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3"/>
  </p:notesMasterIdLst>
  <p:sldIdLst>
    <p:sldId id="261" r:id="rId2"/>
  </p:sldIdLst>
  <p:sldSz cx="6858000" cy="9906000" type="A4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20"/>
    <p:restoredTop sz="95125"/>
  </p:normalViewPr>
  <p:slideViewPr>
    <p:cSldViewPr snapToGrid="0" snapToObjects="1">
      <p:cViewPr>
        <p:scale>
          <a:sx n="200" d="100"/>
          <a:sy n="200" d="100"/>
        </p:scale>
        <p:origin x="84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5D031-3C3E-0C4E-B171-8B1B7D3A049C}" type="datetimeFigureOut">
              <a:rPr lang="en-US" smtClean="0"/>
              <a:t>7/20/19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0EDEC-55F7-8C4F-A4E7-F069DCF2D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7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10EDEC-55F7-8C4F-A4E7-F069DCF2D7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3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476D5-8065-7D47-88D3-03900DA8869A}" type="datetimeFigureOut">
              <a:rPr lang="en-US" smtClean="0"/>
              <a:t>7/20/19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E9674A-947F-0940-AAD8-0A3C9DB3B0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b="7812"/>
          <a:stretch/>
        </p:blipFill>
        <p:spPr>
          <a:xfrm>
            <a:off x="369414" y="4333462"/>
            <a:ext cx="4194000" cy="21129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" b="8304"/>
          <a:stretch/>
        </p:blipFill>
        <p:spPr>
          <a:xfrm>
            <a:off x="369414" y="2126685"/>
            <a:ext cx="4194000" cy="20976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5" b="8304"/>
          <a:stretch/>
        </p:blipFill>
        <p:spPr>
          <a:xfrm>
            <a:off x="369414" y="8494"/>
            <a:ext cx="4194000" cy="20996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3913" y="2124402"/>
            <a:ext cx="1864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 smtClean="0">
                <a:latin typeface="Arial" charset="0"/>
                <a:ea typeface="Arial" charset="0"/>
                <a:cs typeface="Arial" charset="0"/>
              </a:rPr>
              <a:t>MPO+ve</a:t>
            </a:r>
            <a:r>
              <a:rPr lang="en-US" sz="1000" b="1" dirty="0" smtClean="0">
                <a:latin typeface="Arial" charset="0"/>
                <a:ea typeface="Arial" charset="0"/>
                <a:cs typeface="Arial" charset="0"/>
              </a:rPr>
              <a:t> EGPA vs controls</a:t>
            </a:r>
            <a:endParaRPr 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3913" y="4312114"/>
            <a:ext cx="21889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charset="0"/>
                <a:ea typeface="Arial" charset="0"/>
                <a:cs typeface="Arial" charset="0"/>
              </a:rPr>
              <a:t>ANCA </a:t>
            </a:r>
            <a:r>
              <a:rPr lang="mr-IN" sz="1000" b="1" dirty="0" smtClean="0">
                <a:latin typeface="Arial" charset="0"/>
                <a:ea typeface="Arial" charset="0"/>
                <a:cs typeface="Arial" charset="0"/>
              </a:rPr>
              <a:t>–</a:t>
            </a:r>
            <a:r>
              <a:rPr lang="en-US" sz="1000" b="1" dirty="0" err="1">
                <a:latin typeface="Arial" charset="0"/>
                <a:ea typeface="Arial" charset="0"/>
                <a:cs typeface="Arial" charset="0"/>
              </a:rPr>
              <a:t>ve</a:t>
            </a:r>
            <a:r>
              <a:rPr lang="en-US" sz="1000" b="1" dirty="0">
                <a:latin typeface="Arial" charset="0"/>
                <a:ea typeface="Arial" charset="0"/>
                <a:cs typeface="Arial" charset="0"/>
              </a:rPr>
              <a:t> EGPA vs controls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42655" y="2305722"/>
            <a:ext cx="77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charset="0"/>
                <a:ea typeface="Arial" charset="0"/>
                <a:cs typeface="Arial" charset="0"/>
              </a:rPr>
              <a:t>HLA-DQ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76291" y="4577078"/>
            <a:ext cx="4637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charset="0"/>
                <a:ea typeface="Arial" charset="0"/>
                <a:cs typeface="Arial" charset="0"/>
              </a:rPr>
              <a:t>TSLP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8715" y="4589249"/>
            <a:ext cx="77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charset="0"/>
                <a:ea typeface="Arial" charset="0"/>
                <a:cs typeface="Arial" charset="0"/>
              </a:rPr>
              <a:t>GPA33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62405" y="6429618"/>
            <a:ext cx="10218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Chromosome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260444" y="3076035"/>
            <a:ext cx="97224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-log</a:t>
            </a:r>
            <a:r>
              <a:rPr lang="en-US" sz="1000" baseline="-25000" dirty="0">
                <a:latin typeface="Arial" charset="0"/>
                <a:ea typeface="Arial" charset="0"/>
                <a:cs typeface="Arial" charset="0"/>
              </a:rPr>
              <a:t>10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p-value</a:t>
            </a: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245305" y="913022"/>
            <a:ext cx="94196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-log</a:t>
            </a:r>
            <a:r>
              <a:rPr lang="en-US" sz="1000" baseline="-25000" dirty="0">
                <a:latin typeface="Arial" charset="0"/>
                <a:ea typeface="Arial" charset="0"/>
                <a:cs typeface="Arial" charset="0"/>
              </a:rPr>
              <a:t>10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p-value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5275" y="297746"/>
            <a:ext cx="77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charset="0"/>
                <a:ea typeface="Arial" charset="0"/>
                <a:cs typeface="Arial" charset="0"/>
              </a:rPr>
              <a:t>HLA-DQ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64338" y="506723"/>
            <a:ext cx="4737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>
                <a:latin typeface="Arial" charset="0"/>
                <a:ea typeface="Arial" charset="0"/>
                <a:cs typeface="Arial" charset="0"/>
              </a:rPr>
              <a:t>TSLP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016" y="811414"/>
            <a:ext cx="77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>
                <a:latin typeface="Arial" charset="0"/>
                <a:ea typeface="Arial" charset="0"/>
                <a:cs typeface="Arial" charset="0"/>
              </a:rPr>
              <a:t>BCL2L11</a:t>
            </a:r>
            <a:endParaRPr lang="en-US" sz="800" i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1918825" y="678518"/>
            <a:ext cx="0" cy="2555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4450" y="34950"/>
            <a:ext cx="304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Arial" charset="0"/>
                <a:ea typeface="Arial" charset="0"/>
                <a:cs typeface="Arial" charset="0"/>
              </a:rPr>
              <a:t>a</a:t>
            </a:r>
            <a:endParaRPr lang="en-US" sz="14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450" y="2082424"/>
            <a:ext cx="304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3913" y="83185"/>
            <a:ext cx="18641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latin typeface="Arial" charset="0"/>
                <a:ea typeface="Arial" charset="0"/>
                <a:cs typeface="Arial" charset="0"/>
              </a:rPr>
              <a:t>All EGPA vs controls</a:t>
            </a:r>
            <a:endParaRPr lang="en-US" sz="1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450" y="4259102"/>
            <a:ext cx="304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-260444" y="5265895"/>
            <a:ext cx="97224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charset="0"/>
                <a:ea typeface="Arial" charset="0"/>
                <a:cs typeface="Arial" charset="0"/>
              </a:rPr>
              <a:t>-log</a:t>
            </a:r>
            <a:r>
              <a:rPr lang="en-US" sz="1000" baseline="-25000" dirty="0">
                <a:latin typeface="Arial" charset="0"/>
                <a:ea typeface="Arial" charset="0"/>
                <a:cs typeface="Arial" charset="0"/>
              </a:rPr>
              <a:t>10</a:t>
            </a:r>
            <a:r>
              <a:rPr lang="en-US" sz="1000" dirty="0">
                <a:latin typeface="Arial" charset="0"/>
                <a:ea typeface="Arial" charset="0"/>
                <a:cs typeface="Arial" charset="0"/>
              </a:rPr>
              <a:t> p-value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49005" y="4856521"/>
            <a:ext cx="774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>
                <a:latin typeface="Arial" charset="0"/>
                <a:ea typeface="Arial" charset="0"/>
                <a:cs typeface="Arial" charset="0"/>
              </a:rPr>
              <a:t>HLA</a:t>
            </a:r>
            <a:endParaRPr lang="en-US" sz="800" i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1944772" y="4676334"/>
            <a:ext cx="38238" cy="279443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849501" y="4501630"/>
            <a:ext cx="5917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smtClean="0">
                <a:latin typeface="Arial" charset="0"/>
                <a:ea typeface="Arial" charset="0"/>
                <a:cs typeface="Arial" charset="0"/>
              </a:rPr>
              <a:t>C5orf56</a:t>
            </a:r>
            <a:endParaRPr lang="en-US" sz="800" i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801475" y="965802"/>
            <a:ext cx="0" cy="255534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2692898" y="797975"/>
            <a:ext cx="7409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rs34574566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8094" y="1037728"/>
            <a:ext cx="4857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 smtClean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rPr>
              <a:t>CDK6</a:t>
            </a:r>
            <a:endParaRPr lang="en-US" sz="800" i="1" dirty="0">
              <a:solidFill>
                <a:schemeClr val="accent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27108" y="3511836"/>
            <a:ext cx="74097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smtClean="0">
                <a:latin typeface="Arial" charset="0"/>
                <a:ea typeface="Arial" charset="0"/>
                <a:cs typeface="Arial" charset="0"/>
              </a:rPr>
              <a:t>12p21</a:t>
            </a:r>
            <a:endParaRPr lang="ru-RU" sz="700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827569" y="4728492"/>
            <a:ext cx="78470" cy="21600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814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3233</TotalTime>
  <Words>39</Words>
  <Application>Microsoft Macintosh PowerPoint</Application>
  <PresentationFormat>A4 Paper (210x297 mm)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Peters</dc:creator>
  <cp:lastModifiedBy>James Peters</cp:lastModifiedBy>
  <cp:revision>52</cp:revision>
  <dcterms:created xsi:type="dcterms:W3CDTF">2018-10-21T08:54:28Z</dcterms:created>
  <dcterms:modified xsi:type="dcterms:W3CDTF">2019-07-20T11:27:13Z</dcterms:modified>
</cp:coreProperties>
</file>