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rma, Aditi" initials="SA" lastIdx="1" clrIdx="0">
    <p:extLst>
      <p:ext uri="{19B8F6BF-5375-455C-9EA6-DF929625EA0E}">
        <p15:presenceInfo xmlns:p15="http://schemas.microsoft.com/office/powerpoint/2012/main" userId="S::asharma4@ic.ac.uk::f777302a-8b65-4712-be54-02dc1e25830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A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0"/>
    <p:restoredTop sz="94316"/>
  </p:normalViewPr>
  <p:slideViewPr>
    <p:cSldViewPr>
      <p:cViewPr varScale="1">
        <p:scale>
          <a:sx n="106" d="100"/>
          <a:sy n="106" d="100"/>
        </p:scale>
        <p:origin x="200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-16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16ADBC-457C-ED4D-A5DE-17F695C8D3F9}" type="datetimeFigureOut">
              <a:rPr lang="en-US" smtClean="0"/>
              <a:t>5/17/21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B5D054-5BED-5347-A08B-387056AB7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497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1: </a:t>
            </a:r>
            <a:r>
              <a:rPr lang="en-US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Hypothalmic-pituitary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axis and the pathophysiology of primary and secondary hypogonadism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Primary hypogonadism is due to primary testicular pathology (red lightening sign at testis) with low testosterone, high gonadotropins (LH and FSH) and high GnRH.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B. Secondary hypogonadism is due to defect at the hypothalamus or pituitary level (red lightening sign) with low testosterone, low or normal gonadotropins.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LH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Luteinising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hormone, FSH Follicle stimulating hormone, GnRH Gonadotropin releasing hormone * LH and FSH can be low or normal.  Level of defect depicted by the lightening sign. Broken line depicts negative feedback.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B5D054-5BED-5347-A08B-387056AB73E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630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31FC-22A7-427F-8CA4-0CEB409E68ED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F847-775D-455E-8136-A5CC7B849F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750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31FC-22A7-427F-8CA4-0CEB409E68ED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F847-775D-455E-8136-A5CC7B849F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67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31FC-22A7-427F-8CA4-0CEB409E68ED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F847-775D-455E-8136-A5CC7B849F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71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31FC-22A7-427F-8CA4-0CEB409E68ED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F847-775D-455E-8136-A5CC7B849F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297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31FC-22A7-427F-8CA4-0CEB409E68ED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F847-775D-455E-8136-A5CC7B849F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248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31FC-22A7-427F-8CA4-0CEB409E68ED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F847-775D-455E-8136-A5CC7B849F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73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31FC-22A7-427F-8CA4-0CEB409E68ED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F847-775D-455E-8136-A5CC7B849F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95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31FC-22A7-427F-8CA4-0CEB409E68ED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F847-775D-455E-8136-A5CC7B849F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31FC-22A7-427F-8CA4-0CEB409E68ED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F847-775D-455E-8136-A5CC7B849F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771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31FC-22A7-427F-8CA4-0CEB409E68ED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F847-775D-455E-8136-A5CC7B849F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206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31FC-22A7-427F-8CA4-0CEB409E68ED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F847-775D-455E-8136-A5CC7B849F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933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731FC-22A7-427F-8CA4-0CEB409E68ED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BF847-775D-455E-8136-A5CC7B849F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043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Box 178">
            <a:extLst>
              <a:ext uri="{FF2B5EF4-FFF2-40B4-BE49-F238E27FC236}">
                <a16:creationId xmlns:a16="http://schemas.microsoft.com/office/drawing/2014/main" id="{B2CE91B5-B74D-8247-ADF1-C5A32D3EBC32}"/>
              </a:ext>
            </a:extLst>
          </p:cNvPr>
          <p:cNvSpPr txBox="1"/>
          <p:nvPr/>
        </p:nvSpPr>
        <p:spPr>
          <a:xfrm>
            <a:off x="5596974" y="4609457"/>
            <a:ext cx="2958618" cy="15127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F655DD71-9571-E447-B82C-66B68F2F2758}"/>
              </a:ext>
            </a:extLst>
          </p:cNvPr>
          <p:cNvSpPr txBox="1"/>
          <p:nvPr/>
        </p:nvSpPr>
        <p:spPr>
          <a:xfrm>
            <a:off x="5600916" y="2598468"/>
            <a:ext cx="2958618" cy="1512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387A3E9C-1B9E-3C40-A689-DEAC50D5C7C3}"/>
              </a:ext>
            </a:extLst>
          </p:cNvPr>
          <p:cNvSpPr txBox="1"/>
          <p:nvPr/>
        </p:nvSpPr>
        <p:spPr>
          <a:xfrm>
            <a:off x="5607536" y="466186"/>
            <a:ext cx="2958618" cy="15127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FDF52E5B-C682-BC45-94E3-127D9F5DF592}"/>
              </a:ext>
            </a:extLst>
          </p:cNvPr>
          <p:cNvSpPr txBox="1"/>
          <p:nvPr/>
        </p:nvSpPr>
        <p:spPr>
          <a:xfrm>
            <a:off x="344748" y="4605373"/>
            <a:ext cx="2820144" cy="15168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EBE37C78-FF67-4048-A1FF-28ECE6DDE35B}"/>
              </a:ext>
            </a:extLst>
          </p:cNvPr>
          <p:cNvSpPr txBox="1"/>
          <p:nvPr/>
        </p:nvSpPr>
        <p:spPr>
          <a:xfrm>
            <a:off x="335135" y="472871"/>
            <a:ext cx="2829757" cy="15419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9FFA38F5-C9D2-5442-BC31-3CD4B0A8F61A}"/>
              </a:ext>
            </a:extLst>
          </p:cNvPr>
          <p:cNvSpPr txBox="1"/>
          <p:nvPr/>
        </p:nvSpPr>
        <p:spPr>
          <a:xfrm>
            <a:off x="343157" y="2582964"/>
            <a:ext cx="2821735" cy="15228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00" name="Rectangle 299">
            <a:extLst>
              <a:ext uri="{FF2B5EF4-FFF2-40B4-BE49-F238E27FC236}">
                <a16:creationId xmlns:a16="http://schemas.microsoft.com/office/drawing/2014/main" id="{06F23846-E614-C84F-BC68-8E162B1328F6}"/>
              </a:ext>
            </a:extLst>
          </p:cNvPr>
          <p:cNvSpPr/>
          <p:nvPr/>
        </p:nvSpPr>
        <p:spPr>
          <a:xfrm>
            <a:off x="76126" y="67139"/>
            <a:ext cx="8960370" cy="672044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Up Arrow 141">
            <a:extLst>
              <a:ext uri="{FF2B5EF4-FFF2-40B4-BE49-F238E27FC236}">
                <a16:creationId xmlns:a16="http://schemas.microsoft.com/office/drawing/2014/main" id="{C8F677C7-1897-444D-AFBD-7D08FDB37EA3}"/>
              </a:ext>
            </a:extLst>
          </p:cNvPr>
          <p:cNvSpPr/>
          <p:nvPr/>
        </p:nvSpPr>
        <p:spPr>
          <a:xfrm>
            <a:off x="1549007" y="1073249"/>
            <a:ext cx="485192" cy="595387"/>
          </a:xfrm>
          <a:prstGeom prst="up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50A4D922-B6E1-7D43-A5E1-D273EA5849EF}"/>
              </a:ext>
            </a:extLst>
          </p:cNvPr>
          <p:cNvSpPr txBox="1"/>
          <p:nvPr/>
        </p:nvSpPr>
        <p:spPr>
          <a:xfrm>
            <a:off x="1874002" y="6247408"/>
            <a:ext cx="265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BF1CD97-00ED-9342-B6A2-F40673A4F3F6}"/>
              </a:ext>
            </a:extLst>
          </p:cNvPr>
          <p:cNvSpPr txBox="1"/>
          <p:nvPr/>
        </p:nvSpPr>
        <p:spPr>
          <a:xfrm>
            <a:off x="107504" y="70413"/>
            <a:ext cx="3337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A. Primary hypogonadism</a:t>
            </a:r>
          </a:p>
        </p:txBody>
      </p:sp>
      <p:sp>
        <p:nvSpPr>
          <p:cNvPr id="318" name="TextBox 317">
            <a:extLst>
              <a:ext uri="{FF2B5EF4-FFF2-40B4-BE49-F238E27FC236}">
                <a16:creationId xmlns:a16="http://schemas.microsoft.com/office/drawing/2014/main" id="{B206E230-9DC1-3043-946F-8CD857052D48}"/>
              </a:ext>
            </a:extLst>
          </p:cNvPr>
          <p:cNvSpPr txBox="1"/>
          <p:nvPr/>
        </p:nvSpPr>
        <p:spPr>
          <a:xfrm>
            <a:off x="5543737" y="67139"/>
            <a:ext cx="3337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B. Secondary hypogonadism</a:t>
            </a:r>
          </a:p>
        </p:txBody>
      </p:sp>
      <p:sp>
        <p:nvSpPr>
          <p:cNvPr id="131" name="Up Arrow 130">
            <a:extLst>
              <a:ext uri="{FF2B5EF4-FFF2-40B4-BE49-F238E27FC236}">
                <a16:creationId xmlns:a16="http://schemas.microsoft.com/office/drawing/2014/main" id="{5A245476-624A-A84D-A839-F195AB9E0E51}"/>
              </a:ext>
            </a:extLst>
          </p:cNvPr>
          <p:cNvSpPr/>
          <p:nvPr/>
        </p:nvSpPr>
        <p:spPr>
          <a:xfrm rot="10800000">
            <a:off x="6884096" y="984694"/>
            <a:ext cx="485192" cy="617016"/>
          </a:xfrm>
          <a:prstGeom prst="up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5300F4C6-8541-6942-873A-E9E34EA2B3ED}"/>
              </a:ext>
            </a:extLst>
          </p:cNvPr>
          <p:cNvSpPr/>
          <p:nvPr/>
        </p:nvSpPr>
        <p:spPr>
          <a:xfrm>
            <a:off x="733243" y="1111250"/>
            <a:ext cx="640657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GnRH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08A9BEAB-21E9-0E46-A34B-907CDB5EE18C}"/>
              </a:ext>
            </a:extLst>
          </p:cNvPr>
          <p:cNvSpPr/>
          <p:nvPr/>
        </p:nvSpPr>
        <p:spPr>
          <a:xfrm>
            <a:off x="6099108" y="1126604"/>
            <a:ext cx="640657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GnRH</a:t>
            </a:r>
          </a:p>
        </p:txBody>
      </p:sp>
      <p:sp>
        <p:nvSpPr>
          <p:cNvPr id="130" name="Up Arrow 129">
            <a:extLst>
              <a:ext uri="{FF2B5EF4-FFF2-40B4-BE49-F238E27FC236}">
                <a16:creationId xmlns:a16="http://schemas.microsoft.com/office/drawing/2014/main" id="{E652DA6F-2436-DD41-A3F9-9C1ED41C71A9}"/>
              </a:ext>
            </a:extLst>
          </p:cNvPr>
          <p:cNvSpPr/>
          <p:nvPr/>
        </p:nvSpPr>
        <p:spPr>
          <a:xfrm rot="10800000">
            <a:off x="1556832" y="5110450"/>
            <a:ext cx="493645" cy="616836"/>
          </a:xfrm>
          <a:prstGeom prst="up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46CB3B30-DA97-D94C-8942-6F9D75627BFA}"/>
              </a:ext>
            </a:extLst>
          </p:cNvPr>
          <p:cNvSpPr/>
          <p:nvPr/>
        </p:nvSpPr>
        <p:spPr>
          <a:xfrm>
            <a:off x="395079" y="5094603"/>
            <a:ext cx="1120124" cy="50768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GB" sz="1350" b="1" dirty="0"/>
              <a:t>Testosterone</a:t>
            </a:r>
          </a:p>
          <a:p>
            <a:pPr algn="ctr"/>
            <a:r>
              <a:rPr lang="en-GB" sz="1350" b="1" dirty="0"/>
              <a:t>Inhibin B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1177E8DC-F55D-6F48-B160-E588D533B695}"/>
              </a:ext>
            </a:extLst>
          </p:cNvPr>
          <p:cNvSpPr/>
          <p:nvPr/>
        </p:nvSpPr>
        <p:spPr>
          <a:xfrm>
            <a:off x="5646510" y="5136939"/>
            <a:ext cx="1161313" cy="5147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350" b="1" dirty="0"/>
              <a:t>Testosterone</a:t>
            </a:r>
          </a:p>
          <a:p>
            <a:pPr algn="ctr"/>
            <a:r>
              <a:rPr lang="en-GB" sz="1350" b="1" dirty="0"/>
              <a:t>Inhibin B</a:t>
            </a:r>
          </a:p>
        </p:txBody>
      </p:sp>
      <p:sp>
        <p:nvSpPr>
          <p:cNvPr id="3" name="Lightning Bolt 2">
            <a:extLst>
              <a:ext uri="{FF2B5EF4-FFF2-40B4-BE49-F238E27FC236}">
                <a16:creationId xmlns:a16="http://schemas.microsoft.com/office/drawing/2014/main" id="{FA5FF3F7-9294-0B40-BE4C-F655F8060330}"/>
              </a:ext>
            </a:extLst>
          </p:cNvPr>
          <p:cNvSpPr/>
          <p:nvPr/>
        </p:nvSpPr>
        <p:spPr>
          <a:xfrm>
            <a:off x="206447" y="4370967"/>
            <a:ext cx="831441" cy="688144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8" name="Lightning Bolt 157">
            <a:extLst>
              <a:ext uri="{FF2B5EF4-FFF2-40B4-BE49-F238E27FC236}">
                <a16:creationId xmlns:a16="http://schemas.microsoft.com/office/drawing/2014/main" id="{9156B572-801A-204B-8F82-07720F2A0125}"/>
              </a:ext>
            </a:extLst>
          </p:cNvPr>
          <p:cNvSpPr/>
          <p:nvPr/>
        </p:nvSpPr>
        <p:spPr>
          <a:xfrm>
            <a:off x="5262566" y="344297"/>
            <a:ext cx="817203" cy="688345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Up Arrow 127">
            <a:extLst>
              <a:ext uri="{FF2B5EF4-FFF2-40B4-BE49-F238E27FC236}">
                <a16:creationId xmlns:a16="http://schemas.microsoft.com/office/drawing/2014/main" id="{B7EB6C5D-4416-9546-B56F-7141974ED74C}"/>
              </a:ext>
            </a:extLst>
          </p:cNvPr>
          <p:cNvSpPr/>
          <p:nvPr/>
        </p:nvSpPr>
        <p:spPr>
          <a:xfrm>
            <a:off x="1964872" y="3128390"/>
            <a:ext cx="485192" cy="595387"/>
          </a:xfrm>
          <a:prstGeom prst="up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29" name="Up Arrow 128">
            <a:extLst>
              <a:ext uri="{FF2B5EF4-FFF2-40B4-BE49-F238E27FC236}">
                <a16:creationId xmlns:a16="http://schemas.microsoft.com/office/drawing/2014/main" id="{1A571B6C-4AA3-144D-A5A5-E6F60E3C20B4}"/>
              </a:ext>
            </a:extLst>
          </p:cNvPr>
          <p:cNvSpPr/>
          <p:nvPr/>
        </p:nvSpPr>
        <p:spPr>
          <a:xfrm>
            <a:off x="1052313" y="3120723"/>
            <a:ext cx="485192" cy="595387"/>
          </a:xfrm>
          <a:prstGeom prst="up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32" name="Up Arrow 131">
            <a:extLst>
              <a:ext uri="{FF2B5EF4-FFF2-40B4-BE49-F238E27FC236}">
                <a16:creationId xmlns:a16="http://schemas.microsoft.com/office/drawing/2014/main" id="{9A7C8C92-4472-5544-8BE6-686F6592DA3D}"/>
              </a:ext>
            </a:extLst>
          </p:cNvPr>
          <p:cNvSpPr/>
          <p:nvPr/>
        </p:nvSpPr>
        <p:spPr>
          <a:xfrm rot="10800000">
            <a:off x="6474906" y="3128182"/>
            <a:ext cx="485192" cy="617016"/>
          </a:xfrm>
          <a:prstGeom prst="up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34" name="Up Arrow 133">
            <a:extLst>
              <a:ext uri="{FF2B5EF4-FFF2-40B4-BE49-F238E27FC236}">
                <a16:creationId xmlns:a16="http://schemas.microsoft.com/office/drawing/2014/main" id="{37C0FB39-71CA-AB43-B883-3BB90CEA5950}"/>
              </a:ext>
            </a:extLst>
          </p:cNvPr>
          <p:cNvSpPr/>
          <p:nvPr/>
        </p:nvSpPr>
        <p:spPr>
          <a:xfrm rot="10800000">
            <a:off x="7356123" y="3146691"/>
            <a:ext cx="485192" cy="617016"/>
          </a:xfrm>
          <a:prstGeom prst="up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8A8AFCA0-D722-4D47-AA16-FCD85ABCB97F}"/>
              </a:ext>
            </a:extLst>
          </p:cNvPr>
          <p:cNvSpPr/>
          <p:nvPr/>
        </p:nvSpPr>
        <p:spPr>
          <a:xfrm>
            <a:off x="471202" y="3416000"/>
            <a:ext cx="443865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LH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F4B91AF8-956C-7D41-A2AD-359783C222D9}"/>
              </a:ext>
            </a:extLst>
          </p:cNvPr>
          <p:cNvSpPr/>
          <p:nvPr/>
        </p:nvSpPr>
        <p:spPr>
          <a:xfrm>
            <a:off x="2518900" y="3408284"/>
            <a:ext cx="648246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FSH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26F0203D-4DC1-3549-906D-9B4BFFA19B2F}"/>
              </a:ext>
            </a:extLst>
          </p:cNvPr>
          <p:cNvSpPr/>
          <p:nvPr/>
        </p:nvSpPr>
        <p:spPr>
          <a:xfrm>
            <a:off x="5934177" y="3405589"/>
            <a:ext cx="443865" cy="2923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300" b="1" dirty="0"/>
              <a:t>LH*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672FF154-3653-9C4D-8393-9939209B181D}"/>
              </a:ext>
            </a:extLst>
          </p:cNvPr>
          <p:cNvSpPr/>
          <p:nvPr/>
        </p:nvSpPr>
        <p:spPr>
          <a:xfrm>
            <a:off x="7886375" y="3415979"/>
            <a:ext cx="533309" cy="2923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300" b="1" dirty="0"/>
              <a:t>FSH*</a:t>
            </a:r>
          </a:p>
        </p:txBody>
      </p:sp>
      <p:sp>
        <p:nvSpPr>
          <p:cNvPr id="159" name="Lightning Bolt 158">
            <a:extLst>
              <a:ext uri="{FF2B5EF4-FFF2-40B4-BE49-F238E27FC236}">
                <a16:creationId xmlns:a16="http://schemas.microsoft.com/office/drawing/2014/main" id="{943DA1BD-7068-574B-95D4-68DD590A1F5F}"/>
              </a:ext>
            </a:extLst>
          </p:cNvPr>
          <p:cNvSpPr/>
          <p:nvPr/>
        </p:nvSpPr>
        <p:spPr>
          <a:xfrm>
            <a:off x="5338906" y="2420651"/>
            <a:ext cx="817203" cy="688345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949CD7-4F87-D940-8488-92D5D03886BD}"/>
              </a:ext>
            </a:extLst>
          </p:cNvPr>
          <p:cNvGrpSpPr/>
          <p:nvPr/>
        </p:nvGrpSpPr>
        <p:grpSpPr>
          <a:xfrm>
            <a:off x="2821928" y="195263"/>
            <a:ext cx="3054783" cy="6482853"/>
            <a:chOff x="2873430" y="61405"/>
            <a:chExt cx="3054783" cy="6482853"/>
          </a:xfrm>
        </p:grpSpPr>
        <p:sp>
          <p:nvSpPr>
            <p:cNvPr id="19" name="Rectangle 18"/>
            <p:cNvSpPr/>
            <p:nvPr/>
          </p:nvSpPr>
          <p:spPr>
            <a:xfrm>
              <a:off x="2873430" y="2262252"/>
              <a:ext cx="305478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tx1"/>
                  </a:solidFill>
                </a:rPr>
                <a:t>Anterior Pituitary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0867D313-7EDA-8F44-9AE8-02C64B82D1C4}"/>
                </a:ext>
              </a:extLst>
            </p:cNvPr>
            <p:cNvSpPr/>
            <p:nvPr/>
          </p:nvSpPr>
          <p:spPr>
            <a:xfrm>
              <a:off x="3088057" y="959030"/>
              <a:ext cx="12153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 err="1"/>
                <a:t>Kp</a:t>
              </a:r>
              <a:endParaRPr lang="en-GB" sz="1400" b="1" dirty="0"/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1BB25FD8-6CBC-F941-B2A9-C77B45654386}"/>
                </a:ext>
              </a:extLst>
            </p:cNvPr>
            <p:cNvSpPr txBox="1"/>
            <p:nvPr/>
          </p:nvSpPr>
          <p:spPr>
            <a:xfrm>
              <a:off x="3218958" y="565056"/>
              <a:ext cx="10632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NKB +</a:t>
              </a: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28224192-34B6-C24D-B075-0142DF1C16D2}"/>
                </a:ext>
              </a:extLst>
            </p:cNvPr>
            <p:cNvSpPr/>
            <p:nvPr/>
          </p:nvSpPr>
          <p:spPr>
            <a:xfrm>
              <a:off x="3873124" y="978282"/>
              <a:ext cx="220984" cy="225010"/>
            </a:xfrm>
            <a:prstGeom prst="ellipse">
              <a:avLst/>
            </a:prstGeom>
            <a:solidFill>
              <a:srgbClr val="00F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A1D3B9BA-3BF3-FD40-8039-5C042BDF5D52}"/>
                </a:ext>
              </a:extLst>
            </p:cNvPr>
            <p:cNvSpPr/>
            <p:nvPr/>
          </p:nvSpPr>
          <p:spPr>
            <a:xfrm>
              <a:off x="4958792" y="813408"/>
              <a:ext cx="220984" cy="22501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E85C3940-E7AA-E34D-97E8-99BF555256DD}"/>
                </a:ext>
              </a:extLst>
            </p:cNvPr>
            <p:cNvSpPr/>
            <p:nvPr/>
          </p:nvSpPr>
          <p:spPr>
            <a:xfrm>
              <a:off x="5016523" y="3290290"/>
              <a:ext cx="220984" cy="22501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BE0D3319-C2E6-5746-BD5B-8E9EA21A82EE}"/>
                </a:ext>
              </a:extLst>
            </p:cNvPr>
            <p:cNvSpPr/>
            <p:nvPr/>
          </p:nvSpPr>
          <p:spPr>
            <a:xfrm>
              <a:off x="3858915" y="6082593"/>
              <a:ext cx="121373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/>
                <a:t>Testosterone</a:t>
              </a:r>
            </a:p>
            <a:p>
              <a:pPr algn="ctr"/>
              <a:r>
                <a:rPr lang="en-GB" sz="1200" b="1" dirty="0"/>
                <a:t>Inhibin B 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4070168C-0003-064F-ABA5-35FB3A850265}"/>
                </a:ext>
              </a:extLst>
            </p:cNvPr>
            <p:cNvGrpSpPr/>
            <p:nvPr/>
          </p:nvGrpSpPr>
          <p:grpSpPr>
            <a:xfrm>
              <a:off x="3599355" y="61405"/>
              <a:ext cx="1697104" cy="6039169"/>
              <a:chOff x="3482121" y="168500"/>
              <a:chExt cx="1697104" cy="6039169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67CBB41C-A247-7A4B-953F-4DB3CB2E9D24}"/>
                  </a:ext>
                </a:extLst>
              </p:cNvPr>
              <p:cNvSpPr/>
              <p:nvPr/>
            </p:nvSpPr>
            <p:spPr>
              <a:xfrm>
                <a:off x="4049336" y="4049839"/>
                <a:ext cx="220984" cy="225010"/>
              </a:xfrm>
              <a:prstGeom prst="ellipse">
                <a:avLst/>
              </a:prstGeom>
              <a:solidFill>
                <a:srgbClr val="00FA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7C280438-4BF6-884D-AD1F-AF98ADD54932}"/>
                  </a:ext>
                </a:extLst>
              </p:cNvPr>
              <p:cNvSpPr/>
              <p:nvPr/>
            </p:nvSpPr>
            <p:spPr>
              <a:xfrm>
                <a:off x="4052996" y="1985643"/>
                <a:ext cx="220984" cy="225010"/>
              </a:xfrm>
              <a:prstGeom prst="ellipse">
                <a:avLst/>
              </a:prstGeom>
              <a:solidFill>
                <a:srgbClr val="00FA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D9C4B41C-4F67-D340-B4C2-4ED1782CC5C5}"/>
                  </a:ext>
                </a:extLst>
              </p:cNvPr>
              <p:cNvSpPr/>
              <p:nvPr/>
            </p:nvSpPr>
            <p:spPr>
              <a:xfrm>
                <a:off x="3643152" y="3905092"/>
                <a:ext cx="443865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b="1" dirty="0"/>
                  <a:t>LH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BBA212B8-053A-6448-BD18-A32AABFE047D}"/>
                  </a:ext>
                </a:extLst>
              </p:cNvPr>
              <p:cNvSpPr/>
              <p:nvPr/>
            </p:nvSpPr>
            <p:spPr>
              <a:xfrm>
                <a:off x="3484469" y="168500"/>
                <a:ext cx="1579021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600" b="1" dirty="0"/>
                  <a:t>Hypothalamus</a:t>
                </a:r>
                <a:endParaRPr lang="en-GB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2808862-8557-664A-B32F-AF81CD2069DA}"/>
                  </a:ext>
                </a:extLst>
              </p:cNvPr>
              <p:cNvSpPr/>
              <p:nvPr/>
            </p:nvSpPr>
            <p:spPr>
              <a:xfrm flipH="1">
                <a:off x="3732062" y="3594134"/>
                <a:ext cx="22084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b="1" dirty="0">
                    <a:solidFill>
                      <a:schemeClr val="bg1"/>
                    </a:solidFill>
                  </a:rPr>
                  <a:t>4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48" name="Curved Connector 147">
                <a:extLst>
                  <a:ext uri="{FF2B5EF4-FFF2-40B4-BE49-F238E27FC236}">
                    <a16:creationId xmlns:a16="http://schemas.microsoft.com/office/drawing/2014/main" id="{5DE7D4B7-5F98-9D41-86FA-628522AB309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046795" y="1562856"/>
                <a:ext cx="403555" cy="129948"/>
              </a:xfrm>
              <a:prstGeom prst="curvedConnector3">
                <a:avLst>
                  <a:gd name="adj1" fmla="val 50000"/>
                </a:avLst>
              </a:prstGeom>
              <a:ln>
                <a:solidFill>
                  <a:srgbClr val="FFC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6" name="Rectangle 205">
                <a:extLst>
                  <a:ext uri="{FF2B5EF4-FFF2-40B4-BE49-F238E27FC236}">
                    <a16:creationId xmlns:a16="http://schemas.microsoft.com/office/drawing/2014/main" id="{CDD39199-C12D-7D47-B431-8B03E6893757}"/>
                  </a:ext>
                </a:extLst>
              </p:cNvPr>
              <p:cNvSpPr/>
              <p:nvPr/>
            </p:nvSpPr>
            <p:spPr>
              <a:xfrm>
                <a:off x="3482121" y="1935995"/>
                <a:ext cx="64065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b="1" dirty="0"/>
                  <a:t>GnRH</a:t>
                </a:r>
              </a:p>
            </p:txBody>
          </p:sp>
          <p:sp>
            <p:nvSpPr>
              <p:cNvPr id="254" name="Freeform 253">
                <a:extLst>
                  <a:ext uri="{FF2B5EF4-FFF2-40B4-BE49-F238E27FC236}">
                    <a16:creationId xmlns:a16="http://schemas.microsoft.com/office/drawing/2014/main" id="{A3160587-5835-5041-8CC7-E1FC22956AE5}"/>
                  </a:ext>
                </a:extLst>
              </p:cNvPr>
              <p:cNvSpPr/>
              <p:nvPr/>
            </p:nvSpPr>
            <p:spPr>
              <a:xfrm>
                <a:off x="3979557" y="5915550"/>
                <a:ext cx="57075" cy="157029"/>
              </a:xfrm>
              <a:custGeom>
                <a:avLst/>
                <a:gdLst>
                  <a:gd name="connsiteX0" fmla="*/ 0 w 56098"/>
                  <a:gd name="connsiteY0" fmla="*/ 157075 h 157075"/>
                  <a:gd name="connsiteX1" fmla="*/ 28049 w 56098"/>
                  <a:gd name="connsiteY1" fmla="*/ 140245 h 157075"/>
                  <a:gd name="connsiteX2" fmla="*/ 33659 w 56098"/>
                  <a:gd name="connsiteY2" fmla="*/ 112196 h 157075"/>
                  <a:gd name="connsiteX3" fmla="*/ 39269 w 56098"/>
                  <a:gd name="connsiteY3" fmla="*/ 89757 h 157075"/>
                  <a:gd name="connsiteX4" fmla="*/ 50488 w 56098"/>
                  <a:gd name="connsiteY4" fmla="*/ 56098 h 157075"/>
                  <a:gd name="connsiteX5" fmla="*/ 56098 w 56098"/>
                  <a:gd name="connsiteY5" fmla="*/ 39269 h 157075"/>
                  <a:gd name="connsiteX6" fmla="*/ 33659 w 56098"/>
                  <a:gd name="connsiteY6" fmla="*/ 33659 h 157075"/>
                  <a:gd name="connsiteX7" fmla="*/ 28049 w 56098"/>
                  <a:gd name="connsiteY7" fmla="*/ 0 h 157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098" h="157075">
                    <a:moveTo>
                      <a:pt x="0" y="157075"/>
                    </a:moveTo>
                    <a:cubicBezTo>
                      <a:pt x="9350" y="151465"/>
                      <a:pt x="21507" y="148968"/>
                      <a:pt x="28049" y="140245"/>
                    </a:cubicBezTo>
                    <a:cubicBezTo>
                      <a:pt x="33770" y="132617"/>
                      <a:pt x="31591" y="121504"/>
                      <a:pt x="33659" y="112196"/>
                    </a:cubicBezTo>
                    <a:cubicBezTo>
                      <a:pt x="35332" y="104670"/>
                      <a:pt x="37054" y="97142"/>
                      <a:pt x="39269" y="89757"/>
                    </a:cubicBezTo>
                    <a:cubicBezTo>
                      <a:pt x="42667" y="78429"/>
                      <a:pt x="46748" y="67318"/>
                      <a:pt x="50488" y="56098"/>
                    </a:cubicBezTo>
                    <a:lnTo>
                      <a:pt x="56098" y="39269"/>
                    </a:lnTo>
                    <a:cubicBezTo>
                      <a:pt x="48618" y="37399"/>
                      <a:pt x="39679" y="38475"/>
                      <a:pt x="33659" y="33659"/>
                    </a:cubicBezTo>
                    <a:cubicBezTo>
                      <a:pt x="26275" y="27752"/>
                      <a:pt x="28049" y="7333"/>
                      <a:pt x="28049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48161AC3-EB5C-9446-8F17-EAF2E8531A0E}"/>
                  </a:ext>
                </a:extLst>
              </p:cNvPr>
              <p:cNvGrpSpPr/>
              <p:nvPr/>
            </p:nvGrpSpPr>
            <p:grpSpPr>
              <a:xfrm>
                <a:off x="3771160" y="4863745"/>
                <a:ext cx="867275" cy="1343924"/>
                <a:chOff x="3689713" y="2862217"/>
                <a:chExt cx="759560" cy="1480992"/>
              </a:xfrm>
            </p:grpSpPr>
            <p:sp>
              <p:nvSpPr>
                <p:cNvPr id="235" name="Oval 234">
                  <a:extLst>
                    <a:ext uri="{FF2B5EF4-FFF2-40B4-BE49-F238E27FC236}">
                      <a16:creationId xmlns:a16="http://schemas.microsoft.com/office/drawing/2014/main" id="{5B3F0C62-3EC4-B54B-96CD-D6DCC0727B67}"/>
                    </a:ext>
                  </a:extLst>
                </p:cNvPr>
                <p:cNvSpPr/>
                <p:nvPr/>
              </p:nvSpPr>
              <p:spPr>
                <a:xfrm rot="5400000">
                  <a:off x="3514160" y="3272353"/>
                  <a:ext cx="1282659" cy="587567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6" name="Freeform 235">
                  <a:extLst>
                    <a:ext uri="{FF2B5EF4-FFF2-40B4-BE49-F238E27FC236}">
                      <a16:creationId xmlns:a16="http://schemas.microsoft.com/office/drawing/2014/main" id="{B253B415-2ACA-EB4B-A8B2-16022B9D3D14}"/>
                    </a:ext>
                  </a:extLst>
                </p:cNvPr>
                <p:cNvSpPr/>
                <p:nvPr/>
              </p:nvSpPr>
              <p:spPr>
                <a:xfrm>
                  <a:off x="3841178" y="3905642"/>
                  <a:ext cx="50489" cy="230003"/>
                </a:xfrm>
                <a:custGeom>
                  <a:avLst/>
                  <a:gdLst>
                    <a:gd name="connsiteX0" fmla="*/ 44879 w 50489"/>
                    <a:gd name="connsiteY0" fmla="*/ 230003 h 230003"/>
                    <a:gd name="connsiteX1" fmla="*/ 33659 w 50489"/>
                    <a:gd name="connsiteY1" fmla="*/ 157075 h 230003"/>
                    <a:gd name="connsiteX2" fmla="*/ 11220 w 50489"/>
                    <a:gd name="connsiteY2" fmla="*/ 123416 h 230003"/>
                    <a:gd name="connsiteX3" fmla="*/ 0 w 50489"/>
                    <a:gd name="connsiteY3" fmla="*/ 89758 h 230003"/>
                    <a:gd name="connsiteX4" fmla="*/ 11220 w 50489"/>
                    <a:gd name="connsiteY4" fmla="*/ 56099 h 230003"/>
                    <a:gd name="connsiteX5" fmla="*/ 16830 w 50489"/>
                    <a:gd name="connsiteY5" fmla="*/ 39269 h 230003"/>
                    <a:gd name="connsiteX6" fmla="*/ 33659 w 50489"/>
                    <a:gd name="connsiteY6" fmla="*/ 28050 h 230003"/>
                    <a:gd name="connsiteX7" fmla="*/ 50489 w 50489"/>
                    <a:gd name="connsiteY7" fmla="*/ 0 h 230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489" h="230003">
                      <a:moveTo>
                        <a:pt x="44879" y="230003"/>
                      </a:moveTo>
                      <a:cubicBezTo>
                        <a:pt x="44053" y="221748"/>
                        <a:pt x="43521" y="174827"/>
                        <a:pt x="33659" y="157075"/>
                      </a:cubicBezTo>
                      <a:cubicBezTo>
                        <a:pt x="27111" y="145288"/>
                        <a:pt x="15484" y="136208"/>
                        <a:pt x="11220" y="123416"/>
                      </a:cubicBezTo>
                      <a:lnTo>
                        <a:pt x="0" y="89758"/>
                      </a:lnTo>
                      <a:lnTo>
                        <a:pt x="11220" y="56099"/>
                      </a:lnTo>
                      <a:cubicBezTo>
                        <a:pt x="13090" y="50489"/>
                        <a:pt x="11910" y="42549"/>
                        <a:pt x="16830" y="39269"/>
                      </a:cubicBezTo>
                      <a:lnTo>
                        <a:pt x="33659" y="28050"/>
                      </a:lnTo>
                      <a:cubicBezTo>
                        <a:pt x="47198" y="7741"/>
                        <a:pt x="41864" y="17251"/>
                        <a:pt x="50489" y="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7" name="Freeform 236">
                  <a:extLst>
                    <a:ext uri="{FF2B5EF4-FFF2-40B4-BE49-F238E27FC236}">
                      <a16:creationId xmlns:a16="http://schemas.microsoft.com/office/drawing/2014/main" id="{F8C04007-1F59-794A-AE33-A6E25C6B0E39}"/>
                    </a:ext>
                  </a:extLst>
                </p:cNvPr>
                <p:cNvSpPr/>
                <p:nvPr/>
              </p:nvSpPr>
              <p:spPr>
                <a:xfrm>
                  <a:off x="3815021" y="3919667"/>
                  <a:ext cx="84226" cy="291711"/>
                </a:xfrm>
                <a:custGeom>
                  <a:avLst/>
                  <a:gdLst>
                    <a:gd name="connsiteX0" fmla="*/ 44879 w 84226"/>
                    <a:gd name="connsiteY0" fmla="*/ 291711 h 291711"/>
                    <a:gd name="connsiteX1" fmla="*/ 33659 w 84226"/>
                    <a:gd name="connsiteY1" fmla="*/ 241222 h 291711"/>
                    <a:gd name="connsiteX2" fmla="*/ 11220 w 84226"/>
                    <a:gd name="connsiteY2" fmla="*/ 207563 h 291711"/>
                    <a:gd name="connsiteX3" fmla="*/ 0 w 84226"/>
                    <a:gd name="connsiteY3" fmla="*/ 168295 h 291711"/>
                    <a:gd name="connsiteX4" fmla="*/ 5610 w 84226"/>
                    <a:gd name="connsiteY4" fmla="*/ 140246 h 291711"/>
                    <a:gd name="connsiteX5" fmla="*/ 22440 w 84226"/>
                    <a:gd name="connsiteY5" fmla="*/ 123416 h 291711"/>
                    <a:gd name="connsiteX6" fmla="*/ 50489 w 84226"/>
                    <a:gd name="connsiteY6" fmla="*/ 95367 h 291711"/>
                    <a:gd name="connsiteX7" fmla="*/ 56098 w 84226"/>
                    <a:gd name="connsiteY7" fmla="*/ 78538 h 291711"/>
                    <a:gd name="connsiteX8" fmla="*/ 67318 w 84226"/>
                    <a:gd name="connsiteY8" fmla="*/ 61708 h 291711"/>
                    <a:gd name="connsiteX9" fmla="*/ 78538 w 84226"/>
                    <a:gd name="connsiteY9" fmla="*/ 28049 h 291711"/>
                    <a:gd name="connsiteX10" fmla="*/ 84148 w 84226"/>
                    <a:gd name="connsiteY10" fmla="*/ 0 h 291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226" h="291711">
                      <a:moveTo>
                        <a:pt x="44879" y="291711"/>
                      </a:moveTo>
                      <a:cubicBezTo>
                        <a:pt x="43357" y="282578"/>
                        <a:pt x="40235" y="253060"/>
                        <a:pt x="33659" y="241222"/>
                      </a:cubicBezTo>
                      <a:cubicBezTo>
                        <a:pt x="27111" y="229435"/>
                        <a:pt x="15484" y="220355"/>
                        <a:pt x="11220" y="207563"/>
                      </a:cubicBezTo>
                      <a:cubicBezTo>
                        <a:pt x="3172" y="183420"/>
                        <a:pt x="7044" y="196471"/>
                        <a:pt x="0" y="168295"/>
                      </a:cubicBezTo>
                      <a:cubicBezTo>
                        <a:pt x="1870" y="158945"/>
                        <a:pt x="1346" y="148774"/>
                        <a:pt x="5610" y="140246"/>
                      </a:cubicBezTo>
                      <a:cubicBezTo>
                        <a:pt x="9158" y="133150"/>
                        <a:pt x="17361" y="129511"/>
                        <a:pt x="22440" y="123416"/>
                      </a:cubicBezTo>
                      <a:cubicBezTo>
                        <a:pt x="45814" y="95367"/>
                        <a:pt x="19633" y="115937"/>
                        <a:pt x="50489" y="95367"/>
                      </a:cubicBezTo>
                      <a:cubicBezTo>
                        <a:pt x="52359" y="89757"/>
                        <a:pt x="53454" y="83827"/>
                        <a:pt x="56098" y="78538"/>
                      </a:cubicBezTo>
                      <a:cubicBezTo>
                        <a:pt x="59113" y="72507"/>
                        <a:pt x="64580" y="67869"/>
                        <a:pt x="67318" y="61708"/>
                      </a:cubicBezTo>
                      <a:cubicBezTo>
                        <a:pt x="72121" y="50901"/>
                        <a:pt x="74798" y="39269"/>
                        <a:pt x="78538" y="28049"/>
                      </a:cubicBezTo>
                      <a:cubicBezTo>
                        <a:pt x="85331" y="7672"/>
                        <a:pt x="84148" y="17133"/>
                        <a:pt x="84148" y="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8" name="Freeform 237">
                  <a:extLst>
                    <a:ext uri="{FF2B5EF4-FFF2-40B4-BE49-F238E27FC236}">
                      <a16:creationId xmlns:a16="http://schemas.microsoft.com/office/drawing/2014/main" id="{2704A3D0-3F39-2742-8A96-1433F5544BCB}"/>
                    </a:ext>
                  </a:extLst>
                </p:cNvPr>
                <p:cNvSpPr/>
                <p:nvPr/>
              </p:nvSpPr>
              <p:spPr>
                <a:xfrm>
                  <a:off x="3842183" y="3734542"/>
                  <a:ext cx="50489" cy="230003"/>
                </a:xfrm>
                <a:custGeom>
                  <a:avLst/>
                  <a:gdLst>
                    <a:gd name="connsiteX0" fmla="*/ 44879 w 50489"/>
                    <a:gd name="connsiteY0" fmla="*/ 230003 h 230003"/>
                    <a:gd name="connsiteX1" fmla="*/ 33659 w 50489"/>
                    <a:gd name="connsiteY1" fmla="*/ 157075 h 230003"/>
                    <a:gd name="connsiteX2" fmla="*/ 11220 w 50489"/>
                    <a:gd name="connsiteY2" fmla="*/ 123416 h 230003"/>
                    <a:gd name="connsiteX3" fmla="*/ 0 w 50489"/>
                    <a:gd name="connsiteY3" fmla="*/ 89758 h 230003"/>
                    <a:gd name="connsiteX4" fmla="*/ 11220 w 50489"/>
                    <a:gd name="connsiteY4" fmla="*/ 56099 h 230003"/>
                    <a:gd name="connsiteX5" fmla="*/ 16830 w 50489"/>
                    <a:gd name="connsiteY5" fmla="*/ 39269 h 230003"/>
                    <a:gd name="connsiteX6" fmla="*/ 33659 w 50489"/>
                    <a:gd name="connsiteY6" fmla="*/ 28050 h 230003"/>
                    <a:gd name="connsiteX7" fmla="*/ 50489 w 50489"/>
                    <a:gd name="connsiteY7" fmla="*/ 0 h 230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489" h="230003">
                      <a:moveTo>
                        <a:pt x="44879" y="230003"/>
                      </a:moveTo>
                      <a:cubicBezTo>
                        <a:pt x="44053" y="221748"/>
                        <a:pt x="43521" y="174827"/>
                        <a:pt x="33659" y="157075"/>
                      </a:cubicBezTo>
                      <a:cubicBezTo>
                        <a:pt x="27111" y="145288"/>
                        <a:pt x="15484" y="136208"/>
                        <a:pt x="11220" y="123416"/>
                      </a:cubicBezTo>
                      <a:lnTo>
                        <a:pt x="0" y="89758"/>
                      </a:lnTo>
                      <a:lnTo>
                        <a:pt x="11220" y="56099"/>
                      </a:lnTo>
                      <a:cubicBezTo>
                        <a:pt x="13090" y="50489"/>
                        <a:pt x="11910" y="42549"/>
                        <a:pt x="16830" y="39269"/>
                      </a:cubicBezTo>
                      <a:lnTo>
                        <a:pt x="33659" y="28050"/>
                      </a:lnTo>
                      <a:cubicBezTo>
                        <a:pt x="47198" y="7741"/>
                        <a:pt x="41864" y="17251"/>
                        <a:pt x="50489" y="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9" name="Freeform 238">
                  <a:extLst>
                    <a:ext uri="{FF2B5EF4-FFF2-40B4-BE49-F238E27FC236}">
                      <a16:creationId xmlns:a16="http://schemas.microsoft.com/office/drawing/2014/main" id="{14140468-29D4-C047-A55B-3768837A1508}"/>
                    </a:ext>
                  </a:extLst>
                </p:cNvPr>
                <p:cNvSpPr/>
                <p:nvPr/>
              </p:nvSpPr>
              <p:spPr>
                <a:xfrm>
                  <a:off x="3842183" y="3728932"/>
                  <a:ext cx="84226" cy="291711"/>
                </a:xfrm>
                <a:custGeom>
                  <a:avLst/>
                  <a:gdLst>
                    <a:gd name="connsiteX0" fmla="*/ 44879 w 84226"/>
                    <a:gd name="connsiteY0" fmla="*/ 291711 h 291711"/>
                    <a:gd name="connsiteX1" fmla="*/ 33659 w 84226"/>
                    <a:gd name="connsiteY1" fmla="*/ 241222 h 291711"/>
                    <a:gd name="connsiteX2" fmla="*/ 11220 w 84226"/>
                    <a:gd name="connsiteY2" fmla="*/ 207563 h 291711"/>
                    <a:gd name="connsiteX3" fmla="*/ 0 w 84226"/>
                    <a:gd name="connsiteY3" fmla="*/ 168295 h 291711"/>
                    <a:gd name="connsiteX4" fmla="*/ 5610 w 84226"/>
                    <a:gd name="connsiteY4" fmla="*/ 140246 h 291711"/>
                    <a:gd name="connsiteX5" fmla="*/ 22440 w 84226"/>
                    <a:gd name="connsiteY5" fmla="*/ 123416 h 291711"/>
                    <a:gd name="connsiteX6" fmla="*/ 50489 w 84226"/>
                    <a:gd name="connsiteY6" fmla="*/ 95367 h 291711"/>
                    <a:gd name="connsiteX7" fmla="*/ 56098 w 84226"/>
                    <a:gd name="connsiteY7" fmla="*/ 78538 h 291711"/>
                    <a:gd name="connsiteX8" fmla="*/ 67318 w 84226"/>
                    <a:gd name="connsiteY8" fmla="*/ 61708 h 291711"/>
                    <a:gd name="connsiteX9" fmla="*/ 78538 w 84226"/>
                    <a:gd name="connsiteY9" fmla="*/ 28049 h 291711"/>
                    <a:gd name="connsiteX10" fmla="*/ 84148 w 84226"/>
                    <a:gd name="connsiteY10" fmla="*/ 0 h 291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226" h="291711">
                      <a:moveTo>
                        <a:pt x="44879" y="291711"/>
                      </a:moveTo>
                      <a:cubicBezTo>
                        <a:pt x="43357" y="282578"/>
                        <a:pt x="40235" y="253060"/>
                        <a:pt x="33659" y="241222"/>
                      </a:cubicBezTo>
                      <a:cubicBezTo>
                        <a:pt x="27111" y="229435"/>
                        <a:pt x="15484" y="220355"/>
                        <a:pt x="11220" y="207563"/>
                      </a:cubicBezTo>
                      <a:cubicBezTo>
                        <a:pt x="3172" y="183420"/>
                        <a:pt x="7044" y="196471"/>
                        <a:pt x="0" y="168295"/>
                      </a:cubicBezTo>
                      <a:cubicBezTo>
                        <a:pt x="1870" y="158945"/>
                        <a:pt x="1346" y="148774"/>
                        <a:pt x="5610" y="140246"/>
                      </a:cubicBezTo>
                      <a:cubicBezTo>
                        <a:pt x="9158" y="133150"/>
                        <a:pt x="17361" y="129511"/>
                        <a:pt x="22440" y="123416"/>
                      </a:cubicBezTo>
                      <a:cubicBezTo>
                        <a:pt x="45814" y="95367"/>
                        <a:pt x="19633" y="115937"/>
                        <a:pt x="50489" y="95367"/>
                      </a:cubicBezTo>
                      <a:cubicBezTo>
                        <a:pt x="52359" y="89757"/>
                        <a:pt x="53454" y="83827"/>
                        <a:pt x="56098" y="78538"/>
                      </a:cubicBezTo>
                      <a:cubicBezTo>
                        <a:pt x="59113" y="72507"/>
                        <a:pt x="64580" y="67869"/>
                        <a:pt x="67318" y="61708"/>
                      </a:cubicBezTo>
                      <a:cubicBezTo>
                        <a:pt x="72121" y="50901"/>
                        <a:pt x="74798" y="39269"/>
                        <a:pt x="78538" y="28049"/>
                      </a:cubicBezTo>
                      <a:cubicBezTo>
                        <a:pt x="85331" y="7672"/>
                        <a:pt x="84148" y="17133"/>
                        <a:pt x="84148" y="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0" name="Freeform 239">
                  <a:extLst>
                    <a:ext uri="{FF2B5EF4-FFF2-40B4-BE49-F238E27FC236}">
                      <a16:creationId xmlns:a16="http://schemas.microsoft.com/office/drawing/2014/main" id="{31D683C6-248F-5A40-B868-A96DDE2C65F7}"/>
                    </a:ext>
                  </a:extLst>
                </p:cNvPr>
                <p:cNvSpPr/>
                <p:nvPr/>
              </p:nvSpPr>
              <p:spPr>
                <a:xfrm>
                  <a:off x="3872085" y="3504539"/>
                  <a:ext cx="50489" cy="230003"/>
                </a:xfrm>
                <a:custGeom>
                  <a:avLst/>
                  <a:gdLst>
                    <a:gd name="connsiteX0" fmla="*/ 44879 w 50489"/>
                    <a:gd name="connsiteY0" fmla="*/ 230003 h 230003"/>
                    <a:gd name="connsiteX1" fmla="*/ 33659 w 50489"/>
                    <a:gd name="connsiteY1" fmla="*/ 157075 h 230003"/>
                    <a:gd name="connsiteX2" fmla="*/ 11220 w 50489"/>
                    <a:gd name="connsiteY2" fmla="*/ 123416 h 230003"/>
                    <a:gd name="connsiteX3" fmla="*/ 0 w 50489"/>
                    <a:gd name="connsiteY3" fmla="*/ 89758 h 230003"/>
                    <a:gd name="connsiteX4" fmla="*/ 11220 w 50489"/>
                    <a:gd name="connsiteY4" fmla="*/ 56099 h 230003"/>
                    <a:gd name="connsiteX5" fmla="*/ 16830 w 50489"/>
                    <a:gd name="connsiteY5" fmla="*/ 39269 h 230003"/>
                    <a:gd name="connsiteX6" fmla="*/ 33659 w 50489"/>
                    <a:gd name="connsiteY6" fmla="*/ 28050 h 230003"/>
                    <a:gd name="connsiteX7" fmla="*/ 50489 w 50489"/>
                    <a:gd name="connsiteY7" fmla="*/ 0 h 230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489" h="230003">
                      <a:moveTo>
                        <a:pt x="44879" y="230003"/>
                      </a:moveTo>
                      <a:cubicBezTo>
                        <a:pt x="44053" y="221748"/>
                        <a:pt x="43521" y="174827"/>
                        <a:pt x="33659" y="157075"/>
                      </a:cubicBezTo>
                      <a:cubicBezTo>
                        <a:pt x="27111" y="145288"/>
                        <a:pt x="15484" y="136208"/>
                        <a:pt x="11220" y="123416"/>
                      </a:cubicBezTo>
                      <a:lnTo>
                        <a:pt x="0" y="89758"/>
                      </a:lnTo>
                      <a:lnTo>
                        <a:pt x="11220" y="56099"/>
                      </a:lnTo>
                      <a:cubicBezTo>
                        <a:pt x="13090" y="50489"/>
                        <a:pt x="11910" y="42549"/>
                        <a:pt x="16830" y="39269"/>
                      </a:cubicBezTo>
                      <a:lnTo>
                        <a:pt x="33659" y="28050"/>
                      </a:lnTo>
                      <a:cubicBezTo>
                        <a:pt x="47198" y="7741"/>
                        <a:pt x="41864" y="17251"/>
                        <a:pt x="50489" y="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1" name="Freeform 240">
                  <a:extLst>
                    <a:ext uri="{FF2B5EF4-FFF2-40B4-BE49-F238E27FC236}">
                      <a16:creationId xmlns:a16="http://schemas.microsoft.com/office/drawing/2014/main" id="{1B5C18D0-2132-AF44-848B-C790757B74E5}"/>
                    </a:ext>
                  </a:extLst>
                </p:cNvPr>
                <p:cNvSpPr/>
                <p:nvPr/>
              </p:nvSpPr>
              <p:spPr>
                <a:xfrm>
                  <a:off x="3872085" y="3498929"/>
                  <a:ext cx="84226" cy="291711"/>
                </a:xfrm>
                <a:custGeom>
                  <a:avLst/>
                  <a:gdLst>
                    <a:gd name="connsiteX0" fmla="*/ 44879 w 84226"/>
                    <a:gd name="connsiteY0" fmla="*/ 291711 h 291711"/>
                    <a:gd name="connsiteX1" fmla="*/ 33659 w 84226"/>
                    <a:gd name="connsiteY1" fmla="*/ 241222 h 291711"/>
                    <a:gd name="connsiteX2" fmla="*/ 11220 w 84226"/>
                    <a:gd name="connsiteY2" fmla="*/ 207563 h 291711"/>
                    <a:gd name="connsiteX3" fmla="*/ 0 w 84226"/>
                    <a:gd name="connsiteY3" fmla="*/ 168295 h 291711"/>
                    <a:gd name="connsiteX4" fmla="*/ 5610 w 84226"/>
                    <a:gd name="connsiteY4" fmla="*/ 140246 h 291711"/>
                    <a:gd name="connsiteX5" fmla="*/ 22440 w 84226"/>
                    <a:gd name="connsiteY5" fmla="*/ 123416 h 291711"/>
                    <a:gd name="connsiteX6" fmla="*/ 50489 w 84226"/>
                    <a:gd name="connsiteY6" fmla="*/ 95367 h 291711"/>
                    <a:gd name="connsiteX7" fmla="*/ 56098 w 84226"/>
                    <a:gd name="connsiteY7" fmla="*/ 78538 h 291711"/>
                    <a:gd name="connsiteX8" fmla="*/ 67318 w 84226"/>
                    <a:gd name="connsiteY8" fmla="*/ 61708 h 291711"/>
                    <a:gd name="connsiteX9" fmla="*/ 78538 w 84226"/>
                    <a:gd name="connsiteY9" fmla="*/ 28049 h 291711"/>
                    <a:gd name="connsiteX10" fmla="*/ 84148 w 84226"/>
                    <a:gd name="connsiteY10" fmla="*/ 0 h 291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226" h="291711">
                      <a:moveTo>
                        <a:pt x="44879" y="291711"/>
                      </a:moveTo>
                      <a:cubicBezTo>
                        <a:pt x="43357" y="282578"/>
                        <a:pt x="40235" y="253060"/>
                        <a:pt x="33659" y="241222"/>
                      </a:cubicBezTo>
                      <a:cubicBezTo>
                        <a:pt x="27111" y="229435"/>
                        <a:pt x="15484" y="220355"/>
                        <a:pt x="11220" y="207563"/>
                      </a:cubicBezTo>
                      <a:cubicBezTo>
                        <a:pt x="3172" y="183420"/>
                        <a:pt x="7044" y="196471"/>
                        <a:pt x="0" y="168295"/>
                      </a:cubicBezTo>
                      <a:cubicBezTo>
                        <a:pt x="1870" y="158945"/>
                        <a:pt x="1346" y="148774"/>
                        <a:pt x="5610" y="140246"/>
                      </a:cubicBezTo>
                      <a:cubicBezTo>
                        <a:pt x="9158" y="133150"/>
                        <a:pt x="17361" y="129511"/>
                        <a:pt x="22440" y="123416"/>
                      </a:cubicBezTo>
                      <a:cubicBezTo>
                        <a:pt x="45814" y="95367"/>
                        <a:pt x="19633" y="115937"/>
                        <a:pt x="50489" y="95367"/>
                      </a:cubicBezTo>
                      <a:cubicBezTo>
                        <a:pt x="52359" y="89757"/>
                        <a:pt x="53454" y="83827"/>
                        <a:pt x="56098" y="78538"/>
                      </a:cubicBezTo>
                      <a:cubicBezTo>
                        <a:pt x="59113" y="72507"/>
                        <a:pt x="64580" y="67869"/>
                        <a:pt x="67318" y="61708"/>
                      </a:cubicBezTo>
                      <a:cubicBezTo>
                        <a:pt x="72121" y="50901"/>
                        <a:pt x="74798" y="39269"/>
                        <a:pt x="78538" y="28049"/>
                      </a:cubicBezTo>
                      <a:cubicBezTo>
                        <a:pt x="85331" y="7672"/>
                        <a:pt x="84148" y="17133"/>
                        <a:pt x="84148" y="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2" name="Freeform 241">
                  <a:extLst>
                    <a:ext uri="{FF2B5EF4-FFF2-40B4-BE49-F238E27FC236}">
                      <a16:creationId xmlns:a16="http://schemas.microsoft.com/office/drawing/2014/main" id="{27150E17-D74F-7C4F-B406-7F71893FCD07}"/>
                    </a:ext>
                  </a:extLst>
                </p:cNvPr>
                <p:cNvSpPr/>
                <p:nvPr/>
              </p:nvSpPr>
              <p:spPr>
                <a:xfrm>
                  <a:off x="3891667" y="3285755"/>
                  <a:ext cx="50489" cy="230003"/>
                </a:xfrm>
                <a:custGeom>
                  <a:avLst/>
                  <a:gdLst>
                    <a:gd name="connsiteX0" fmla="*/ 44879 w 50489"/>
                    <a:gd name="connsiteY0" fmla="*/ 230003 h 230003"/>
                    <a:gd name="connsiteX1" fmla="*/ 33659 w 50489"/>
                    <a:gd name="connsiteY1" fmla="*/ 157075 h 230003"/>
                    <a:gd name="connsiteX2" fmla="*/ 11220 w 50489"/>
                    <a:gd name="connsiteY2" fmla="*/ 123416 h 230003"/>
                    <a:gd name="connsiteX3" fmla="*/ 0 w 50489"/>
                    <a:gd name="connsiteY3" fmla="*/ 89758 h 230003"/>
                    <a:gd name="connsiteX4" fmla="*/ 11220 w 50489"/>
                    <a:gd name="connsiteY4" fmla="*/ 56099 h 230003"/>
                    <a:gd name="connsiteX5" fmla="*/ 16830 w 50489"/>
                    <a:gd name="connsiteY5" fmla="*/ 39269 h 230003"/>
                    <a:gd name="connsiteX6" fmla="*/ 33659 w 50489"/>
                    <a:gd name="connsiteY6" fmla="*/ 28050 h 230003"/>
                    <a:gd name="connsiteX7" fmla="*/ 50489 w 50489"/>
                    <a:gd name="connsiteY7" fmla="*/ 0 h 230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489" h="230003">
                      <a:moveTo>
                        <a:pt x="44879" y="230003"/>
                      </a:moveTo>
                      <a:cubicBezTo>
                        <a:pt x="44053" y="221748"/>
                        <a:pt x="43521" y="174827"/>
                        <a:pt x="33659" y="157075"/>
                      </a:cubicBezTo>
                      <a:cubicBezTo>
                        <a:pt x="27111" y="145288"/>
                        <a:pt x="15484" y="136208"/>
                        <a:pt x="11220" y="123416"/>
                      </a:cubicBezTo>
                      <a:lnTo>
                        <a:pt x="0" y="89758"/>
                      </a:lnTo>
                      <a:lnTo>
                        <a:pt x="11220" y="56099"/>
                      </a:lnTo>
                      <a:cubicBezTo>
                        <a:pt x="13090" y="50489"/>
                        <a:pt x="11910" y="42549"/>
                        <a:pt x="16830" y="39269"/>
                      </a:cubicBezTo>
                      <a:lnTo>
                        <a:pt x="33659" y="28050"/>
                      </a:lnTo>
                      <a:cubicBezTo>
                        <a:pt x="47198" y="7741"/>
                        <a:pt x="41864" y="17251"/>
                        <a:pt x="50489" y="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3" name="Freeform 242">
                  <a:extLst>
                    <a:ext uri="{FF2B5EF4-FFF2-40B4-BE49-F238E27FC236}">
                      <a16:creationId xmlns:a16="http://schemas.microsoft.com/office/drawing/2014/main" id="{6869426F-8140-B140-8214-89A13396D251}"/>
                    </a:ext>
                  </a:extLst>
                </p:cNvPr>
                <p:cNvSpPr/>
                <p:nvPr/>
              </p:nvSpPr>
              <p:spPr>
                <a:xfrm>
                  <a:off x="3891667" y="3280145"/>
                  <a:ext cx="84226" cy="291711"/>
                </a:xfrm>
                <a:custGeom>
                  <a:avLst/>
                  <a:gdLst>
                    <a:gd name="connsiteX0" fmla="*/ 44879 w 84226"/>
                    <a:gd name="connsiteY0" fmla="*/ 291711 h 291711"/>
                    <a:gd name="connsiteX1" fmla="*/ 33659 w 84226"/>
                    <a:gd name="connsiteY1" fmla="*/ 241222 h 291711"/>
                    <a:gd name="connsiteX2" fmla="*/ 11220 w 84226"/>
                    <a:gd name="connsiteY2" fmla="*/ 207563 h 291711"/>
                    <a:gd name="connsiteX3" fmla="*/ 0 w 84226"/>
                    <a:gd name="connsiteY3" fmla="*/ 168295 h 291711"/>
                    <a:gd name="connsiteX4" fmla="*/ 5610 w 84226"/>
                    <a:gd name="connsiteY4" fmla="*/ 140246 h 291711"/>
                    <a:gd name="connsiteX5" fmla="*/ 22440 w 84226"/>
                    <a:gd name="connsiteY5" fmla="*/ 123416 h 291711"/>
                    <a:gd name="connsiteX6" fmla="*/ 50489 w 84226"/>
                    <a:gd name="connsiteY6" fmla="*/ 95367 h 291711"/>
                    <a:gd name="connsiteX7" fmla="*/ 56098 w 84226"/>
                    <a:gd name="connsiteY7" fmla="*/ 78538 h 291711"/>
                    <a:gd name="connsiteX8" fmla="*/ 67318 w 84226"/>
                    <a:gd name="connsiteY8" fmla="*/ 61708 h 291711"/>
                    <a:gd name="connsiteX9" fmla="*/ 78538 w 84226"/>
                    <a:gd name="connsiteY9" fmla="*/ 28049 h 291711"/>
                    <a:gd name="connsiteX10" fmla="*/ 84148 w 84226"/>
                    <a:gd name="connsiteY10" fmla="*/ 0 h 291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226" h="291711">
                      <a:moveTo>
                        <a:pt x="44879" y="291711"/>
                      </a:moveTo>
                      <a:cubicBezTo>
                        <a:pt x="43357" y="282578"/>
                        <a:pt x="40235" y="253060"/>
                        <a:pt x="33659" y="241222"/>
                      </a:cubicBezTo>
                      <a:cubicBezTo>
                        <a:pt x="27111" y="229435"/>
                        <a:pt x="15484" y="220355"/>
                        <a:pt x="11220" y="207563"/>
                      </a:cubicBezTo>
                      <a:cubicBezTo>
                        <a:pt x="3172" y="183420"/>
                        <a:pt x="7044" y="196471"/>
                        <a:pt x="0" y="168295"/>
                      </a:cubicBezTo>
                      <a:cubicBezTo>
                        <a:pt x="1870" y="158945"/>
                        <a:pt x="1346" y="148774"/>
                        <a:pt x="5610" y="140246"/>
                      </a:cubicBezTo>
                      <a:cubicBezTo>
                        <a:pt x="9158" y="133150"/>
                        <a:pt x="17361" y="129511"/>
                        <a:pt x="22440" y="123416"/>
                      </a:cubicBezTo>
                      <a:cubicBezTo>
                        <a:pt x="45814" y="95367"/>
                        <a:pt x="19633" y="115937"/>
                        <a:pt x="50489" y="95367"/>
                      </a:cubicBezTo>
                      <a:cubicBezTo>
                        <a:pt x="52359" y="89757"/>
                        <a:pt x="53454" y="83827"/>
                        <a:pt x="56098" y="78538"/>
                      </a:cubicBezTo>
                      <a:cubicBezTo>
                        <a:pt x="59113" y="72507"/>
                        <a:pt x="64580" y="67869"/>
                        <a:pt x="67318" y="61708"/>
                      </a:cubicBezTo>
                      <a:cubicBezTo>
                        <a:pt x="72121" y="50901"/>
                        <a:pt x="74798" y="39269"/>
                        <a:pt x="78538" y="28049"/>
                      </a:cubicBezTo>
                      <a:cubicBezTo>
                        <a:pt x="85331" y="7672"/>
                        <a:pt x="84148" y="17133"/>
                        <a:pt x="84148" y="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4" name="Freeform 243">
                  <a:extLst>
                    <a:ext uri="{FF2B5EF4-FFF2-40B4-BE49-F238E27FC236}">
                      <a16:creationId xmlns:a16="http://schemas.microsoft.com/office/drawing/2014/main" id="{68A8C603-A47F-2244-A598-597E44881A7A}"/>
                    </a:ext>
                  </a:extLst>
                </p:cNvPr>
                <p:cNvSpPr/>
                <p:nvPr/>
              </p:nvSpPr>
              <p:spPr>
                <a:xfrm>
                  <a:off x="3913777" y="3097829"/>
                  <a:ext cx="224721" cy="274881"/>
                </a:xfrm>
                <a:custGeom>
                  <a:avLst/>
                  <a:gdLst>
                    <a:gd name="connsiteX0" fmla="*/ 5939 w 224721"/>
                    <a:gd name="connsiteY0" fmla="*/ 274881 h 274881"/>
                    <a:gd name="connsiteX1" fmla="*/ 5939 w 224721"/>
                    <a:gd name="connsiteY1" fmla="*/ 140245 h 274881"/>
                    <a:gd name="connsiteX2" fmla="*/ 11548 w 224721"/>
                    <a:gd name="connsiteY2" fmla="*/ 123416 h 274881"/>
                    <a:gd name="connsiteX3" fmla="*/ 22768 w 224721"/>
                    <a:gd name="connsiteY3" fmla="*/ 106586 h 274881"/>
                    <a:gd name="connsiteX4" fmla="*/ 39597 w 224721"/>
                    <a:gd name="connsiteY4" fmla="*/ 72928 h 274881"/>
                    <a:gd name="connsiteX5" fmla="*/ 73256 w 224721"/>
                    <a:gd name="connsiteY5" fmla="*/ 61708 h 274881"/>
                    <a:gd name="connsiteX6" fmla="*/ 123745 w 224721"/>
                    <a:gd name="connsiteY6" fmla="*/ 16829 h 274881"/>
                    <a:gd name="connsiteX7" fmla="*/ 163013 w 224721"/>
                    <a:gd name="connsiteY7" fmla="*/ 5610 h 274881"/>
                    <a:gd name="connsiteX8" fmla="*/ 179843 w 224721"/>
                    <a:gd name="connsiteY8" fmla="*/ 0 h 274881"/>
                    <a:gd name="connsiteX9" fmla="*/ 224721 w 224721"/>
                    <a:gd name="connsiteY9" fmla="*/ 5610 h 274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4721" h="274881">
                      <a:moveTo>
                        <a:pt x="5939" y="274881"/>
                      </a:moveTo>
                      <a:cubicBezTo>
                        <a:pt x="-804" y="207457"/>
                        <a:pt x="-3076" y="216873"/>
                        <a:pt x="5939" y="140245"/>
                      </a:cubicBezTo>
                      <a:cubicBezTo>
                        <a:pt x="6630" y="134372"/>
                        <a:pt x="8904" y="128705"/>
                        <a:pt x="11548" y="123416"/>
                      </a:cubicBezTo>
                      <a:cubicBezTo>
                        <a:pt x="14563" y="117385"/>
                        <a:pt x="19753" y="112617"/>
                        <a:pt x="22768" y="106586"/>
                      </a:cubicBezTo>
                      <a:cubicBezTo>
                        <a:pt x="28047" y="96028"/>
                        <a:pt x="27906" y="80235"/>
                        <a:pt x="39597" y="72928"/>
                      </a:cubicBezTo>
                      <a:cubicBezTo>
                        <a:pt x="49626" y="66660"/>
                        <a:pt x="73256" y="61708"/>
                        <a:pt x="73256" y="61708"/>
                      </a:cubicBezTo>
                      <a:cubicBezTo>
                        <a:pt x="88123" y="46841"/>
                        <a:pt x="103724" y="26839"/>
                        <a:pt x="123745" y="16829"/>
                      </a:cubicBezTo>
                      <a:cubicBezTo>
                        <a:pt x="132707" y="12348"/>
                        <a:pt x="154632" y="8005"/>
                        <a:pt x="163013" y="5610"/>
                      </a:cubicBezTo>
                      <a:cubicBezTo>
                        <a:pt x="168699" y="3985"/>
                        <a:pt x="174233" y="1870"/>
                        <a:pt x="179843" y="0"/>
                      </a:cubicBezTo>
                      <a:cubicBezTo>
                        <a:pt x="217191" y="6225"/>
                        <a:pt x="202128" y="5610"/>
                        <a:pt x="224721" y="561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5" name="Freeform 244">
                  <a:extLst>
                    <a:ext uri="{FF2B5EF4-FFF2-40B4-BE49-F238E27FC236}">
                      <a16:creationId xmlns:a16="http://schemas.microsoft.com/office/drawing/2014/main" id="{23DDD9AF-28D9-3744-8C4D-2A8404455EF0}"/>
                    </a:ext>
                  </a:extLst>
                </p:cNvPr>
                <p:cNvSpPr/>
                <p:nvPr/>
              </p:nvSpPr>
              <p:spPr>
                <a:xfrm>
                  <a:off x="3958984" y="3109049"/>
                  <a:ext cx="286101" cy="185124"/>
                </a:xfrm>
                <a:custGeom>
                  <a:avLst/>
                  <a:gdLst>
                    <a:gd name="connsiteX0" fmla="*/ 157075 w 286101"/>
                    <a:gd name="connsiteY0" fmla="*/ 0 h 185124"/>
                    <a:gd name="connsiteX1" fmla="*/ 201954 w 286101"/>
                    <a:gd name="connsiteY1" fmla="*/ 11219 h 185124"/>
                    <a:gd name="connsiteX2" fmla="*/ 252442 w 286101"/>
                    <a:gd name="connsiteY2" fmla="*/ 44878 h 185124"/>
                    <a:gd name="connsiteX3" fmla="*/ 269271 w 286101"/>
                    <a:gd name="connsiteY3" fmla="*/ 56098 h 185124"/>
                    <a:gd name="connsiteX4" fmla="*/ 286101 w 286101"/>
                    <a:gd name="connsiteY4" fmla="*/ 67317 h 185124"/>
                    <a:gd name="connsiteX5" fmla="*/ 280491 w 286101"/>
                    <a:gd name="connsiteY5" fmla="*/ 106586 h 185124"/>
                    <a:gd name="connsiteX6" fmla="*/ 246832 w 286101"/>
                    <a:gd name="connsiteY6" fmla="*/ 123416 h 185124"/>
                    <a:gd name="connsiteX7" fmla="*/ 230003 w 286101"/>
                    <a:gd name="connsiteY7" fmla="*/ 134635 h 185124"/>
                    <a:gd name="connsiteX8" fmla="*/ 201954 w 286101"/>
                    <a:gd name="connsiteY8" fmla="*/ 89757 h 185124"/>
                    <a:gd name="connsiteX9" fmla="*/ 196344 w 286101"/>
                    <a:gd name="connsiteY9" fmla="*/ 72927 h 185124"/>
                    <a:gd name="connsiteX10" fmla="*/ 162685 w 286101"/>
                    <a:gd name="connsiteY10" fmla="*/ 61708 h 185124"/>
                    <a:gd name="connsiteX11" fmla="*/ 117806 w 286101"/>
                    <a:gd name="connsiteY11" fmla="*/ 67317 h 185124"/>
                    <a:gd name="connsiteX12" fmla="*/ 84148 w 286101"/>
                    <a:gd name="connsiteY12" fmla="*/ 95366 h 185124"/>
                    <a:gd name="connsiteX13" fmla="*/ 61708 w 286101"/>
                    <a:gd name="connsiteY13" fmla="*/ 129025 h 185124"/>
                    <a:gd name="connsiteX14" fmla="*/ 56098 w 286101"/>
                    <a:gd name="connsiteY14" fmla="*/ 145855 h 185124"/>
                    <a:gd name="connsiteX15" fmla="*/ 22440 w 286101"/>
                    <a:gd name="connsiteY15" fmla="*/ 168294 h 185124"/>
                    <a:gd name="connsiteX16" fmla="*/ 5610 w 286101"/>
                    <a:gd name="connsiteY16" fmla="*/ 173904 h 185124"/>
                    <a:gd name="connsiteX17" fmla="*/ 0 w 286101"/>
                    <a:gd name="connsiteY17" fmla="*/ 185124 h 185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86101" h="185124">
                      <a:moveTo>
                        <a:pt x="157075" y="0"/>
                      </a:moveTo>
                      <a:cubicBezTo>
                        <a:pt x="164849" y="1555"/>
                        <a:pt x="192249" y="5828"/>
                        <a:pt x="201954" y="11219"/>
                      </a:cubicBezTo>
                      <a:cubicBezTo>
                        <a:pt x="201971" y="11229"/>
                        <a:pt x="244019" y="39262"/>
                        <a:pt x="252442" y="44878"/>
                      </a:cubicBezTo>
                      <a:lnTo>
                        <a:pt x="269271" y="56098"/>
                      </a:lnTo>
                      <a:lnTo>
                        <a:pt x="286101" y="67317"/>
                      </a:lnTo>
                      <a:cubicBezTo>
                        <a:pt x="284231" y="80407"/>
                        <a:pt x="285861" y="94503"/>
                        <a:pt x="280491" y="106586"/>
                      </a:cubicBezTo>
                      <a:cubicBezTo>
                        <a:pt x="275897" y="116922"/>
                        <a:pt x="255011" y="119327"/>
                        <a:pt x="246832" y="123416"/>
                      </a:cubicBezTo>
                      <a:cubicBezTo>
                        <a:pt x="240802" y="126431"/>
                        <a:pt x="235613" y="130895"/>
                        <a:pt x="230003" y="134635"/>
                      </a:cubicBezTo>
                      <a:cubicBezTo>
                        <a:pt x="203332" y="116856"/>
                        <a:pt x="215305" y="129812"/>
                        <a:pt x="201954" y="89757"/>
                      </a:cubicBezTo>
                      <a:cubicBezTo>
                        <a:pt x="200084" y="84147"/>
                        <a:pt x="201954" y="74797"/>
                        <a:pt x="196344" y="72927"/>
                      </a:cubicBezTo>
                      <a:lnTo>
                        <a:pt x="162685" y="61708"/>
                      </a:lnTo>
                      <a:cubicBezTo>
                        <a:pt x="147725" y="63578"/>
                        <a:pt x="132351" y="63350"/>
                        <a:pt x="117806" y="67317"/>
                      </a:cubicBezTo>
                      <a:cubicBezTo>
                        <a:pt x="108665" y="69810"/>
                        <a:pt x="88931" y="89217"/>
                        <a:pt x="84148" y="95366"/>
                      </a:cubicBezTo>
                      <a:cubicBezTo>
                        <a:pt x="75869" y="106010"/>
                        <a:pt x="61708" y="129025"/>
                        <a:pt x="61708" y="129025"/>
                      </a:cubicBezTo>
                      <a:cubicBezTo>
                        <a:pt x="59838" y="134635"/>
                        <a:pt x="60279" y="141673"/>
                        <a:pt x="56098" y="145855"/>
                      </a:cubicBezTo>
                      <a:cubicBezTo>
                        <a:pt x="46563" y="155390"/>
                        <a:pt x="35232" y="164030"/>
                        <a:pt x="22440" y="168294"/>
                      </a:cubicBezTo>
                      <a:cubicBezTo>
                        <a:pt x="16830" y="170164"/>
                        <a:pt x="10341" y="170356"/>
                        <a:pt x="5610" y="173904"/>
                      </a:cubicBezTo>
                      <a:cubicBezTo>
                        <a:pt x="2265" y="176413"/>
                        <a:pt x="1870" y="181384"/>
                        <a:pt x="0" y="18512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6" name="Freeform 245">
                  <a:extLst>
                    <a:ext uri="{FF2B5EF4-FFF2-40B4-BE49-F238E27FC236}">
                      <a16:creationId xmlns:a16="http://schemas.microsoft.com/office/drawing/2014/main" id="{34C8BD4E-1AAC-CB48-AA87-C5159C8EC300}"/>
                    </a:ext>
                  </a:extLst>
                </p:cNvPr>
                <p:cNvSpPr/>
                <p:nvPr/>
              </p:nvSpPr>
              <p:spPr>
                <a:xfrm>
                  <a:off x="3930935" y="3120268"/>
                  <a:ext cx="398297" cy="314150"/>
                </a:xfrm>
                <a:custGeom>
                  <a:avLst/>
                  <a:gdLst>
                    <a:gd name="connsiteX0" fmla="*/ 0 w 398297"/>
                    <a:gd name="connsiteY0" fmla="*/ 173905 h 314150"/>
                    <a:gd name="connsiteX1" fmla="*/ 11220 w 398297"/>
                    <a:gd name="connsiteY1" fmla="*/ 129026 h 314150"/>
                    <a:gd name="connsiteX2" fmla="*/ 39269 w 398297"/>
                    <a:gd name="connsiteY2" fmla="*/ 95367 h 314150"/>
                    <a:gd name="connsiteX3" fmla="*/ 56098 w 398297"/>
                    <a:gd name="connsiteY3" fmla="*/ 84147 h 314150"/>
                    <a:gd name="connsiteX4" fmla="*/ 72928 w 398297"/>
                    <a:gd name="connsiteY4" fmla="*/ 67318 h 314150"/>
                    <a:gd name="connsiteX5" fmla="*/ 106587 w 398297"/>
                    <a:gd name="connsiteY5" fmla="*/ 56098 h 314150"/>
                    <a:gd name="connsiteX6" fmla="*/ 129026 w 398297"/>
                    <a:gd name="connsiteY6" fmla="*/ 44879 h 314150"/>
                    <a:gd name="connsiteX7" fmla="*/ 145855 w 398297"/>
                    <a:gd name="connsiteY7" fmla="*/ 33659 h 314150"/>
                    <a:gd name="connsiteX8" fmla="*/ 201954 w 398297"/>
                    <a:gd name="connsiteY8" fmla="*/ 16830 h 314150"/>
                    <a:gd name="connsiteX9" fmla="*/ 218783 w 398297"/>
                    <a:gd name="connsiteY9" fmla="*/ 11220 h 314150"/>
                    <a:gd name="connsiteX10" fmla="*/ 252442 w 398297"/>
                    <a:gd name="connsiteY10" fmla="*/ 5610 h 314150"/>
                    <a:gd name="connsiteX11" fmla="*/ 280491 w 398297"/>
                    <a:gd name="connsiteY11" fmla="*/ 0 h 314150"/>
                    <a:gd name="connsiteX12" fmla="*/ 342199 w 398297"/>
                    <a:gd name="connsiteY12" fmla="*/ 11220 h 314150"/>
                    <a:gd name="connsiteX13" fmla="*/ 364638 w 398297"/>
                    <a:gd name="connsiteY13" fmla="*/ 16830 h 314150"/>
                    <a:gd name="connsiteX14" fmla="*/ 387078 w 398297"/>
                    <a:gd name="connsiteY14" fmla="*/ 50489 h 314150"/>
                    <a:gd name="connsiteX15" fmla="*/ 398297 w 398297"/>
                    <a:gd name="connsiteY15" fmla="*/ 84147 h 314150"/>
                    <a:gd name="connsiteX16" fmla="*/ 375858 w 398297"/>
                    <a:gd name="connsiteY16" fmla="*/ 100977 h 314150"/>
                    <a:gd name="connsiteX17" fmla="*/ 342199 w 398297"/>
                    <a:gd name="connsiteY17" fmla="*/ 117806 h 314150"/>
                    <a:gd name="connsiteX18" fmla="*/ 297320 w 398297"/>
                    <a:gd name="connsiteY18" fmla="*/ 123416 h 314150"/>
                    <a:gd name="connsiteX19" fmla="*/ 246832 w 398297"/>
                    <a:gd name="connsiteY19" fmla="*/ 106587 h 314150"/>
                    <a:gd name="connsiteX20" fmla="*/ 213173 w 398297"/>
                    <a:gd name="connsiteY20" fmla="*/ 95367 h 314150"/>
                    <a:gd name="connsiteX21" fmla="*/ 179514 w 398297"/>
                    <a:gd name="connsiteY21" fmla="*/ 117806 h 314150"/>
                    <a:gd name="connsiteX22" fmla="*/ 168295 w 398297"/>
                    <a:gd name="connsiteY22" fmla="*/ 151465 h 314150"/>
                    <a:gd name="connsiteX23" fmla="*/ 162685 w 398297"/>
                    <a:gd name="connsiteY23" fmla="*/ 168295 h 314150"/>
                    <a:gd name="connsiteX24" fmla="*/ 151465 w 398297"/>
                    <a:gd name="connsiteY24" fmla="*/ 185124 h 314150"/>
                    <a:gd name="connsiteX25" fmla="*/ 145855 w 398297"/>
                    <a:gd name="connsiteY25" fmla="*/ 201954 h 314150"/>
                    <a:gd name="connsiteX26" fmla="*/ 151465 w 398297"/>
                    <a:gd name="connsiteY26" fmla="*/ 218783 h 314150"/>
                    <a:gd name="connsiteX27" fmla="*/ 157075 w 398297"/>
                    <a:gd name="connsiteY27" fmla="*/ 246832 h 314150"/>
                    <a:gd name="connsiteX28" fmla="*/ 168295 w 398297"/>
                    <a:gd name="connsiteY28" fmla="*/ 263662 h 314150"/>
                    <a:gd name="connsiteX29" fmla="*/ 173905 w 398297"/>
                    <a:gd name="connsiteY29" fmla="*/ 280491 h 314150"/>
                    <a:gd name="connsiteX30" fmla="*/ 185124 w 398297"/>
                    <a:gd name="connsiteY30" fmla="*/ 297320 h 314150"/>
                    <a:gd name="connsiteX31" fmla="*/ 201954 w 398297"/>
                    <a:gd name="connsiteY31" fmla="*/ 314150 h 314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98297" h="314150">
                      <a:moveTo>
                        <a:pt x="0" y="173905"/>
                      </a:moveTo>
                      <a:cubicBezTo>
                        <a:pt x="2134" y="163234"/>
                        <a:pt x="5469" y="140528"/>
                        <a:pt x="11220" y="129026"/>
                      </a:cubicBezTo>
                      <a:cubicBezTo>
                        <a:pt x="17525" y="116417"/>
                        <a:pt x="28634" y="104230"/>
                        <a:pt x="39269" y="95367"/>
                      </a:cubicBezTo>
                      <a:cubicBezTo>
                        <a:pt x="44448" y="91051"/>
                        <a:pt x="50919" y="88463"/>
                        <a:pt x="56098" y="84147"/>
                      </a:cubicBezTo>
                      <a:cubicBezTo>
                        <a:pt x="62193" y="79068"/>
                        <a:pt x="65993" y="71171"/>
                        <a:pt x="72928" y="67318"/>
                      </a:cubicBezTo>
                      <a:cubicBezTo>
                        <a:pt x="83266" y="61575"/>
                        <a:pt x="96009" y="61387"/>
                        <a:pt x="106587" y="56098"/>
                      </a:cubicBezTo>
                      <a:cubicBezTo>
                        <a:pt x="114067" y="52358"/>
                        <a:pt x="121765" y="49028"/>
                        <a:pt x="129026" y="44879"/>
                      </a:cubicBezTo>
                      <a:cubicBezTo>
                        <a:pt x="134880" y="41534"/>
                        <a:pt x="139694" y="36397"/>
                        <a:pt x="145855" y="33659"/>
                      </a:cubicBezTo>
                      <a:cubicBezTo>
                        <a:pt x="169862" y="22989"/>
                        <a:pt x="179101" y="23359"/>
                        <a:pt x="201954" y="16830"/>
                      </a:cubicBezTo>
                      <a:cubicBezTo>
                        <a:pt x="207640" y="15206"/>
                        <a:pt x="213011" y="12503"/>
                        <a:pt x="218783" y="11220"/>
                      </a:cubicBezTo>
                      <a:cubicBezTo>
                        <a:pt x="229887" y="8752"/>
                        <a:pt x="241251" y="7645"/>
                        <a:pt x="252442" y="5610"/>
                      </a:cubicBezTo>
                      <a:cubicBezTo>
                        <a:pt x="261823" y="3904"/>
                        <a:pt x="271141" y="1870"/>
                        <a:pt x="280491" y="0"/>
                      </a:cubicBezTo>
                      <a:cubicBezTo>
                        <a:pt x="304849" y="4060"/>
                        <a:pt x="318678" y="5993"/>
                        <a:pt x="342199" y="11220"/>
                      </a:cubicBezTo>
                      <a:cubicBezTo>
                        <a:pt x="349725" y="12893"/>
                        <a:pt x="357158" y="14960"/>
                        <a:pt x="364638" y="16830"/>
                      </a:cubicBezTo>
                      <a:cubicBezTo>
                        <a:pt x="372118" y="28050"/>
                        <a:pt x="382814" y="37696"/>
                        <a:pt x="387078" y="50489"/>
                      </a:cubicBezTo>
                      <a:lnTo>
                        <a:pt x="398297" y="84147"/>
                      </a:lnTo>
                      <a:cubicBezTo>
                        <a:pt x="390817" y="89757"/>
                        <a:pt x="383466" y="95542"/>
                        <a:pt x="375858" y="100977"/>
                      </a:cubicBezTo>
                      <a:cubicBezTo>
                        <a:pt x="363588" y="109742"/>
                        <a:pt x="357111" y="115095"/>
                        <a:pt x="342199" y="117806"/>
                      </a:cubicBezTo>
                      <a:cubicBezTo>
                        <a:pt x="327366" y="120503"/>
                        <a:pt x="312280" y="121546"/>
                        <a:pt x="297320" y="123416"/>
                      </a:cubicBezTo>
                      <a:cubicBezTo>
                        <a:pt x="221530" y="110784"/>
                        <a:pt x="294158" y="127620"/>
                        <a:pt x="246832" y="106587"/>
                      </a:cubicBezTo>
                      <a:cubicBezTo>
                        <a:pt x="236025" y="101784"/>
                        <a:pt x="213173" y="95367"/>
                        <a:pt x="213173" y="95367"/>
                      </a:cubicBezTo>
                      <a:cubicBezTo>
                        <a:pt x="201953" y="102847"/>
                        <a:pt x="183778" y="105014"/>
                        <a:pt x="179514" y="117806"/>
                      </a:cubicBezTo>
                      <a:lnTo>
                        <a:pt x="168295" y="151465"/>
                      </a:lnTo>
                      <a:cubicBezTo>
                        <a:pt x="166425" y="157075"/>
                        <a:pt x="165965" y="163375"/>
                        <a:pt x="162685" y="168295"/>
                      </a:cubicBezTo>
                      <a:lnTo>
                        <a:pt x="151465" y="185124"/>
                      </a:lnTo>
                      <a:cubicBezTo>
                        <a:pt x="149595" y="190734"/>
                        <a:pt x="145855" y="196041"/>
                        <a:pt x="145855" y="201954"/>
                      </a:cubicBezTo>
                      <a:cubicBezTo>
                        <a:pt x="145855" y="207867"/>
                        <a:pt x="150031" y="213046"/>
                        <a:pt x="151465" y="218783"/>
                      </a:cubicBezTo>
                      <a:cubicBezTo>
                        <a:pt x="153778" y="228033"/>
                        <a:pt x="153727" y="237904"/>
                        <a:pt x="157075" y="246832"/>
                      </a:cubicBezTo>
                      <a:cubicBezTo>
                        <a:pt x="159442" y="253145"/>
                        <a:pt x="165280" y="257631"/>
                        <a:pt x="168295" y="263662"/>
                      </a:cubicBezTo>
                      <a:cubicBezTo>
                        <a:pt x="170940" y="268951"/>
                        <a:pt x="171261" y="275202"/>
                        <a:pt x="173905" y="280491"/>
                      </a:cubicBezTo>
                      <a:cubicBezTo>
                        <a:pt x="176920" y="286521"/>
                        <a:pt x="180357" y="292553"/>
                        <a:pt x="185124" y="297320"/>
                      </a:cubicBezTo>
                      <a:cubicBezTo>
                        <a:pt x="203510" y="315706"/>
                        <a:pt x="201954" y="300098"/>
                        <a:pt x="201954" y="31415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7" name="Freeform 246">
                  <a:extLst>
                    <a:ext uri="{FF2B5EF4-FFF2-40B4-BE49-F238E27FC236}">
                      <a16:creationId xmlns:a16="http://schemas.microsoft.com/office/drawing/2014/main" id="{8F4AE627-1D78-B548-BD96-5E13575CD1CF}"/>
                    </a:ext>
                  </a:extLst>
                </p:cNvPr>
                <p:cNvSpPr/>
                <p:nvPr/>
              </p:nvSpPr>
              <p:spPr>
                <a:xfrm>
                  <a:off x="3914106" y="3630717"/>
                  <a:ext cx="112196" cy="28094"/>
                </a:xfrm>
                <a:custGeom>
                  <a:avLst/>
                  <a:gdLst>
                    <a:gd name="connsiteX0" fmla="*/ 0 w 112196"/>
                    <a:gd name="connsiteY0" fmla="*/ 28094 h 28094"/>
                    <a:gd name="connsiteX1" fmla="*/ 44878 w 112196"/>
                    <a:gd name="connsiteY1" fmla="*/ 11264 h 28094"/>
                    <a:gd name="connsiteX2" fmla="*/ 61708 w 112196"/>
                    <a:gd name="connsiteY2" fmla="*/ 5654 h 28094"/>
                    <a:gd name="connsiteX3" fmla="*/ 112196 w 112196"/>
                    <a:gd name="connsiteY3" fmla="*/ 44 h 28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2196" h="28094">
                      <a:moveTo>
                        <a:pt x="0" y="28094"/>
                      </a:moveTo>
                      <a:cubicBezTo>
                        <a:pt x="54118" y="17270"/>
                        <a:pt x="6357" y="30525"/>
                        <a:pt x="44878" y="11264"/>
                      </a:cubicBezTo>
                      <a:cubicBezTo>
                        <a:pt x="50167" y="8619"/>
                        <a:pt x="55935" y="6937"/>
                        <a:pt x="61708" y="5654"/>
                      </a:cubicBezTo>
                      <a:cubicBezTo>
                        <a:pt x="91103" y="-878"/>
                        <a:pt x="88825" y="44"/>
                        <a:pt x="112196" y="4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8" name="Freeform 247">
                  <a:extLst>
                    <a:ext uri="{FF2B5EF4-FFF2-40B4-BE49-F238E27FC236}">
                      <a16:creationId xmlns:a16="http://schemas.microsoft.com/office/drawing/2014/main" id="{9AA29658-1FD5-974D-84F2-F275A804CA90}"/>
                    </a:ext>
                  </a:extLst>
                </p:cNvPr>
                <p:cNvSpPr/>
                <p:nvPr/>
              </p:nvSpPr>
              <p:spPr>
                <a:xfrm>
                  <a:off x="4020216" y="3249294"/>
                  <a:ext cx="84624" cy="244039"/>
                </a:xfrm>
                <a:custGeom>
                  <a:avLst/>
                  <a:gdLst>
                    <a:gd name="connsiteX0" fmla="*/ 6086 w 84624"/>
                    <a:gd name="connsiteY0" fmla="*/ 0 h 244039"/>
                    <a:gd name="connsiteX1" fmla="*/ 476 w 84624"/>
                    <a:gd name="connsiteY1" fmla="*/ 78537 h 244039"/>
                    <a:gd name="connsiteX2" fmla="*/ 11696 w 84624"/>
                    <a:gd name="connsiteY2" fmla="*/ 196344 h 244039"/>
                    <a:gd name="connsiteX3" fmla="*/ 22916 w 84624"/>
                    <a:gd name="connsiteY3" fmla="*/ 213173 h 244039"/>
                    <a:gd name="connsiteX4" fmla="*/ 28525 w 84624"/>
                    <a:gd name="connsiteY4" fmla="*/ 230002 h 244039"/>
                    <a:gd name="connsiteX5" fmla="*/ 84624 w 84624"/>
                    <a:gd name="connsiteY5" fmla="*/ 235612 h 244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624" h="244039">
                      <a:moveTo>
                        <a:pt x="6086" y="0"/>
                      </a:moveTo>
                      <a:cubicBezTo>
                        <a:pt x="4216" y="26179"/>
                        <a:pt x="476" y="52291"/>
                        <a:pt x="476" y="78537"/>
                      </a:cubicBezTo>
                      <a:cubicBezTo>
                        <a:pt x="476" y="80785"/>
                        <a:pt x="-3533" y="165888"/>
                        <a:pt x="11696" y="196344"/>
                      </a:cubicBezTo>
                      <a:cubicBezTo>
                        <a:pt x="14711" y="202374"/>
                        <a:pt x="19176" y="207563"/>
                        <a:pt x="22916" y="213173"/>
                      </a:cubicBezTo>
                      <a:cubicBezTo>
                        <a:pt x="24786" y="218783"/>
                        <a:pt x="23356" y="227130"/>
                        <a:pt x="28525" y="230002"/>
                      </a:cubicBezTo>
                      <a:cubicBezTo>
                        <a:pt x="63295" y="249319"/>
                        <a:pt x="63453" y="246197"/>
                        <a:pt x="84624" y="235612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9" name="Freeform 248">
                  <a:extLst>
                    <a:ext uri="{FF2B5EF4-FFF2-40B4-BE49-F238E27FC236}">
                      <a16:creationId xmlns:a16="http://schemas.microsoft.com/office/drawing/2014/main" id="{7307D470-E5EC-7344-B0FC-076F41AE0C7B}"/>
                    </a:ext>
                  </a:extLst>
                </p:cNvPr>
                <p:cNvSpPr/>
                <p:nvPr/>
              </p:nvSpPr>
              <p:spPr>
                <a:xfrm>
                  <a:off x="3925325" y="3428808"/>
                  <a:ext cx="173905" cy="95367"/>
                </a:xfrm>
                <a:custGeom>
                  <a:avLst/>
                  <a:gdLst>
                    <a:gd name="connsiteX0" fmla="*/ 0 w 173905"/>
                    <a:gd name="connsiteY0" fmla="*/ 0 h 95367"/>
                    <a:gd name="connsiteX1" fmla="*/ 28049 w 173905"/>
                    <a:gd name="connsiteY1" fmla="*/ 22439 h 95367"/>
                    <a:gd name="connsiteX2" fmla="*/ 67318 w 173905"/>
                    <a:gd name="connsiteY2" fmla="*/ 50488 h 95367"/>
                    <a:gd name="connsiteX3" fmla="*/ 84148 w 173905"/>
                    <a:gd name="connsiteY3" fmla="*/ 67318 h 95367"/>
                    <a:gd name="connsiteX4" fmla="*/ 134636 w 173905"/>
                    <a:gd name="connsiteY4" fmla="*/ 95367 h 95367"/>
                    <a:gd name="connsiteX5" fmla="*/ 151465 w 173905"/>
                    <a:gd name="connsiteY5" fmla="*/ 89757 h 95367"/>
                    <a:gd name="connsiteX6" fmla="*/ 173905 w 173905"/>
                    <a:gd name="connsiteY6" fmla="*/ 78538 h 953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905" h="95367">
                      <a:moveTo>
                        <a:pt x="0" y="0"/>
                      </a:moveTo>
                      <a:cubicBezTo>
                        <a:pt x="9350" y="7480"/>
                        <a:pt x="18470" y="15255"/>
                        <a:pt x="28049" y="22439"/>
                      </a:cubicBezTo>
                      <a:cubicBezTo>
                        <a:pt x="51725" y="40196"/>
                        <a:pt x="40780" y="27741"/>
                        <a:pt x="67318" y="50488"/>
                      </a:cubicBezTo>
                      <a:cubicBezTo>
                        <a:pt x="73342" y="55651"/>
                        <a:pt x="77885" y="62447"/>
                        <a:pt x="84148" y="67318"/>
                      </a:cubicBezTo>
                      <a:cubicBezTo>
                        <a:pt x="113081" y="89822"/>
                        <a:pt x="109245" y="86903"/>
                        <a:pt x="134636" y="95367"/>
                      </a:cubicBezTo>
                      <a:cubicBezTo>
                        <a:pt x="140246" y="93497"/>
                        <a:pt x="146176" y="92401"/>
                        <a:pt x="151465" y="89757"/>
                      </a:cubicBezTo>
                      <a:cubicBezTo>
                        <a:pt x="175978" y="77501"/>
                        <a:pt x="159853" y="78538"/>
                        <a:pt x="173905" y="78538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0" name="Freeform 249">
                  <a:extLst>
                    <a:ext uri="{FF2B5EF4-FFF2-40B4-BE49-F238E27FC236}">
                      <a16:creationId xmlns:a16="http://schemas.microsoft.com/office/drawing/2014/main" id="{0C5077EA-9D28-DD40-9B1F-74FB9927CA5B}"/>
                    </a:ext>
                  </a:extLst>
                </p:cNvPr>
                <p:cNvSpPr/>
                <p:nvPr/>
              </p:nvSpPr>
              <p:spPr>
                <a:xfrm>
                  <a:off x="3936545" y="3440028"/>
                  <a:ext cx="185955" cy="168293"/>
                </a:xfrm>
                <a:custGeom>
                  <a:avLst/>
                  <a:gdLst>
                    <a:gd name="connsiteX0" fmla="*/ 0 w 185955"/>
                    <a:gd name="connsiteY0" fmla="*/ 151465 h 168293"/>
                    <a:gd name="connsiteX1" fmla="*/ 28049 w 185955"/>
                    <a:gd name="connsiteY1" fmla="*/ 162684 h 168293"/>
                    <a:gd name="connsiteX2" fmla="*/ 123416 w 185955"/>
                    <a:gd name="connsiteY2" fmla="*/ 162684 h 168293"/>
                    <a:gd name="connsiteX3" fmla="*/ 140245 w 185955"/>
                    <a:gd name="connsiteY3" fmla="*/ 157075 h 168293"/>
                    <a:gd name="connsiteX4" fmla="*/ 145855 w 185955"/>
                    <a:gd name="connsiteY4" fmla="*/ 129025 h 168293"/>
                    <a:gd name="connsiteX5" fmla="*/ 157075 w 185955"/>
                    <a:gd name="connsiteY5" fmla="*/ 89757 h 168293"/>
                    <a:gd name="connsiteX6" fmla="*/ 168295 w 185955"/>
                    <a:gd name="connsiteY6" fmla="*/ 72927 h 168293"/>
                    <a:gd name="connsiteX7" fmla="*/ 168295 w 185955"/>
                    <a:gd name="connsiteY7" fmla="*/ 5610 h 168293"/>
                    <a:gd name="connsiteX8" fmla="*/ 185124 w 185955"/>
                    <a:gd name="connsiteY8" fmla="*/ 0 h 168293"/>
                    <a:gd name="connsiteX9" fmla="*/ 185124 w 185955"/>
                    <a:gd name="connsiteY9" fmla="*/ 5610 h 168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5955" h="168293">
                      <a:moveTo>
                        <a:pt x="0" y="151465"/>
                      </a:moveTo>
                      <a:cubicBezTo>
                        <a:pt x="9350" y="155205"/>
                        <a:pt x="18280" y="160242"/>
                        <a:pt x="28049" y="162684"/>
                      </a:cubicBezTo>
                      <a:cubicBezTo>
                        <a:pt x="68207" y="172723"/>
                        <a:pt x="79338" y="167092"/>
                        <a:pt x="123416" y="162684"/>
                      </a:cubicBezTo>
                      <a:cubicBezTo>
                        <a:pt x="129026" y="160814"/>
                        <a:pt x="136965" y="161995"/>
                        <a:pt x="140245" y="157075"/>
                      </a:cubicBezTo>
                      <a:cubicBezTo>
                        <a:pt x="145534" y="149141"/>
                        <a:pt x="143786" y="138333"/>
                        <a:pt x="145855" y="129025"/>
                      </a:cubicBezTo>
                      <a:cubicBezTo>
                        <a:pt x="147293" y="122554"/>
                        <a:pt x="153326" y="97254"/>
                        <a:pt x="157075" y="89757"/>
                      </a:cubicBezTo>
                      <a:cubicBezTo>
                        <a:pt x="160090" y="83726"/>
                        <a:pt x="164555" y="78537"/>
                        <a:pt x="168295" y="72927"/>
                      </a:cubicBezTo>
                      <a:cubicBezTo>
                        <a:pt x="159915" y="47788"/>
                        <a:pt x="154630" y="39772"/>
                        <a:pt x="168295" y="5610"/>
                      </a:cubicBezTo>
                      <a:cubicBezTo>
                        <a:pt x="170491" y="120"/>
                        <a:pt x="179211" y="0"/>
                        <a:pt x="185124" y="0"/>
                      </a:cubicBezTo>
                      <a:cubicBezTo>
                        <a:pt x="186994" y="0"/>
                        <a:pt x="185124" y="3740"/>
                        <a:pt x="185124" y="561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1" name="Freeform 250">
                  <a:extLst>
                    <a:ext uri="{FF2B5EF4-FFF2-40B4-BE49-F238E27FC236}">
                      <a16:creationId xmlns:a16="http://schemas.microsoft.com/office/drawing/2014/main" id="{5614C760-9E32-B548-8C5C-82729EDF65B7}"/>
                    </a:ext>
                  </a:extLst>
                </p:cNvPr>
                <p:cNvSpPr/>
                <p:nvPr/>
              </p:nvSpPr>
              <p:spPr>
                <a:xfrm>
                  <a:off x="4059961" y="3097829"/>
                  <a:ext cx="293256" cy="297320"/>
                </a:xfrm>
                <a:custGeom>
                  <a:avLst/>
                  <a:gdLst>
                    <a:gd name="connsiteX0" fmla="*/ 0 w 293256"/>
                    <a:gd name="connsiteY0" fmla="*/ 56098 h 297320"/>
                    <a:gd name="connsiteX1" fmla="*/ 28049 w 293256"/>
                    <a:gd name="connsiteY1" fmla="*/ 50488 h 297320"/>
                    <a:gd name="connsiteX2" fmla="*/ 44879 w 293256"/>
                    <a:gd name="connsiteY2" fmla="*/ 39269 h 297320"/>
                    <a:gd name="connsiteX3" fmla="*/ 61708 w 293256"/>
                    <a:gd name="connsiteY3" fmla="*/ 33659 h 297320"/>
                    <a:gd name="connsiteX4" fmla="*/ 78537 w 293256"/>
                    <a:gd name="connsiteY4" fmla="*/ 22439 h 297320"/>
                    <a:gd name="connsiteX5" fmla="*/ 112196 w 293256"/>
                    <a:gd name="connsiteY5" fmla="*/ 11220 h 297320"/>
                    <a:gd name="connsiteX6" fmla="*/ 129026 w 293256"/>
                    <a:gd name="connsiteY6" fmla="*/ 5610 h 297320"/>
                    <a:gd name="connsiteX7" fmla="*/ 145855 w 293256"/>
                    <a:gd name="connsiteY7" fmla="*/ 0 h 297320"/>
                    <a:gd name="connsiteX8" fmla="*/ 213173 w 293256"/>
                    <a:gd name="connsiteY8" fmla="*/ 5610 h 297320"/>
                    <a:gd name="connsiteX9" fmla="*/ 252442 w 293256"/>
                    <a:gd name="connsiteY9" fmla="*/ 11220 h 297320"/>
                    <a:gd name="connsiteX10" fmla="*/ 263661 w 293256"/>
                    <a:gd name="connsiteY10" fmla="*/ 28049 h 297320"/>
                    <a:gd name="connsiteX11" fmla="*/ 280491 w 293256"/>
                    <a:gd name="connsiteY11" fmla="*/ 44878 h 297320"/>
                    <a:gd name="connsiteX12" fmla="*/ 286101 w 293256"/>
                    <a:gd name="connsiteY12" fmla="*/ 162685 h 297320"/>
                    <a:gd name="connsiteX13" fmla="*/ 252442 w 293256"/>
                    <a:gd name="connsiteY13" fmla="*/ 151465 h 297320"/>
                    <a:gd name="connsiteX14" fmla="*/ 235612 w 293256"/>
                    <a:gd name="connsiteY14" fmla="*/ 145855 h 297320"/>
                    <a:gd name="connsiteX15" fmla="*/ 218783 w 293256"/>
                    <a:gd name="connsiteY15" fmla="*/ 129026 h 297320"/>
                    <a:gd name="connsiteX16" fmla="*/ 196344 w 293256"/>
                    <a:gd name="connsiteY16" fmla="*/ 95367 h 297320"/>
                    <a:gd name="connsiteX17" fmla="*/ 179514 w 293256"/>
                    <a:gd name="connsiteY17" fmla="*/ 89757 h 297320"/>
                    <a:gd name="connsiteX18" fmla="*/ 162685 w 293256"/>
                    <a:gd name="connsiteY18" fmla="*/ 78537 h 297320"/>
                    <a:gd name="connsiteX19" fmla="*/ 129026 w 293256"/>
                    <a:gd name="connsiteY19" fmla="*/ 67318 h 297320"/>
                    <a:gd name="connsiteX20" fmla="*/ 44879 w 293256"/>
                    <a:gd name="connsiteY20" fmla="*/ 78537 h 297320"/>
                    <a:gd name="connsiteX21" fmla="*/ 28049 w 293256"/>
                    <a:gd name="connsiteY21" fmla="*/ 89757 h 297320"/>
                    <a:gd name="connsiteX22" fmla="*/ 16829 w 293256"/>
                    <a:gd name="connsiteY22" fmla="*/ 123416 h 297320"/>
                    <a:gd name="connsiteX23" fmla="*/ 0 w 293256"/>
                    <a:gd name="connsiteY23" fmla="*/ 157075 h 297320"/>
                    <a:gd name="connsiteX24" fmla="*/ 11220 w 293256"/>
                    <a:gd name="connsiteY24" fmla="*/ 218783 h 297320"/>
                    <a:gd name="connsiteX25" fmla="*/ 33659 w 293256"/>
                    <a:gd name="connsiteY25" fmla="*/ 252442 h 297320"/>
                    <a:gd name="connsiteX26" fmla="*/ 50488 w 293256"/>
                    <a:gd name="connsiteY26" fmla="*/ 258051 h 297320"/>
                    <a:gd name="connsiteX27" fmla="*/ 61708 w 293256"/>
                    <a:gd name="connsiteY27" fmla="*/ 274881 h 297320"/>
                    <a:gd name="connsiteX28" fmla="*/ 78537 w 293256"/>
                    <a:gd name="connsiteY28" fmla="*/ 286101 h 297320"/>
                    <a:gd name="connsiteX29" fmla="*/ 89757 w 293256"/>
                    <a:gd name="connsiteY29" fmla="*/ 297320 h 297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293256" h="297320">
                      <a:moveTo>
                        <a:pt x="0" y="56098"/>
                      </a:moveTo>
                      <a:cubicBezTo>
                        <a:pt x="9350" y="54228"/>
                        <a:pt x="19121" y="53836"/>
                        <a:pt x="28049" y="50488"/>
                      </a:cubicBezTo>
                      <a:cubicBezTo>
                        <a:pt x="34362" y="48121"/>
                        <a:pt x="38849" y="42284"/>
                        <a:pt x="44879" y="39269"/>
                      </a:cubicBezTo>
                      <a:cubicBezTo>
                        <a:pt x="50168" y="36625"/>
                        <a:pt x="56419" y="36304"/>
                        <a:pt x="61708" y="33659"/>
                      </a:cubicBezTo>
                      <a:cubicBezTo>
                        <a:pt x="67738" y="30644"/>
                        <a:pt x="72376" y="25177"/>
                        <a:pt x="78537" y="22439"/>
                      </a:cubicBezTo>
                      <a:cubicBezTo>
                        <a:pt x="89344" y="17636"/>
                        <a:pt x="100976" y="14960"/>
                        <a:pt x="112196" y="11220"/>
                      </a:cubicBezTo>
                      <a:lnTo>
                        <a:pt x="129026" y="5610"/>
                      </a:lnTo>
                      <a:lnTo>
                        <a:pt x="145855" y="0"/>
                      </a:lnTo>
                      <a:cubicBezTo>
                        <a:pt x="168294" y="1870"/>
                        <a:pt x="190780" y="3253"/>
                        <a:pt x="213173" y="5610"/>
                      </a:cubicBezTo>
                      <a:cubicBezTo>
                        <a:pt x="226323" y="6994"/>
                        <a:pt x="240359" y="5850"/>
                        <a:pt x="252442" y="11220"/>
                      </a:cubicBezTo>
                      <a:cubicBezTo>
                        <a:pt x="258603" y="13958"/>
                        <a:pt x="259345" y="22870"/>
                        <a:pt x="263661" y="28049"/>
                      </a:cubicBezTo>
                      <a:cubicBezTo>
                        <a:pt x="268740" y="34144"/>
                        <a:pt x="274881" y="39268"/>
                        <a:pt x="280491" y="44878"/>
                      </a:cubicBezTo>
                      <a:cubicBezTo>
                        <a:pt x="300599" y="105206"/>
                        <a:pt x="292497" y="66737"/>
                        <a:pt x="286101" y="162685"/>
                      </a:cubicBezTo>
                      <a:lnTo>
                        <a:pt x="252442" y="151465"/>
                      </a:lnTo>
                      <a:lnTo>
                        <a:pt x="235612" y="145855"/>
                      </a:lnTo>
                      <a:cubicBezTo>
                        <a:pt x="230002" y="140245"/>
                        <a:pt x="223654" y="135288"/>
                        <a:pt x="218783" y="129026"/>
                      </a:cubicBezTo>
                      <a:cubicBezTo>
                        <a:pt x="210504" y="118382"/>
                        <a:pt x="209136" y="99631"/>
                        <a:pt x="196344" y="95367"/>
                      </a:cubicBezTo>
                      <a:lnTo>
                        <a:pt x="179514" y="89757"/>
                      </a:lnTo>
                      <a:cubicBezTo>
                        <a:pt x="173904" y="86017"/>
                        <a:pt x="168846" y="81275"/>
                        <a:pt x="162685" y="78537"/>
                      </a:cubicBezTo>
                      <a:cubicBezTo>
                        <a:pt x="151878" y="73734"/>
                        <a:pt x="129026" y="67318"/>
                        <a:pt x="129026" y="67318"/>
                      </a:cubicBezTo>
                      <a:cubicBezTo>
                        <a:pt x="113999" y="68570"/>
                        <a:pt x="67791" y="67082"/>
                        <a:pt x="44879" y="78537"/>
                      </a:cubicBezTo>
                      <a:cubicBezTo>
                        <a:pt x="38848" y="81552"/>
                        <a:pt x="33659" y="86017"/>
                        <a:pt x="28049" y="89757"/>
                      </a:cubicBezTo>
                      <a:cubicBezTo>
                        <a:pt x="24309" y="100977"/>
                        <a:pt x="23389" y="113576"/>
                        <a:pt x="16829" y="123416"/>
                      </a:cubicBezTo>
                      <a:cubicBezTo>
                        <a:pt x="2330" y="145165"/>
                        <a:pt x="7742" y="133849"/>
                        <a:pt x="0" y="157075"/>
                      </a:cubicBezTo>
                      <a:cubicBezTo>
                        <a:pt x="1223" y="166857"/>
                        <a:pt x="2851" y="203719"/>
                        <a:pt x="11220" y="218783"/>
                      </a:cubicBezTo>
                      <a:cubicBezTo>
                        <a:pt x="17768" y="230570"/>
                        <a:pt x="20867" y="248178"/>
                        <a:pt x="33659" y="252442"/>
                      </a:cubicBezTo>
                      <a:lnTo>
                        <a:pt x="50488" y="258051"/>
                      </a:lnTo>
                      <a:cubicBezTo>
                        <a:pt x="54228" y="263661"/>
                        <a:pt x="56941" y="270113"/>
                        <a:pt x="61708" y="274881"/>
                      </a:cubicBezTo>
                      <a:cubicBezTo>
                        <a:pt x="66475" y="279648"/>
                        <a:pt x="73272" y="281889"/>
                        <a:pt x="78537" y="286101"/>
                      </a:cubicBezTo>
                      <a:cubicBezTo>
                        <a:pt x="82667" y="289405"/>
                        <a:pt x="86017" y="293580"/>
                        <a:pt x="89757" y="29732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2" name="Freeform 251">
                  <a:extLst>
                    <a:ext uri="{FF2B5EF4-FFF2-40B4-BE49-F238E27FC236}">
                      <a16:creationId xmlns:a16="http://schemas.microsoft.com/office/drawing/2014/main" id="{76606ECE-D526-3048-A2CE-288BDA2546D6}"/>
                    </a:ext>
                  </a:extLst>
                </p:cNvPr>
                <p:cNvSpPr/>
                <p:nvPr/>
              </p:nvSpPr>
              <p:spPr>
                <a:xfrm>
                  <a:off x="3689713" y="2862217"/>
                  <a:ext cx="84147" cy="1144402"/>
                </a:xfrm>
                <a:custGeom>
                  <a:avLst/>
                  <a:gdLst>
                    <a:gd name="connsiteX0" fmla="*/ 84147 w 84147"/>
                    <a:gd name="connsiteY0" fmla="*/ 0 h 1144402"/>
                    <a:gd name="connsiteX1" fmla="*/ 78538 w 84147"/>
                    <a:gd name="connsiteY1" fmla="*/ 95367 h 1144402"/>
                    <a:gd name="connsiteX2" fmla="*/ 61708 w 84147"/>
                    <a:gd name="connsiteY2" fmla="*/ 168294 h 1144402"/>
                    <a:gd name="connsiteX3" fmla="*/ 56098 w 84147"/>
                    <a:gd name="connsiteY3" fmla="*/ 207563 h 1144402"/>
                    <a:gd name="connsiteX4" fmla="*/ 50488 w 84147"/>
                    <a:gd name="connsiteY4" fmla="*/ 224392 h 1144402"/>
                    <a:gd name="connsiteX5" fmla="*/ 39269 w 84147"/>
                    <a:gd name="connsiteY5" fmla="*/ 263661 h 1144402"/>
                    <a:gd name="connsiteX6" fmla="*/ 28049 w 84147"/>
                    <a:gd name="connsiteY6" fmla="*/ 330979 h 1144402"/>
                    <a:gd name="connsiteX7" fmla="*/ 16830 w 84147"/>
                    <a:gd name="connsiteY7" fmla="*/ 381467 h 1144402"/>
                    <a:gd name="connsiteX8" fmla="*/ 11220 w 84147"/>
                    <a:gd name="connsiteY8" fmla="*/ 426346 h 1144402"/>
                    <a:gd name="connsiteX9" fmla="*/ 5610 w 84147"/>
                    <a:gd name="connsiteY9" fmla="*/ 454395 h 1144402"/>
                    <a:gd name="connsiteX10" fmla="*/ 0 w 84147"/>
                    <a:gd name="connsiteY10" fmla="*/ 488054 h 1144402"/>
                    <a:gd name="connsiteX11" fmla="*/ 5610 w 84147"/>
                    <a:gd name="connsiteY11" fmla="*/ 639519 h 1144402"/>
                    <a:gd name="connsiteX12" fmla="*/ 11220 w 84147"/>
                    <a:gd name="connsiteY12" fmla="*/ 690007 h 1144402"/>
                    <a:gd name="connsiteX13" fmla="*/ 16830 w 84147"/>
                    <a:gd name="connsiteY13" fmla="*/ 1144402 h 1144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4147" h="1144402">
                      <a:moveTo>
                        <a:pt x="84147" y="0"/>
                      </a:moveTo>
                      <a:cubicBezTo>
                        <a:pt x="82277" y="31789"/>
                        <a:pt x="82054" y="63718"/>
                        <a:pt x="78538" y="95367"/>
                      </a:cubicBezTo>
                      <a:cubicBezTo>
                        <a:pt x="74412" y="132505"/>
                        <a:pt x="70789" y="141051"/>
                        <a:pt x="61708" y="168294"/>
                      </a:cubicBezTo>
                      <a:cubicBezTo>
                        <a:pt x="59838" y="181384"/>
                        <a:pt x="58691" y="194597"/>
                        <a:pt x="56098" y="207563"/>
                      </a:cubicBezTo>
                      <a:cubicBezTo>
                        <a:pt x="54938" y="213361"/>
                        <a:pt x="52112" y="218706"/>
                        <a:pt x="50488" y="224392"/>
                      </a:cubicBezTo>
                      <a:cubicBezTo>
                        <a:pt x="36401" y="273700"/>
                        <a:pt x="52720" y="223311"/>
                        <a:pt x="39269" y="263661"/>
                      </a:cubicBezTo>
                      <a:lnTo>
                        <a:pt x="28049" y="330979"/>
                      </a:lnTo>
                      <a:cubicBezTo>
                        <a:pt x="21467" y="370471"/>
                        <a:pt x="26036" y="353847"/>
                        <a:pt x="16830" y="381467"/>
                      </a:cubicBezTo>
                      <a:cubicBezTo>
                        <a:pt x="14960" y="396427"/>
                        <a:pt x="13512" y="411445"/>
                        <a:pt x="11220" y="426346"/>
                      </a:cubicBezTo>
                      <a:cubicBezTo>
                        <a:pt x="9770" y="435770"/>
                        <a:pt x="7316" y="445014"/>
                        <a:pt x="5610" y="454395"/>
                      </a:cubicBezTo>
                      <a:cubicBezTo>
                        <a:pt x="3575" y="465586"/>
                        <a:pt x="1870" y="476834"/>
                        <a:pt x="0" y="488054"/>
                      </a:cubicBezTo>
                      <a:cubicBezTo>
                        <a:pt x="1870" y="538542"/>
                        <a:pt x="2807" y="589074"/>
                        <a:pt x="5610" y="639519"/>
                      </a:cubicBezTo>
                      <a:cubicBezTo>
                        <a:pt x="6549" y="656426"/>
                        <a:pt x="10451" y="673092"/>
                        <a:pt x="11220" y="690007"/>
                      </a:cubicBezTo>
                      <a:cubicBezTo>
                        <a:pt x="19287" y="867469"/>
                        <a:pt x="16830" y="958641"/>
                        <a:pt x="16830" y="1144402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3" name="Freeform 252">
                  <a:extLst>
                    <a:ext uri="{FF2B5EF4-FFF2-40B4-BE49-F238E27FC236}">
                      <a16:creationId xmlns:a16="http://schemas.microsoft.com/office/drawing/2014/main" id="{799E7590-E159-7345-BFBA-4036453C03BD}"/>
                    </a:ext>
                  </a:extLst>
                </p:cNvPr>
                <p:cNvSpPr/>
                <p:nvPr/>
              </p:nvSpPr>
              <p:spPr>
                <a:xfrm>
                  <a:off x="3700726" y="3984180"/>
                  <a:ext cx="185331" cy="359029"/>
                </a:xfrm>
                <a:custGeom>
                  <a:avLst/>
                  <a:gdLst>
                    <a:gd name="connsiteX0" fmla="*/ 0 w 185331"/>
                    <a:gd name="connsiteY0" fmla="*/ 0 h 359029"/>
                    <a:gd name="connsiteX1" fmla="*/ 5610 w 185331"/>
                    <a:gd name="connsiteY1" fmla="*/ 246832 h 359029"/>
                    <a:gd name="connsiteX2" fmla="*/ 16829 w 185331"/>
                    <a:gd name="connsiteY2" fmla="*/ 269271 h 359029"/>
                    <a:gd name="connsiteX3" fmla="*/ 33659 w 185331"/>
                    <a:gd name="connsiteY3" fmla="*/ 302930 h 359029"/>
                    <a:gd name="connsiteX4" fmla="*/ 56098 w 185331"/>
                    <a:gd name="connsiteY4" fmla="*/ 336589 h 359029"/>
                    <a:gd name="connsiteX5" fmla="*/ 89757 w 185331"/>
                    <a:gd name="connsiteY5" fmla="*/ 359029 h 359029"/>
                    <a:gd name="connsiteX6" fmla="*/ 129026 w 185331"/>
                    <a:gd name="connsiteY6" fmla="*/ 353419 h 359029"/>
                    <a:gd name="connsiteX7" fmla="*/ 145855 w 185331"/>
                    <a:gd name="connsiteY7" fmla="*/ 319760 h 359029"/>
                    <a:gd name="connsiteX8" fmla="*/ 168294 w 185331"/>
                    <a:gd name="connsiteY8" fmla="*/ 280491 h 359029"/>
                    <a:gd name="connsiteX9" fmla="*/ 185124 w 185331"/>
                    <a:gd name="connsiteY9" fmla="*/ 162685 h 359029"/>
                    <a:gd name="connsiteX10" fmla="*/ 185124 w 185331"/>
                    <a:gd name="connsiteY10" fmla="*/ 145856 h 359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5331" h="359029">
                      <a:moveTo>
                        <a:pt x="0" y="0"/>
                      </a:moveTo>
                      <a:cubicBezTo>
                        <a:pt x="1870" y="82277"/>
                        <a:pt x="476" y="164694"/>
                        <a:pt x="5610" y="246832"/>
                      </a:cubicBezTo>
                      <a:cubicBezTo>
                        <a:pt x="6132" y="255178"/>
                        <a:pt x="13535" y="261585"/>
                        <a:pt x="16829" y="269271"/>
                      </a:cubicBezTo>
                      <a:cubicBezTo>
                        <a:pt x="30763" y="301784"/>
                        <a:pt x="12099" y="270593"/>
                        <a:pt x="33659" y="302930"/>
                      </a:cubicBezTo>
                      <a:cubicBezTo>
                        <a:pt x="40211" y="322590"/>
                        <a:pt x="37187" y="321880"/>
                        <a:pt x="56098" y="336589"/>
                      </a:cubicBezTo>
                      <a:cubicBezTo>
                        <a:pt x="66742" y="344868"/>
                        <a:pt x="89757" y="359029"/>
                        <a:pt x="89757" y="359029"/>
                      </a:cubicBezTo>
                      <a:cubicBezTo>
                        <a:pt x="102847" y="357159"/>
                        <a:pt x="116943" y="358789"/>
                        <a:pt x="129026" y="353419"/>
                      </a:cubicBezTo>
                      <a:cubicBezTo>
                        <a:pt x="138537" y="349192"/>
                        <a:pt x="142488" y="327617"/>
                        <a:pt x="145855" y="319760"/>
                      </a:cubicBezTo>
                      <a:cubicBezTo>
                        <a:pt x="154395" y="299834"/>
                        <a:pt x="157028" y="297391"/>
                        <a:pt x="168294" y="280491"/>
                      </a:cubicBezTo>
                      <a:cubicBezTo>
                        <a:pt x="176842" y="229206"/>
                        <a:pt x="181063" y="211417"/>
                        <a:pt x="185124" y="162685"/>
                      </a:cubicBezTo>
                      <a:cubicBezTo>
                        <a:pt x="185590" y="157095"/>
                        <a:pt x="185124" y="151466"/>
                        <a:pt x="185124" y="145856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5" name="Freeform 254">
                  <a:extLst>
                    <a:ext uri="{FF2B5EF4-FFF2-40B4-BE49-F238E27FC236}">
                      <a16:creationId xmlns:a16="http://schemas.microsoft.com/office/drawing/2014/main" id="{F4CAB607-1FA8-0C40-9BF6-A43CAB9C8C41}"/>
                    </a:ext>
                  </a:extLst>
                </p:cNvPr>
                <p:cNvSpPr/>
                <p:nvPr/>
              </p:nvSpPr>
              <p:spPr>
                <a:xfrm rot="318486">
                  <a:off x="3894571" y="3670921"/>
                  <a:ext cx="256222" cy="81746"/>
                </a:xfrm>
                <a:custGeom>
                  <a:avLst/>
                  <a:gdLst>
                    <a:gd name="connsiteX0" fmla="*/ 501407 w 529456"/>
                    <a:gd name="connsiteY0" fmla="*/ 44878 h 168294"/>
                    <a:gd name="connsiteX1" fmla="*/ 456528 w 529456"/>
                    <a:gd name="connsiteY1" fmla="*/ 33658 h 168294"/>
                    <a:gd name="connsiteX2" fmla="*/ 439699 w 529456"/>
                    <a:gd name="connsiteY2" fmla="*/ 22439 h 168294"/>
                    <a:gd name="connsiteX3" fmla="*/ 434089 w 529456"/>
                    <a:gd name="connsiteY3" fmla="*/ 5609 h 168294"/>
                    <a:gd name="connsiteX4" fmla="*/ 400430 w 529456"/>
                    <a:gd name="connsiteY4" fmla="*/ 28049 h 168294"/>
                    <a:gd name="connsiteX5" fmla="*/ 333112 w 529456"/>
                    <a:gd name="connsiteY5" fmla="*/ 16829 h 168294"/>
                    <a:gd name="connsiteX6" fmla="*/ 316283 w 529456"/>
                    <a:gd name="connsiteY6" fmla="*/ 11219 h 168294"/>
                    <a:gd name="connsiteX7" fmla="*/ 277014 w 529456"/>
                    <a:gd name="connsiteY7" fmla="*/ 0 h 168294"/>
                    <a:gd name="connsiteX8" fmla="*/ 226526 w 529456"/>
                    <a:gd name="connsiteY8" fmla="*/ 11219 h 168294"/>
                    <a:gd name="connsiteX9" fmla="*/ 204087 w 529456"/>
                    <a:gd name="connsiteY9" fmla="*/ 28049 h 168294"/>
                    <a:gd name="connsiteX10" fmla="*/ 170428 w 529456"/>
                    <a:gd name="connsiteY10" fmla="*/ 44878 h 168294"/>
                    <a:gd name="connsiteX11" fmla="*/ 7743 w 529456"/>
                    <a:gd name="connsiteY11" fmla="*/ 56098 h 168294"/>
                    <a:gd name="connsiteX12" fmla="*/ 7743 w 529456"/>
                    <a:gd name="connsiteY12" fmla="*/ 100976 h 168294"/>
                    <a:gd name="connsiteX13" fmla="*/ 41402 w 529456"/>
                    <a:gd name="connsiteY13" fmla="*/ 89757 h 168294"/>
                    <a:gd name="connsiteX14" fmla="*/ 63841 w 529456"/>
                    <a:gd name="connsiteY14" fmla="*/ 61708 h 168294"/>
                    <a:gd name="connsiteX15" fmla="*/ 80671 w 529456"/>
                    <a:gd name="connsiteY15" fmla="*/ 50488 h 168294"/>
                    <a:gd name="connsiteX16" fmla="*/ 119939 w 529456"/>
                    <a:gd name="connsiteY16" fmla="*/ 61708 h 168294"/>
                    <a:gd name="connsiteX17" fmla="*/ 136769 w 529456"/>
                    <a:gd name="connsiteY17" fmla="*/ 72927 h 168294"/>
                    <a:gd name="connsiteX18" fmla="*/ 187257 w 529456"/>
                    <a:gd name="connsiteY18" fmla="*/ 67317 h 168294"/>
                    <a:gd name="connsiteX19" fmla="*/ 220916 w 529456"/>
                    <a:gd name="connsiteY19" fmla="*/ 44878 h 168294"/>
                    <a:gd name="connsiteX20" fmla="*/ 248965 w 529456"/>
                    <a:gd name="connsiteY20" fmla="*/ 50488 h 168294"/>
                    <a:gd name="connsiteX21" fmla="*/ 282624 w 529456"/>
                    <a:gd name="connsiteY21" fmla="*/ 72927 h 168294"/>
                    <a:gd name="connsiteX22" fmla="*/ 316283 w 529456"/>
                    <a:gd name="connsiteY22" fmla="*/ 67317 h 168294"/>
                    <a:gd name="connsiteX23" fmla="*/ 321893 w 529456"/>
                    <a:gd name="connsiteY23" fmla="*/ 50488 h 168294"/>
                    <a:gd name="connsiteX24" fmla="*/ 338722 w 529456"/>
                    <a:gd name="connsiteY24" fmla="*/ 16829 h 168294"/>
                    <a:gd name="connsiteX25" fmla="*/ 372381 w 529456"/>
                    <a:gd name="connsiteY25" fmla="*/ 22439 h 168294"/>
                    <a:gd name="connsiteX26" fmla="*/ 406040 w 529456"/>
                    <a:gd name="connsiteY26" fmla="*/ 44878 h 168294"/>
                    <a:gd name="connsiteX27" fmla="*/ 439699 w 529456"/>
                    <a:gd name="connsiteY27" fmla="*/ 61708 h 168294"/>
                    <a:gd name="connsiteX28" fmla="*/ 478968 w 529456"/>
                    <a:gd name="connsiteY28" fmla="*/ 11219 h 168294"/>
                    <a:gd name="connsiteX29" fmla="*/ 501407 w 529456"/>
                    <a:gd name="connsiteY29" fmla="*/ 16829 h 168294"/>
                    <a:gd name="connsiteX30" fmla="*/ 529456 w 529456"/>
                    <a:gd name="connsiteY30" fmla="*/ 50488 h 168294"/>
                    <a:gd name="connsiteX31" fmla="*/ 473358 w 529456"/>
                    <a:gd name="connsiteY31" fmla="*/ 112196 h 168294"/>
                    <a:gd name="connsiteX32" fmla="*/ 456528 w 529456"/>
                    <a:gd name="connsiteY32" fmla="*/ 106586 h 168294"/>
                    <a:gd name="connsiteX33" fmla="*/ 439699 w 529456"/>
                    <a:gd name="connsiteY33" fmla="*/ 95366 h 168294"/>
                    <a:gd name="connsiteX34" fmla="*/ 372381 w 529456"/>
                    <a:gd name="connsiteY34" fmla="*/ 112196 h 168294"/>
                    <a:gd name="connsiteX35" fmla="*/ 316283 w 529456"/>
                    <a:gd name="connsiteY35" fmla="*/ 117806 h 168294"/>
                    <a:gd name="connsiteX36" fmla="*/ 305063 w 529456"/>
                    <a:gd name="connsiteY36" fmla="*/ 134635 h 168294"/>
                    <a:gd name="connsiteX37" fmla="*/ 299453 w 529456"/>
                    <a:gd name="connsiteY37" fmla="*/ 151465 h 168294"/>
                    <a:gd name="connsiteX38" fmla="*/ 282624 w 529456"/>
                    <a:gd name="connsiteY38" fmla="*/ 157074 h 168294"/>
                    <a:gd name="connsiteX39" fmla="*/ 254575 w 529456"/>
                    <a:gd name="connsiteY39" fmla="*/ 134635 h 168294"/>
                    <a:gd name="connsiteX40" fmla="*/ 220916 w 529456"/>
                    <a:gd name="connsiteY40" fmla="*/ 112196 h 168294"/>
                    <a:gd name="connsiteX41" fmla="*/ 187257 w 529456"/>
                    <a:gd name="connsiteY41" fmla="*/ 123416 h 168294"/>
                    <a:gd name="connsiteX42" fmla="*/ 153598 w 529456"/>
                    <a:gd name="connsiteY42" fmla="*/ 145855 h 168294"/>
                    <a:gd name="connsiteX43" fmla="*/ 114329 w 529456"/>
                    <a:gd name="connsiteY43" fmla="*/ 140245 h 168294"/>
                    <a:gd name="connsiteX44" fmla="*/ 103110 w 529456"/>
                    <a:gd name="connsiteY44" fmla="*/ 123416 h 168294"/>
                    <a:gd name="connsiteX45" fmla="*/ 69451 w 529456"/>
                    <a:gd name="connsiteY45" fmla="*/ 134635 h 168294"/>
                    <a:gd name="connsiteX46" fmla="*/ 58231 w 529456"/>
                    <a:gd name="connsiteY46" fmla="*/ 151465 h 168294"/>
                    <a:gd name="connsiteX47" fmla="*/ 24572 w 529456"/>
                    <a:gd name="connsiteY47" fmla="*/ 168294 h 168294"/>
                    <a:gd name="connsiteX48" fmla="*/ 7743 w 529456"/>
                    <a:gd name="connsiteY48" fmla="*/ 162684 h 168294"/>
                    <a:gd name="connsiteX49" fmla="*/ 7743 w 529456"/>
                    <a:gd name="connsiteY49" fmla="*/ 129025 h 168294"/>
                    <a:gd name="connsiteX50" fmla="*/ 41402 w 529456"/>
                    <a:gd name="connsiteY50" fmla="*/ 89757 h 168294"/>
                    <a:gd name="connsiteX51" fmla="*/ 69451 w 529456"/>
                    <a:gd name="connsiteY51" fmla="*/ 95366 h 168294"/>
                    <a:gd name="connsiteX52" fmla="*/ 103110 w 529456"/>
                    <a:gd name="connsiteY52" fmla="*/ 117806 h 168294"/>
                    <a:gd name="connsiteX53" fmla="*/ 136769 w 529456"/>
                    <a:gd name="connsiteY53" fmla="*/ 106586 h 168294"/>
                    <a:gd name="connsiteX54" fmla="*/ 153598 w 529456"/>
                    <a:gd name="connsiteY54" fmla="*/ 100976 h 168294"/>
                    <a:gd name="connsiteX55" fmla="*/ 170428 w 529456"/>
                    <a:gd name="connsiteY55" fmla="*/ 106586 h 168294"/>
                    <a:gd name="connsiteX56" fmla="*/ 215306 w 529456"/>
                    <a:gd name="connsiteY56" fmla="*/ 89757 h 168294"/>
                    <a:gd name="connsiteX57" fmla="*/ 282624 w 529456"/>
                    <a:gd name="connsiteY57" fmla="*/ 100976 h 168294"/>
                    <a:gd name="connsiteX58" fmla="*/ 299453 w 529456"/>
                    <a:gd name="connsiteY58" fmla="*/ 112196 h 168294"/>
                    <a:gd name="connsiteX59" fmla="*/ 316283 w 529456"/>
                    <a:gd name="connsiteY59" fmla="*/ 106586 h 168294"/>
                    <a:gd name="connsiteX60" fmla="*/ 338722 w 529456"/>
                    <a:gd name="connsiteY60" fmla="*/ 72927 h 168294"/>
                    <a:gd name="connsiteX61" fmla="*/ 394820 w 529456"/>
                    <a:gd name="connsiteY61" fmla="*/ 67317 h 168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529456" h="168294">
                      <a:moveTo>
                        <a:pt x="501407" y="44878"/>
                      </a:moveTo>
                      <a:cubicBezTo>
                        <a:pt x="490738" y="42744"/>
                        <a:pt x="468028" y="39408"/>
                        <a:pt x="456528" y="33658"/>
                      </a:cubicBezTo>
                      <a:cubicBezTo>
                        <a:pt x="450498" y="30643"/>
                        <a:pt x="445309" y="26179"/>
                        <a:pt x="439699" y="22439"/>
                      </a:cubicBezTo>
                      <a:cubicBezTo>
                        <a:pt x="437829" y="16829"/>
                        <a:pt x="439943" y="4773"/>
                        <a:pt x="434089" y="5609"/>
                      </a:cubicBezTo>
                      <a:cubicBezTo>
                        <a:pt x="420740" y="7516"/>
                        <a:pt x="400430" y="28049"/>
                        <a:pt x="400430" y="28049"/>
                      </a:cubicBezTo>
                      <a:cubicBezTo>
                        <a:pt x="377991" y="24309"/>
                        <a:pt x="354693" y="24023"/>
                        <a:pt x="333112" y="16829"/>
                      </a:cubicBezTo>
                      <a:cubicBezTo>
                        <a:pt x="327502" y="14959"/>
                        <a:pt x="321969" y="12844"/>
                        <a:pt x="316283" y="11219"/>
                      </a:cubicBezTo>
                      <a:cubicBezTo>
                        <a:pt x="266940" y="-2880"/>
                        <a:pt x="317393" y="13457"/>
                        <a:pt x="277014" y="0"/>
                      </a:cubicBezTo>
                      <a:cubicBezTo>
                        <a:pt x="268771" y="1374"/>
                        <a:pt x="237900" y="4719"/>
                        <a:pt x="226526" y="11219"/>
                      </a:cubicBezTo>
                      <a:cubicBezTo>
                        <a:pt x="218408" y="15858"/>
                        <a:pt x="211695" y="22615"/>
                        <a:pt x="204087" y="28049"/>
                      </a:cubicBezTo>
                      <a:cubicBezTo>
                        <a:pt x="192291" y="36475"/>
                        <a:pt x="184923" y="42462"/>
                        <a:pt x="170428" y="44878"/>
                      </a:cubicBezTo>
                      <a:cubicBezTo>
                        <a:pt x="124488" y="52535"/>
                        <a:pt x="44493" y="54260"/>
                        <a:pt x="7743" y="56098"/>
                      </a:cubicBezTo>
                      <a:cubicBezTo>
                        <a:pt x="4715" y="65180"/>
                        <a:pt x="-8053" y="94206"/>
                        <a:pt x="7743" y="100976"/>
                      </a:cubicBezTo>
                      <a:cubicBezTo>
                        <a:pt x="18613" y="105635"/>
                        <a:pt x="41402" y="89757"/>
                        <a:pt x="41402" y="89757"/>
                      </a:cubicBezTo>
                      <a:cubicBezTo>
                        <a:pt x="89635" y="57600"/>
                        <a:pt x="32871" y="100419"/>
                        <a:pt x="63841" y="61708"/>
                      </a:cubicBezTo>
                      <a:cubicBezTo>
                        <a:pt x="68053" y="56443"/>
                        <a:pt x="75061" y="54228"/>
                        <a:pt x="80671" y="50488"/>
                      </a:cubicBezTo>
                      <a:cubicBezTo>
                        <a:pt x="87863" y="52286"/>
                        <a:pt x="111890" y="57683"/>
                        <a:pt x="119939" y="61708"/>
                      </a:cubicBezTo>
                      <a:cubicBezTo>
                        <a:pt x="125969" y="64723"/>
                        <a:pt x="131159" y="69187"/>
                        <a:pt x="136769" y="72927"/>
                      </a:cubicBezTo>
                      <a:cubicBezTo>
                        <a:pt x="153598" y="71057"/>
                        <a:pt x="171193" y="72672"/>
                        <a:pt x="187257" y="67317"/>
                      </a:cubicBezTo>
                      <a:cubicBezTo>
                        <a:pt x="200049" y="63053"/>
                        <a:pt x="220916" y="44878"/>
                        <a:pt x="220916" y="44878"/>
                      </a:cubicBezTo>
                      <a:cubicBezTo>
                        <a:pt x="230266" y="46748"/>
                        <a:pt x="240285" y="46542"/>
                        <a:pt x="248965" y="50488"/>
                      </a:cubicBezTo>
                      <a:cubicBezTo>
                        <a:pt x="261241" y="56068"/>
                        <a:pt x="282624" y="72927"/>
                        <a:pt x="282624" y="72927"/>
                      </a:cubicBezTo>
                      <a:cubicBezTo>
                        <a:pt x="293844" y="71057"/>
                        <a:pt x="306407" y="72960"/>
                        <a:pt x="316283" y="67317"/>
                      </a:cubicBezTo>
                      <a:cubicBezTo>
                        <a:pt x="321417" y="64383"/>
                        <a:pt x="319249" y="55777"/>
                        <a:pt x="321893" y="50488"/>
                      </a:cubicBezTo>
                      <a:cubicBezTo>
                        <a:pt x="343642" y="6989"/>
                        <a:pt x="324621" y="59129"/>
                        <a:pt x="338722" y="16829"/>
                      </a:cubicBezTo>
                      <a:cubicBezTo>
                        <a:pt x="349942" y="18699"/>
                        <a:pt x="361882" y="18064"/>
                        <a:pt x="372381" y="22439"/>
                      </a:cubicBezTo>
                      <a:cubicBezTo>
                        <a:pt x="384828" y="27625"/>
                        <a:pt x="393248" y="40614"/>
                        <a:pt x="406040" y="44878"/>
                      </a:cubicBezTo>
                      <a:cubicBezTo>
                        <a:pt x="429265" y="52620"/>
                        <a:pt x="417949" y="47208"/>
                        <a:pt x="439699" y="61708"/>
                      </a:cubicBezTo>
                      <a:cubicBezTo>
                        <a:pt x="466539" y="21448"/>
                        <a:pt x="452603" y="37584"/>
                        <a:pt x="478968" y="11219"/>
                      </a:cubicBezTo>
                      <a:cubicBezTo>
                        <a:pt x="486448" y="13089"/>
                        <a:pt x="494713" y="13004"/>
                        <a:pt x="501407" y="16829"/>
                      </a:cubicBezTo>
                      <a:cubicBezTo>
                        <a:pt x="513036" y="23474"/>
                        <a:pt x="522307" y="39764"/>
                        <a:pt x="529456" y="50488"/>
                      </a:cubicBezTo>
                      <a:cubicBezTo>
                        <a:pt x="522882" y="129371"/>
                        <a:pt x="545893" y="124285"/>
                        <a:pt x="473358" y="112196"/>
                      </a:cubicBezTo>
                      <a:cubicBezTo>
                        <a:pt x="467525" y="111224"/>
                        <a:pt x="462138" y="108456"/>
                        <a:pt x="456528" y="106586"/>
                      </a:cubicBezTo>
                      <a:cubicBezTo>
                        <a:pt x="450918" y="102846"/>
                        <a:pt x="446400" y="96111"/>
                        <a:pt x="439699" y="95366"/>
                      </a:cubicBezTo>
                      <a:cubicBezTo>
                        <a:pt x="406762" y="91706"/>
                        <a:pt x="403951" y="109039"/>
                        <a:pt x="372381" y="112196"/>
                      </a:cubicBezTo>
                      <a:lnTo>
                        <a:pt x="316283" y="117806"/>
                      </a:lnTo>
                      <a:cubicBezTo>
                        <a:pt x="312543" y="123416"/>
                        <a:pt x="308078" y="128605"/>
                        <a:pt x="305063" y="134635"/>
                      </a:cubicBezTo>
                      <a:cubicBezTo>
                        <a:pt x="302418" y="139924"/>
                        <a:pt x="303634" y="147284"/>
                        <a:pt x="299453" y="151465"/>
                      </a:cubicBezTo>
                      <a:cubicBezTo>
                        <a:pt x="295272" y="155646"/>
                        <a:pt x="288234" y="155204"/>
                        <a:pt x="282624" y="157074"/>
                      </a:cubicBezTo>
                      <a:cubicBezTo>
                        <a:pt x="244727" y="144443"/>
                        <a:pt x="285805" y="161961"/>
                        <a:pt x="254575" y="134635"/>
                      </a:cubicBezTo>
                      <a:cubicBezTo>
                        <a:pt x="244427" y="125756"/>
                        <a:pt x="220916" y="112196"/>
                        <a:pt x="220916" y="112196"/>
                      </a:cubicBezTo>
                      <a:cubicBezTo>
                        <a:pt x="209696" y="115936"/>
                        <a:pt x="197097" y="116856"/>
                        <a:pt x="187257" y="123416"/>
                      </a:cubicBezTo>
                      <a:lnTo>
                        <a:pt x="153598" y="145855"/>
                      </a:lnTo>
                      <a:cubicBezTo>
                        <a:pt x="140508" y="143985"/>
                        <a:pt x="126412" y="145615"/>
                        <a:pt x="114329" y="140245"/>
                      </a:cubicBezTo>
                      <a:cubicBezTo>
                        <a:pt x="108168" y="137507"/>
                        <a:pt x="109800" y="124252"/>
                        <a:pt x="103110" y="123416"/>
                      </a:cubicBezTo>
                      <a:cubicBezTo>
                        <a:pt x="91375" y="121949"/>
                        <a:pt x="69451" y="134635"/>
                        <a:pt x="69451" y="134635"/>
                      </a:cubicBezTo>
                      <a:cubicBezTo>
                        <a:pt x="65711" y="140245"/>
                        <a:pt x="62999" y="146697"/>
                        <a:pt x="58231" y="151465"/>
                      </a:cubicBezTo>
                      <a:cubicBezTo>
                        <a:pt x="47357" y="162339"/>
                        <a:pt x="38259" y="163732"/>
                        <a:pt x="24572" y="168294"/>
                      </a:cubicBezTo>
                      <a:cubicBezTo>
                        <a:pt x="18962" y="166424"/>
                        <a:pt x="11924" y="166865"/>
                        <a:pt x="7743" y="162684"/>
                      </a:cubicBezTo>
                      <a:cubicBezTo>
                        <a:pt x="-1777" y="153164"/>
                        <a:pt x="2303" y="138545"/>
                        <a:pt x="7743" y="129025"/>
                      </a:cubicBezTo>
                      <a:cubicBezTo>
                        <a:pt x="17339" y="112231"/>
                        <a:pt x="28137" y="103021"/>
                        <a:pt x="41402" y="89757"/>
                      </a:cubicBezTo>
                      <a:cubicBezTo>
                        <a:pt x="50752" y="91627"/>
                        <a:pt x="60771" y="91420"/>
                        <a:pt x="69451" y="95366"/>
                      </a:cubicBezTo>
                      <a:cubicBezTo>
                        <a:pt x="81727" y="100946"/>
                        <a:pt x="103110" y="117806"/>
                        <a:pt x="103110" y="117806"/>
                      </a:cubicBezTo>
                      <a:lnTo>
                        <a:pt x="136769" y="106586"/>
                      </a:lnTo>
                      <a:lnTo>
                        <a:pt x="153598" y="100976"/>
                      </a:lnTo>
                      <a:cubicBezTo>
                        <a:pt x="159208" y="102846"/>
                        <a:pt x="164515" y="106586"/>
                        <a:pt x="170428" y="106586"/>
                      </a:cubicBezTo>
                      <a:cubicBezTo>
                        <a:pt x="194689" y="106586"/>
                        <a:pt x="197896" y="101363"/>
                        <a:pt x="215306" y="89757"/>
                      </a:cubicBezTo>
                      <a:cubicBezTo>
                        <a:pt x="231305" y="91534"/>
                        <a:pt x="263827" y="91577"/>
                        <a:pt x="282624" y="100976"/>
                      </a:cubicBezTo>
                      <a:cubicBezTo>
                        <a:pt x="288654" y="103991"/>
                        <a:pt x="293843" y="108456"/>
                        <a:pt x="299453" y="112196"/>
                      </a:cubicBezTo>
                      <a:cubicBezTo>
                        <a:pt x="305063" y="110326"/>
                        <a:pt x="312102" y="110767"/>
                        <a:pt x="316283" y="106586"/>
                      </a:cubicBezTo>
                      <a:cubicBezTo>
                        <a:pt x="325818" y="97051"/>
                        <a:pt x="338722" y="72927"/>
                        <a:pt x="338722" y="72927"/>
                      </a:cubicBezTo>
                      <a:cubicBezTo>
                        <a:pt x="388849" y="79193"/>
                        <a:pt x="372941" y="89198"/>
                        <a:pt x="394820" y="67317"/>
                      </a:cubicBezTo>
                    </a:path>
                  </a:pathLst>
                </a:cu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6" name="Freeform 255">
                  <a:extLst>
                    <a:ext uri="{FF2B5EF4-FFF2-40B4-BE49-F238E27FC236}">
                      <a16:creationId xmlns:a16="http://schemas.microsoft.com/office/drawing/2014/main" id="{3FC7D42B-8D60-9646-B115-5A0C04352708}"/>
                    </a:ext>
                  </a:extLst>
                </p:cNvPr>
                <p:cNvSpPr/>
                <p:nvPr/>
              </p:nvSpPr>
              <p:spPr>
                <a:xfrm>
                  <a:off x="4115232" y="3435776"/>
                  <a:ext cx="264847" cy="73698"/>
                </a:xfrm>
                <a:custGeom>
                  <a:avLst/>
                  <a:gdLst>
                    <a:gd name="connsiteX0" fmla="*/ 23303 w 436134"/>
                    <a:gd name="connsiteY0" fmla="*/ 92597 h 115746"/>
                    <a:gd name="connsiteX1" fmla="*/ 42595 w 436134"/>
                    <a:gd name="connsiteY1" fmla="*/ 96455 h 115746"/>
                    <a:gd name="connsiteX2" fmla="*/ 112043 w 436134"/>
                    <a:gd name="connsiteY2" fmla="*/ 88739 h 115746"/>
                    <a:gd name="connsiteX3" fmla="*/ 131334 w 436134"/>
                    <a:gd name="connsiteY3" fmla="*/ 84881 h 115746"/>
                    <a:gd name="connsiteX4" fmla="*/ 154483 w 436134"/>
                    <a:gd name="connsiteY4" fmla="*/ 77164 h 115746"/>
                    <a:gd name="connsiteX5" fmla="*/ 162200 w 436134"/>
                    <a:gd name="connsiteY5" fmla="*/ 69448 h 115746"/>
                    <a:gd name="connsiteX6" fmla="*/ 262514 w 436134"/>
                    <a:gd name="connsiteY6" fmla="*/ 57873 h 115746"/>
                    <a:gd name="connsiteX7" fmla="*/ 297238 w 436134"/>
                    <a:gd name="connsiteY7" fmla="*/ 42440 h 115746"/>
                    <a:gd name="connsiteX8" fmla="*/ 308812 w 436134"/>
                    <a:gd name="connsiteY8" fmla="*/ 38582 h 115746"/>
                    <a:gd name="connsiteX9" fmla="*/ 324245 w 436134"/>
                    <a:gd name="connsiteY9" fmla="*/ 30865 h 115746"/>
                    <a:gd name="connsiteX10" fmla="*/ 335820 w 436134"/>
                    <a:gd name="connsiteY10" fmla="*/ 23149 h 115746"/>
                    <a:gd name="connsiteX11" fmla="*/ 378260 w 436134"/>
                    <a:gd name="connsiteY11" fmla="*/ 15433 h 115746"/>
                    <a:gd name="connsiteX12" fmla="*/ 385977 w 436134"/>
                    <a:gd name="connsiteY12" fmla="*/ 7716 h 115746"/>
                    <a:gd name="connsiteX13" fmla="*/ 401410 w 436134"/>
                    <a:gd name="connsiteY13" fmla="*/ 3858 h 115746"/>
                    <a:gd name="connsiteX14" fmla="*/ 412984 w 436134"/>
                    <a:gd name="connsiteY14" fmla="*/ 0 h 115746"/>
                    <a:gd name="connsiteX15" fmla="*/ 428417 w 436134"/>
                    <a:gd name="connsiteY15" fmla="*/ 46298 h 115746"/>
                    <a:gd name="connsiteX16" fmla="*/ 432276 w 436134"/>
                    <a:gd name="connsiteY16" fmla="*/ 57873 h 115746"/>
                    <a:gd name="connsiteX17" fmla="*/ 436134 w 436134"/>
                    <a:gd name="connsiteY17" fmla="*/ 69448 h 115746"/>
                    <a:gd name="connsiteX18" fmla="*/ 358969 w 436134"/>
                    <a:gd name="connsiteY18" fmla="*/ 73306 h 115746"/>
                    <a:gd name="connsiteX19" fmla="*/ 335820 w 436134"/>
                    <a:gd name="connsiteY19" fmla="*/ 81022 h 115746"/>
                    <a:gd name="connsiteX20" fmla="*/ 312670 w 436134"/>
                    <a:gd name="connsiteY20" fmla="*/ 88739 h 115746"/>
                    <a:gd name="connsiteX21" fmla="*/ 301096 w 436134"/>
                    <a:gd name="connsiteY21" fmla="*/ 92597 h 115746"/>
                    <a:gd name="connsiteX22" fmla="*/ 281805 w 436134"/>
                    <a:gd name="connsiteY22" fmla="*/ 96455 h 115746"/>
                    <a:gd name="connsiteX23" fmla="*/ 266372 w 436134"/>
                    <a:gd name="connsiteY23" fmla="*/ 100314 h 115746"/>
                    <a:gd name="connsiteX24" fmla="*/ 220073 w 436134"/>
                    <a:gd name="connsiteY24" fmla="*/ 104172 h 115746"/>
                    <a:gd name="connsiteX25" fmla="*/ 104326 w 436134"/>
                    <a:gd name="connsiteY25" fmla="*/ 111888 h 115746"/>
                    <a:gd name="connsiteX26" fmla="*/ 77319 w 436134"/>
                    <a:gd name="connsiteY26" fmla="*/ 115746 h 115746"/>
                    <a:gd name="connsiteX27" fmla="*/ 4012 w 436134"/>
                    <a:gd name="connsiteY27" fmla="*/ 111888 h 115746"/>
                    <a:gd name="connsiteX28" fmla="*/ 154 w 436134"/>
                    <a:gd name="connsiteY28" fmla="*/ 100314 h 115746"/>
                    <a:gd name="connsiteX29" fmla="*/ 7870 w 436134"/>
                    <a:gd name="connsiteY29" fmla="*/ 77164 h 115746"/>
                    <a:gd name="connsiteX30" fmla="*/ 19445 w 436134"/>
                    <a:gd name="connsiteY30" fmla="*/ 81022 h 115746"/>
                    <a:gd name="connsiteX31" fmla="*/ 27162 w 436134"/>
                    <a:gd name="connsiteY31" fmla="*/ 73306 h 115746"/>
                    <a:gd name="connsiteX32" fmla="*/ 50311 w 436134"/>
                    <a:gd name="connsiteY32" fmla="*/ 61731 h 115746"/>
                    <a:gd name="connsiteX33" fmla="*/ 108184 w 436134"/>
                    <a:gd name="connsiteY33" fmla="*/ 61731 h 115746"/>
                    <a:gd name="connsiteX34" fmla="*/ 127476 w 436134"/>
                    <a:gd name="connsiteY34" fmla="*/ 50157 h 115746"/>
                    <a:gd name="connsiteX35" fmla="*/ 193065 w 436134"/>
                    <a:gd name="connsiteY35" fmla="*/ 46298 h 115746"/>
                    <a:gd name="connsiteX36" fmla="*/ 204640 w 436134"/>
                    <a:gd name="connsiteY36" fmla="*/ 42440 h 115746"/>
                    <a:gd name="connsiteX37" fmla="*/ 216215 w 436134"/>
                    <a:gd name="connsiteY37" fmla="*/ 34724 h 115746"/>
                    <a:gd name="connsiteX38" fmla="*/ 231648 w 436134"/>
                    <a:gd name="connsiteY38" fmla="*/ 30865 h 115746"/>
                    <a:gd name="connsiteX39" fmla="*/ 289521 w 436134"/>
                    <a:gd name="connsiteY39" fmla="*/ 30865 h 115746"/>
                    <a:gd name="connsiteX40" fmla="*/ 297238 w 436134"/>
                    <a:gd name="connsiteY40" fmla="*/ 23149 h 115746"/>
                    <a:gd name="connsiteX41" fmla="*/ 316529 w 436134"/>
                    <a:gd name="connsiteY41" fmla="*/ 19291 h 115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36134" h="115746">
                      <a:moveTo>
                        <a:pt x="23303" y="92597"/>
                      </a:moveTo>
                      <a:cubicBezTo>
                        <a:pt x="29734" y="93883"/>
                        <a:pt x="36037" y="96455"/>
                        <a:pt x="42595" y="96455"/>
                      </a:cubicBezTo>
                      <a:cubicBezTo>
                        <a:pt x="56837" y="96455"/>
                        <a:pt x="94823" y="91609"/>
                        <a:pt x="112043" y="88739"/>
                      </a:cubicBezTo>
                      <a:cubicBezTo>
                        <a:pt x="118511" y="87661"/>
                        <a:pt x="125007" y="86606"/>
                        <a:pt x="131334" y="84881"/>
                      </a:cubicBezTo>
                      <a:cubicBezTo>
                        <a:pt x="139181" y="82741"/>
                        <a:pt x="154483" y="77164"/>
                        <a:pt x="154483" y="77164"/>
                      </a:cubicBezTo>
                      <a:cubicBezTo>
                        <a:pt x="157055" y="74592"/>
                        <a:pt x="159360" y="71720"/>
                        <a:pt x="162200" y="69448"/>
                      </a:cubicBezTo>
                      <a:cubicBezTo>
                        <a:pt x="192031" y="45583"/>
                        <a:pt x="209865" y="60162"/>
                        <a:pt x="262514" y="57873"/>
                      </a:cubicBezTo>
                      <a:cubicBezTo>
                        <a:pt x="322230" y="37969"/>
                        <a:pt x="260556" y="60782"/>
                        <a:pt x="297238" y="42440"/>
                      </a:cubicBezTo>
                      <a:cubicBezTo>
                        <a:pt x="300875" y="40621"/>
                        <a:pt x="305074" y="40184"/>
                        <a:pt x="308812" y="38582"/>
                      </a:cubicBezTo>
                      <a:cubicBezTo>
                        <a:pt x="314099" y="36316"/>
                        <a:pt x="319251" y="33719"/>
                        <a:pt x="324245" y="30865"/>
                      </a:cubicBezTo>
                      <a:cubicBezTo>
                        <a:pt x="328271" y="28564"/>
                        <a:pt x="331672" y="25223"/>
                        <a:pt x="335820" y="23149"/>
                      </a:cubicBezTo>
                      <a:cubicBezTo>
                        <a:pt x="347715" y="17202"/>
                        <a:pt x="367620" y="16763"/>
                        <a:pt x="378260" y="15433"/>
                      </a:cubicBezTo>
                      <a:cubicBezTo>
                        <a:pt x="380832" y="12861"/>
                        <a:pt x="382723" y="9343"/>
                        <a:pt x="385977" y="7716"/>
                      </a:cubicBezTo>
                      <a:cubicBezTo>
                        <a:pt x="390720" y="5345"/>
                        <a:pt x="396311" y="5315"/>
                        <a:pt x="401410" y="3858"/>
                      </a:cubicBezTo>
                      <a:cubicBezTo>
                        <a:pt x="405320" y="2741"/>
                        <a:pt x="409126" y="1286"/>
                        <a:pt x="412984" y="0"/>
                      </a:cubicBezTo>
                      <a:lnTo>
                        <a:pt x="428417" y="46298"/>
                      </a:lnTo>
                      <a:lnTo>
                        <a:pt x="432276" y="57873"/>
                      </a:lnTo>
                      <a:lnTo>
                        <a:pt x="436134" y="69448"/>
                      </a:lnTo>
                      <a:cubicBezTo>
                        <a:pt x="410412" y="70734"/>
                        <a:pt x="384553" y="70354"/>
                        <a:pt x="358969" y="73306"/>
                      </a:cubicBezTo>
                      <a:cubicBezTo>
                        <a:pt x="350889" y="74238"/>
                        <a:pt x="343536" y="78450"/>
                        <a:pt x="335820" y="81022"/>
                      </a:cubicBezTo>
                      <a:lnTo>
                        <a:pt x="312670" y="88739"/>
                      </a:lnTo>
                      <a:cubicBezTo>
                        <a:pt x="308812" y="90025"/>
                        <a:pt x="305084" y="91799"/>
                        <a:pt x="301096" y="92597"/>
                      </a:cubicBezTo>
                      <a:cubicBezTo>
                        <a:pt x="294666" y="93883"/>
                        <a:pt x="288206" y="95032"/>
                        <a:pt x="281805" y="96455"/>
                      </a:cubicBezTo>
                      <a:cubicBezTo>
                        <a:pt x="276629" y="97605"/>
                        <a:pt x="271634" y="99656"/>
                        <a:pt x="266372" y="100314"/>
                      </a:cubicBezTo>
                      <a:cubicBezTo>
                        <a:pt x="251005" y="102235"/>
                        <a:pt x="235506" y="102886"/>
                        <a:pt x="220073" y="104172"/>
                      </a:cubicBezTo>
                      <a:cubicBezTo>
                        <a:pt x="174528" y="119352"/>
                        <a:pt x="221153" y="105016"/>
                        <a:pt x="104326" y="111888"/>
                      </a:cubicBezTo>
                      <a:cubicBezTo>
                        <a:pt x="95248" y="112422"/>
                        <a:pt x="86321" y="114460"/>
                        <a:pt x="77319" y="115746"/>
                      </a:cubicBezTo>
                      <a:cubicBezTo>
                        <a:pt x="52883" y="114460"/>
                        <a:pt x="28006" y="116687"/>
                        <a:pt x="4012" y="111888"/>
                      </a:cubicBezTo>
                      <a:cubicBezTo>
                        <a:pt x="24" y="111091"/>
                        <a:pt x="-295" y="104356"/>
                        <a:pt x="154" y="100314"/>
                      </a:cubicBezTo>
                      <a:cubicBezTo>
                        <a:pt x="1052" y="92230"/>
                        <a:pt x="7870" y="77164"/>
                        <a:pt x="7870" y="77164"/>
                      </a:cubicBezTo>
                      <a:cubicBezTo>
                        <a:pt x="11728" y="78450"/>
                        <a:pt x="15457" y="81820"/>
                        <a:pt x="19445" y="81022"/>
                      </a:cubicBezTo>
                      <a:cubicBezTo>
                        <a:pt x="23012" y="80309"/>
                        <a:pt x="24321" y="75578"/>
                        <a:pt x="27162" y="73306"/>
                      </a:cubicBezTo>
                      <a:cubicBezTo>
                        <a:pt x="37847" y="64759"/>
                        <a:pt x="38086" y="65807"/>
                        <a:pt x="50311" y="61731"/>
                      </a:cubicBezTo>
                      <a:cubicBezTo>
                        <a:pt x="74649" y="66600"/>
                        <a:pt x="78109" y="69250"/>
                        <a:pt x="108184" y="61731"/>
                      </a:cubicBezTo>
                      <a:cubicBezTo>
                        <a:pt x="150830" y="51069"/>
                        <a:pt x="76613" y="55244"/>
                        <a:pt x="127476" y="50157"/>
                      </a:cubicBezTo>
                      <a:cubicBezTo>
                        <a:pt x="149268" y="47978"/>
                        <a:pt x="171202" y="47584"/>
                        <a:pt x="193065" y="46298"/>
                      </a:cubicBezTo>
                      <a:cubicBezTo>
                        <a:pt x="196923" y="45012"/>
                        <a:pt x="201002" y="44259"/>
                        <a:pt x="204640" y="42440"/>
                      </a:cubicBezTo>
                      <a:cubicBezTo>
                        <a:pt x="208788" y="40366"/>
                        <a:pt x="211953" y="36551"/>
                        <a:pt x="216215" y="34724"/>
                      </a:cubicBezTo>
                      <a:cubicBezTo>
                        <a:pt x="221089" y="32635"/>
                        <a:pt x="226504" y="32151"/>
                        <a:pt x="231648" y="30865"/>
                      </a:cubicBezTo>
                      <a:cubicBezTo>
                        <a:pt x="253880" y="33645"/>
                        <a:pt x="267736" y="38127"/>
                        <a:pt x="289521" y="30865"/>
                      </a:cubicBezTo>
                      <a:cubicBezTo>
                        <a:pt x="292972" y="29715"/>
                        <a:pt x="293984" y="24776"/>
                        <a:pt x="297238" y="23149"/>
                      </a:cubicBezTo>
                      <a:cubicBezTo>
                        <a:pt x="305578" y="18979"/>
                        <a:pt x="309391" y="19291"/>
                        <a:pt x="316529" y="19291"/>
                      </a:cubicBezTo>
                    </a:path>
                  </a:pathLst>
                </a:cu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7" name="Freeform 256">
                  <a:extLst>
                    <a:ext uri="{FF2B5EF4-FFF2-40B4-BE49-F238E27FC236}">
                      <a16:creationId xmlns:a16="http://schemas.microsoft.com/office/drawing/2014/main" id="{6EB1487A-DBCF-304B-AB1F-629B632FA599}"/>
                    </a:ext>
                  </a:extLst>
                </p:cNvPr>
                <p:cNvSpPr/>
                <p:nvPr/>
              </p:nvSpPr>
              <p:spPr>
                <a:xfrm>
                  <a:off x="4133248" y="3452369"/>
                  <a:ext cx="264847" cy="73698"/>
                </a:xfrm>
                <a:custGeom>
                  <a:avLst/>
                  <a:gdLst>
                    <a:gd name="connsiteX0" fmla="*/ 23303 w 436134"/>
                    <a:gd name="connsiteY0" fmla="*/ 92597 h 115746"/>
                    <a:gd name="connsiteX1" fmla="*/ 42595 w 436134"/>
                    <a:gd name="connsiteY1" fmla="*/ 96455 h 115746"/>
                    <a:gd name="connsiteX2" fmla="*/ 112043 w 436134"/>
                    <a:gd name="connsiteY2" fmla="*/ 88739 h 115746"/>
                    <a:gd name="connsiteX3" fmla="*/ 131334 w 436134"/>
                    <a:gd name="connsiteY3" fmla="*/ 84881 h 115746"/>
                    <a:gd name="connsiteX4" fmla="*/ 154483 w 436134"/>
                    <a:gd name="connsiteY4" fmla="*/ 77164 h 115746"/>
                    <a:gd name="connsiteX5" fmla="*/ 162200 w 436134"/>
                    <a:gd name="connsiteY5" fmla="*/ 69448 h 115746"/>
                    <a:gd name="connsiteX6" fmla="*/ 262514 w 436134"/>
                    <a:gd name="connsiteY6" fmla="*/ 57873 h 115746"/>
                    <a:gd name="connsiteX7" fmla="*/ 297238 w 436134"/>
                    <a:gd name="connsiteY7" fmla="*/ 42440 h 115746"/>
                    <a:gd name="connsiteX8" fmla="*/ 308812 w 436134"/>
                    <a:gd name="connsiteY8" fmla="*/ 38582 h 115746"/>
                    <a:gd name="connsiteX9" fmla="*/ 324245 w 436134"/>
                    <a:gd name="connsiteY9" fmla="*/ 30865 h 115746"/>
                    <a:gd name="connsiteX10" fmla="*/ 335820 w 436134"/>
                    <a:gd name="connsiteY10" fmla="*/ 23149 h 115746"/>
                    <a:gd name="connsiteX11" fmla="*/ 378260 w 436134"/>
                    <a:gd name="connsiteY11" fmla="*/ 15433 h 115746"/>
                    <a:gd name="connsiteX12" fmla="*/ 385977 w 436134"/>
                    <a:gd name="connsiteY12" fmla="*/ 7716 h 115746"/>
                    <a:gd name="connsiteX13" fmla="*/ 401410 w 436134"/>
                    <a:gd name="connsiteY13" fmla="*/ 3858 h 115746"/>
                    <a:gd name="connsiteX14" fmla="*/ 412984 w 436134"/>
                    <a:gd name="connsiteY14" fmla="*/ 0 h 115746"/>
                    <a:gd name="connsiteX15" fmla="*/ 428417 w 436134"/>
                    <a:gd name="connsiteY15" fmla="*/ 46298 h 115746"/>
                    <a:gd name="connsiteX16" fmla="*/ 432276 w 436134"/>
                    <a:gd name="connsiteY16" fmla="*/ 57873 h 115746"/>
                    <a:gd name="connsiteX17" fmla="*/ 436134 w 436134"/>
                    <a:gd name="connsiteY17" fmla="*/ 69448 h 115746"/>
                    <a:gd name="connsiteX18" fmla="*/ 358969 w 436134"/>
                    <a:gd name="connsiteY18" fmla="*/ 73306 h 115746"/>
                    <a:gd name="connsiteX19" fmla="*/ 335820 w 436134"/>
                    <a:gd name="connsiteY19" fmla="*/ 81022 h 115746"/>
                    <a:gd name="connsiteX20" fmla="*/ 312670 w 436134"/>
                    <a:gd name="connsiteY20" fmla="*/ 88739 h 115746"/>
                    <a:gd name="connsiteX21" fmla="*/ 301096 w 436134"/>
                    <a:gd name="connsiteY21" fmla="*/ 92597 h 115746"/>
                    <a:gd name="connsiteX22" fmla="*/ 281805 w 436134"/>
                    <a:gd name="connsiteY22" fmla="*/ 96455 h 115746"/>
                    <a:gd name="connsiteX23" fmla="*/ 266372 w 436134"/>
                    <a:gd name="connsiteY23" fmla="*/ 100314 h 115746"/>
                    <a:gd name="connsiteX24" fmla="*/ 220073 w 436134"/>
                    <a:gd name="connsiteY24" fmla="*/ 104172 h 115746"/>
                    <a:gd name="connsiteX25" fmla="*/ 104326 w 436134"/>
                    <a:gd name="connsiteY25" fmla="*/ 111888 h 115746"/>
                    <a:gd name="connsiteX26" fmla="*/ 77319 w 436134"/>
                    <a:gd name="connsiteY26" fmla="*/ 115746 h 115746"/>
                    <a:gd name="connsiteX27" fmla="*/ 4012 w 436134"/>
                    <a:gd name="connsiteY27" fmla="*/ 111888 h 115746"/>
                    <a:gd name="connsiteX28" fmla="*/ 154 w 436134"/>
                    <a:gd name="connsiteY28" fmla="*/ 100314 h 115746"/>
                    <a:gd name="connsiteX29" fmla="*/ 7870 w 436134"/>
                    <a:gd name="connsiteY29" fmla="*/ 77164 h 115746"/>
                    <a:gd name="connsiteX30" fmla="*/ 19445 w 436134"/>
                    <a:gd name="connsiteY30" fmla="*/ 81022 h 115746"/>
                    <a:gd name="connsiteX31" fmla="*/ 27162 w 436134"/>
                    <a:gd name="connsiteY31" fmla="*/ 73306 h 115746"/>
                    <a:gd name="connsiteX32" fmla="*/ 50311 w 436134"/>
                    <a:gd name="connsiteY32" fmla="*/ 61731 h 115746"/>
                    <a:gd name="connsiteX33" fmla="*/ 108184 w 436134"/>
                    <a:gd name="connsiteY33" fmla="*/ 61731 h 115746"/>
                    <a:gd name="connsiteX34" fmla="*/ 127476 w 436134"/>
                    <a:gd name="connsiteY34" fmla="*/ 50157 h 115746"/>
                    <a:gd name="connsiteX35" fmla="*/ 193065 w 436134"/>
                    <a:gd name="connsiteY35" fmla="*/ 46298 h 115746"/>
                    <a:gd name="connsiteX36" fmla="*/ 204640 w 436134"/>
                    <a:gd name="connsiteY36" fmla="*/ 42440 h 115746"/>
                    <a:gd name="connsiteX37" fmla="*/ 216215 w 436134"/>
                    <a:gd name="connsiteY37" fmla="*/ 34724 h 115746"/>
                    <a:gd name="connsiteX38" fmla="*/ 231648 w 436134"/>
                    <a:gd name="connsiteY38" fmla="*/ 30865 h 115746"/>
                    <a:gd name="connsiteX39" fmla="*/ 289521 w 436134"/>
                    <a:gd name="connsiteY39" fmla="*/ 30865 h 115746"/>
                    <a:gd name="connsiteX40" fmla="*/ 297238 w 436134"/>
                    <a:gd name="connsiteY40" fmla="*/ 23149 h 115746"/>
                    <a:gd name="connsiteX41" fmla="*/ 316529 w 436134"/>
                    <a:gd name="connsiteY41" fmla="*/ 19291 h 115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36134" h="115746">
                      <a:moveTo>
                        <a:pt x="23303" y="92597"/>
                      </a:moveTo>
                      <a:cubicBezTo>
                        <a:pt x="29734" y="93883"/>
                        <a:pt x="36037" y="96455"/>
                        <a:pt x="42595" y="96455"/>
                      </a:cubicBezTo>
                      <a:cubicBezTo>
                        <a:pt x="56837" y="96455"/>
                        <a:pt x="94823" y="91609"/>
                        <a:pt x="112043" y="88739"/>
                      </a:cubicBezTo>
                      <a:cubicBezTo>
                        <a:pt x="118511" y="87661"/>
                        <a:pt x="125007" y="86606"/>
                        <a:pt x="131334" y="84881"/>
                      </a:cubicBezTo>
                      <a:cubicBezTo>
                        <a:pt x="139181" y="82741"/>
                        <a:pt x="154483" y="77164"/>
                        <a:pt x="154483" y="77164"/>
                      </a:cubicBezTo>
                      <a:cubicBezTo>
                        <a:pt x="157055" y="74592"/>
                        <a:pt x="159360" y="71720"/>
                        <a:pt x="162200" y="69448"/>
                      </a:cubicBezTo>
                      <a:cubicBezTo>
                        <a:pt x="192031" y="45583"/>
                        <a:pt x="209865" y="60162"/>
                        <a:pt x="262514" y="57873"/>
                      </a:cubicBezTo>
                      <a:cubicBezTo>
                        <a:pt x="322230" y="37969"/>
                        <a:pt x="260556" y="60782"/>
                        <a:pt x="297238" y="42440"/>
                      </a:cubicBezTo>
                      <a:cubicBezTo>
                        <a:pt x="300875" y="40621"/>
                        <a:pt x="305074" y="40184"/>
                        <a:pt x="308812" y="38582"/>
                      </a:cubicBezTo>
                      <a:cubicBezTo>
                        <a:pt x="314099" y="36316"/>
                        <a:pt x="319251" y="33719"/>
                        <a:pt x="324245" y="30865"/>
                      </a:cubicBezTo>
                      <a:cubicBezTo>
                        <a:pt x="328271" y="28564"/>
                        <a:pt x="331672" y="25223"/>
                        <a:pt x="335820" y="23149"/>
                      </a:cubicBezTo>
                      <a:cubicBezTo>
                        <a:pt x="347715" y="17202"/>
                        <a:pt x="367620" y="16763"/>
                        <a:pt x="378260" y="15433"/>
                      </a:cubicBezTo>
                      <a:cubicBezTo>
                        <a:pt x="380832" y="12861"/>
                        <a:pt x="382723" y="9343"/>
                        <a:pt x="385977" y="7716"/>
                      </a:cubicBezTo>
                      <a:cubicBezTo>
                        <a:pt x="390720" y="5345"/>
                        <a:pt x="396311" y="5315"/>
                        <a:pt x="401410" y="3858"/>
                      </a:cubicBezTo>
                      <a:cubicBezTo>
                        <a:pt x="405320" y="2741"/>
                        <a:pt x="409126" y="1286"/>
                        <a:pt x="412984" y="0"/>
                      </a:cubicBezTo>
                      <a:lnTo>
                        <a:pt x="428417" y="46298"/>
                      </a:lnTo>
                      <a:lnTo>
                        <a:pt x="432276" y="57873"/>
                      </a:lnTo>
                      <a:lnTo>
                        <a:pt x="436134" y="69448"/>
                      </a:lnTo>
                      <a:cubicBezTo>
                        <a:pt x="410412" y="70734"/>
                        <a:pt x="384553" y="70354"/>
                        <a:pt x="358969" y="73306"/>
                      </a:cubicBezTo>
                      <a:cubicBezTo>
                        <a:pt x="350889" y="74238"/>
                        <a:pt x="343536" y="78450"/>
                        <a:pt x="335820" y="81022"/>
                      </a:cubicBezTo>
                      <a:lnTo>
                        <a:pt x="312670" y="88739"/>
                      </a:lnTo>
                      <a:cubicBezTo>
                        <a:pt x="308812" y="90025"/>
                        <a:pt x="305084" y="91799"/>
                        <a:pt x="301096" y="92597"/>
                      </a:cubicBezTo>
                      <a:cubicBezTo>
                        <a:pt x="294666" y="93883"/>
                        <a:pt x="288206" y="95032"/>
                        <a:pt x="281805" y="96455"/>
                      </a:cubicBezTo>
                      <a:cubicBezTo>
                        <a:pt x="276629" y="97605"/>
                        <a:pt x="271634" y="99656"/>
                        <a:pt x="266372" y="100314"/>
                      </a:cubicBezTo>
                      <a:cubicBezTo>
                        <a:pt x="251005" y="102235"/>
                        <a:pt x="235506" y="102886"/>
                        <a:pt x="220073" y="104172"/>
                      </a:cubicBezTo>
                      <a:cubicBezTo>
                        <a:pt x="174528" y="119352"/>
                        <a:pt x="221153" y="105016"/>
                        <a:pt x="104326" y="111888"/>
                      </a:cubicBezTo>
                      <a:cubicBezTo>
                        <a:pt x="95248" y="112422"/>
                        <a:pt x="86321" y="114460"/>
                        <a:pt x="77319" y="115746"/>
                      </a:cubicBezTo>
                      <a:cubicBezTo>
                        <a:pt x="52883" y="114460"/>
                        <a:pt x="28006" y="116687"/>
                        <a:pt x="4012" y="111888"/>
                      </a:cubicBezTo>
                      <a:cubicBezTo>
                        <a:pt x="24" y="111091"/>
                        <a:pt x="-295" y="104356"/>
                        <a:pt x="154" y="100314"/>
                      </a:cubicBezTo>
                      <a:cubicBezTo>
                        <a:pt x="1052" y="92230"/>
                        <a:pt x="7870" y="77164"/>
                        <a:pt x="7870" y="77164"/>
                      </a:cubicBezTo>
                      <a:cubicBezTo>
                        <a:pt x="11728" y="78450"/>
                        <a:pt x="15457" y="81820"/>
                        <a:pt x="19445" y="81022"/>
                      </a:cubicBezTo>
                      <a:cubicBezTo>
                        <a:pt x="23012" y="80309"/>
                        <a:pt x="24321" y="75578"/>
                        <a:pt x="27162" y="73306"/>
                      </a:cubicBezTo>
                      <a:cubicBezTo>
                        <a:pt x="37847" y="64759"/>
                        <a:pt x="38086" y="65807"/>
                        <a:pt x="50311" y="61731"/>
                      </a:cubicBezTo>
                      <a:cubicBezTo>
                        <a:pt x="74649" y="66600"/>
                        <a:pt x="78109" y="69250"/>
                        <a:pt x="108184" y="61731"/>
                      </a:cubicBezTo>
                      <a:cubicBezTo>
                        <a:pt x="150830" y="51069"/>
                        <a:pt x="76613" y="55244"/>
                        <a:pt x="127476" y="50157"/>
                      </a:cubicBezTo>
                      <a:cubicBezTo>
                        <a:pt x="149268" y="47978"/>
                        <a:pt x="171202" y="47584"/>
                        <a:pt x="193065" y="46298"/>
                      </a:cubicBezTo>
                      <a:cubicBezTo>
                        <a:pt x="196923" y="45012"/>
                        <a:pt x="201002" y="44259"/>
                        <a:pt x="204640" y="42440"/>
                      </a:cubicBezTo>
                      <a:cubicBezTo>
                        <a:pt x="208788" y="40366"/>
                        <a:pt x="211953" y="36551"/>
                        <a:pt x="216215" y="34724"/>
                      </a:cubicBezTo>
                      <a:cubicBezTo>
                        <a:pt x="221089" y="32635"/>
                        <a:pt x="226504" y="32151"/>
                        <a:pt x="231648" y="30865"/>
                      </a:cubicBezTo>
                      <a:cubicBezTo>
                        <a:pt x="253880" y="33645"/>
                        <a:pt x="267736" y="38127"/>
                        <a:pt x="289521" y="30865"/>
                      </a:cubicBezTo>
                      <a:cubicBezTo>
                        <a:pt x="292972" y="29715"/>
                        <a:pt x="293984" y="24776"/>
                        <a:pt x="297238" y="23149"/>
                      </a:cubicBezTo>
                      <a:cubicBezTo>
                        <a:pt x="305578" y="18979"/>
                        <a:pt x="309391" y="19291"/>
                        <a:pt x="316529" y="19291"/>
                      </a:cubicBezTo>
                    </a:path>
                  </a:pathLst>
                </a:cu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8" name="Freeform 257">
                  <a:extLst>
                    <a:ext uri="{FF2B5EF4-FFF2-40B4-BE49-F238E27FC236}">
                      <a16:creationId xmlns:a16="http://schemas.microsoft.com/office/drawing/2014/main" id="{93A08F79-8BE9-F04A-8704-DBD60EE12D61}"/>
                    </a:ext>
                  </a:extLst>
                </p:cNvPr>
                <p:cNvSpPr/>
                <p:nvPr/>
              </p:nvSpPr>
              <p:spPr>
                <a:xfrm>
                  <a:off x="4124240" y="3356494"/>
                  <a:ext cx="239369" cy="72314"/>
                </a:xfrm>
                <a:custGeom>
                  <a:avLst/>
                  <a:gdLst>
                    <a:gd name="connsiteX0" fmla="*/ 23303 w 436134"/>
                    <a:gd name="connsiteY0" fmla="*/ 92597 h 115746"/>
                    <a:gd name="connsiteX1" fmla="*/ 42595 w 436134"/>
                    <a:gd name="connsiteY1" fmla="*/ 96455 h 115746"/>
                    <a:gd name="connsiteX2" fmla="*/ 112043 w 436134"/>
                    <a:gd name="connsiteY2" fmla="*/ 88739 h 115746"/>
                    <a:gd name="connsiteX3" fmla="*/ 131334 w 436134"/>
                    <a:gd name="connsiteY3" fmla="*/ 84881 h 115746"/>
                    <a:gd name="connsiteX4" fmla="*/ 154483 w 436134"/>
                    <a:gd name="connsiteY4" fmla="*/ 77164 h 115746"/>
                    <a:gd name="connsiteX5" fmla="*/ 162200 w 436134"/>
                    <a:gd name="connsiteY5" fmla="*/ 69448 h 115746"/>
                    <a:gd name="connsiteX6" fmla="*/ 262514 w 436134"/>
                    <a:gd name="connsiteY6" fmla="*/ 57873 h 115746"/>
                    <a:gd name="connsiteX7" fmla="*/ 297238 w 436134"/>
                    <a:gd name="connsiteY7" fmla="*/ 42440 h 115746"/>
                    <a:gd name="connsiteX8" fmla="*/ 308812 w 436134"/>
                    <a:gd name="connsiteY8" fmla="*/ 38582 h 115746"/>
                    <a:gd name="connsiteX9" fmla="*/ 324245 w 436134"/>
                    <a:gd name="connsiteY9" fmla="*/ 30865 h 115746"/>
                    <a:gd name="connsiteX10" fmla="*/ 335820 w 436134"/>
                    <a:gd name="connsiteY10" fmla="*/ 23149 h 115746"/>
                    <a:gd name="connsiteX11" fmla="*/ 378260 w 436134"/>
                    <a:gd name="connsiteY11" fmla="*/ 15433 h 115746"/>
                    <a:gd name="connsiteX12" fmla="*/ 385977 w 436134"/>
                    <a:gd name="connsiteY12" fmla="*/ 7716 h 115746"/>
                    <a:gd name="connsiteX13" fmla="*/ 401410 w 436134"/>
                    <a:gd name="connsiteY13" fmla="*/ 3858 h 115746"/>
                    <a:gd name="connsiteX14" fmla="*/ 412984 w 436134"/>
                    <a:gd name="connsiteY14" fmla="*/ 0 h 115746"/>
                    <a:gd name="connsiteX15" fmla="*/ 428417 w 436134"/>
                    <a:gd name="connsiteY15" fmla="*/ 46298 h 115746"/>
                    <a:gd name="connsiteX16" fmla="*/ 432276 w 436134"/>
                    <a:gd name="connsiteY16" fmla="*/ 57873 h 115746"/>
                    <a:gd name="connsiteX17" fmla="*/ 436134 w 436134"/>
                    <a:gd name="connsiteY17" fmla="*/ 69448 h 115746"/>
                    <a:gd name="connsiteX18" fmla="*/ 358969 w 436134"/>
                    <a:gd name="connsiteY18" fmla="*/ 73306 h 115746"/>
                    <a:gd name="connsiteX19" fmla="*/ 335820 w 436134"/>
                    <a:gd name="connsiteY19" fmla="*/ 81022 h 115746"/>
                    <a:gd name="connsiteX20" fmla="*/ 312670 w 436134"/>
                    <a:gd name="connsiteY20" fmla="*/ 88739 h 115746"/>
                    <a:gd name="connsiteX21" fmla="*/ 301096 w 436134"/>
                    <a:gd name="connsiteY21" fmla="*/ 92597 h 115746"/>
                    <a:gd name="connsiteX22" fmla="*/ 281805 w 436134"/>
                    <a:gd name="connsiteY22" fmla="*/ 96455 h 115746"/>
                    <a:gd name="connsiteX23" fmla="*/ 266372 w 436134"/>
                    <a:gd name="connsiteY23" fmla="*/ 100314 h 115746"/>
                    <a:gd name="connsiteX24" fmla="*/ 220073 w 436134"/>
                    <a:gd name="connsiteY24" fmla="*/ 104172 h 115746"/>
                    <a:gd name="connsiteX25" fmla="*/ 104326 w 436134"/>
                    <a:gd name="connsiteY25" fmla="*/ 111888 h 115746"/>
                    <a:gd name="connsiteX26" fmla="*/ 77319 w 436134"/>
                    <a:gd name="connsiteY26" fmla="*/ 115746 h 115746"/>
                    <a:gd name="connsiteX27" fmla="*/ 4012 w 436134"/>
                    <a:gd name="connsiteY27" fmla="*/ 111888 h 115746"/>
                    <a:gd name="connsiteX28" fmla="*/ 154 w 436134"/>
                    <a:gd name="connsiteY28" fmla="*/ 100314 h 115746"/>
                    <a:gd name="connsiteX29" fmla="*/ 7870 w 436134"/>
                    <a:gd name="connsiteY29" fmla="*/ 77164 h 115746"/>
                    <a:gd name="connsiteX30" fmla="*/ 19445 w 436134"/>
                    <a:gd name="connsiteY30" fmla="*/ 81022 h 115746"/>
                    <a:gd name="connsiteX31" fmla="*/ 27162 w 436134"/>
                    <a:gd name="connsiteY31" fmla="*/ 73306 h 115746"/>
                    <a:gd name="connsiteX32" fmla="*/ 50311 w 436134"/>
                    <a:gd name="connsiteY32" fmla="*/ 61731 h 115746"/>
                    <a:gd name="connsiteX33" fmla="*/ 108184 w 436134"/>
                    <a:gd name="connsiteY33" fmla="*/ 61731 h 115746"/>
                    <a:gd name="connsiteX34" fmla="*/ 127476 w 436134"/>
                    <a:gd name="connsiteY34" fmla="*/ 50157 h 115746"/>
                    <a:gd name="connsiteX35" fmla="*/ 193065 w 436134"/>
                    <a:gd name="connsiteY35" fmla="*/ 46298 h 115746"/>
                    <a:gd name="connsiteX36" fmla="*/ 204640 w 436134"/>
                    <a:gd name="connsiteY36" fmla="*/ 42440 h 115746"/>
                    <a:gd name="connsiteX37" fmla="*/ 216215 w 436134"/>
                    <a:gd name="connsiteY37" fmla="*/ 34724 h 115746"/>
                    <a:gd name="connsiteX38" fmla="*/ 231648 w 436134"/>
                    <a:gd name="connsiteY38" fmla="*/ 30865 h 115746"/>
                    <a:gd name="connsiteX39" fmla="*/ 289521 w 436134"/>
                    <a:gd name="connsiteY39" fmla="*/ 30865 h 115746"/>
                    <a:gd name="connsiteX40" fmla="*/ 297238 w 436134"/>
                    <a:gd name="connsiteY40" fmla="*/ 23149 h 115746"/>
                    <a:gd name="connsiteX41" fmla="*/ 316529 w 436134"/>
                    <a:gd name="connsiteY41" fmla="*/ 19291 h 115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36134" h="115746">
                      <a:moveTo>
                        <a:pt x="23303" y="92597"/>
                      </a:moveTo>
                      <a:cubicBezTo>
                        <a:pt x="29734" y="93883"/>
                        <a:pt x="36037" y="96455"/>
                        <a:pt x="42595" y="96455"/>
                      </a:cubicBezTo>
                      <a:cubicBezTo>
                        <a:pt x="56837" y="96455"/>
                        <a:pt x="94823" y="91609"/>
                        <a:pt x="112043" y="88739"/>
                      </a:cubicBezTo>
                      <a:cubicBezTo>
                        <a:pt x="118511" y="87661"/>
                        <a:pt x="125007" y="86606"/>
                        <a:pt x="131334" y="84881"/>
                      </a:cubicBezTo>
                      <a:cubicBezTo>
                        <a:pt x="139181" y="82741"/>
                        <a:pt x="154483" y="77164"/>
                        <a:pt x="154483" y="77164"/>
                      </a:cubicBezTo>
                      <a:cubicBezTo>
                        <a:pt x="157055" y="74592"/>
                        <a:pt x="159360" y="71720"/>
                        <a:pt x="162200" y="69448"/>
                      </a:cubicBezTo>
                      <a:cubicBezTo>
                        <a:pt x="192031" y="45583"/>
                        <a:pt x="209865" y="60162"/>
                        <a:pt x="262514" y="57873"/>
                      </a:cubicBezTo>
                      <a:cubicBezTo>
                        <a:pt x="322230" y="37969"/>
                        <a:pt x="260556" y="60782"/>
                        <a:pt x="297238" y="42440"/>
                      </a:cubicBezTo>
                      <a:cubicBezTo>
                        <a:pt x="300875" y="40621"/>
                        <a:pt x="305074" y="40184"/>
                        <a:pt x="308812" y="38582"/>
                      </a:cubicBezTo>
                      <a:cubicBezTo>
                        <a:pt x="314099" y="36316"/>
                        <a:pt x="319251" y="33719"/>
                        <a:pt x="324245" y="30865"/>
                      </a:cubicBezTo>
                      <a:cubicBezTo>
                        <a:pt x="328271" y="28564"/>
                        <a:pt x="331672" y="25223"/>
                        <a:pt x="335820" y="23149"/>
                      </a:cubicBezTo>
                      <a:cubicBezTo>
                        <a:pt x="347715" y="17202"/>
                        <a:pt x="367620" y="16763"/>
                        <a:pt x="378260" y="15433"/>
                      </a:cubicBezTo>
                      <a:cubicBezTo>
                        <a:pt x="380832" y="12861"/>
                        <a:pt x="382723" y="9343"/>
                        <a:pt x="385977" y="7716"/>
                      </a:cubicBezTo>
                      <a:cubicBezTo>
                        <a:pt x="390720" y="5345"/>
                        <a:pt x="396311" y="5315"/>
                        <a:pt x="401410" y="3858"/>
                      </a:cubicBezTo>
                      <a:cubicBezTo>
                        <a:pt x="405320" y="2741"/>
                        <a:pt x="409126" y="1286"/>
                        <a:pt x="412984" y="0"/>
                      </a:cubicBezTo>
                      <a:lnTo>
                        <a:pt x="428417" y="46298"/>
                      </a:lnTo>
                      <a:lnTo>
                        <a:pt x="432276" y="57873"/>
                      </a:lnTo>
                      <a:lnTo>
                        <a:pt x="436134" y="69448"/>
                      </a:lnTo>
                      <a:cubicBezTo>
                        <a:pt x="410412" y="70734"/>
                        <a:pt x="384553" y="70354"/>
                        <a:pt x="358969" y="73306"/>
                      </a:cubicBezTo>
                      <a:cubicBezTo>
                        <a:pt x="350889" y="74238"/>
                        <a:pt x="343536" y="78450"/>
                        <a:pt x="335820" y="81022"/>
                      </a:cubicBezTo>
                      <a:lnTo>
                        <a:pt x="312670" y="88739"/>
                      </a:lnTo>
                      <a:cubicBezTo>
                        <a:pt x="308812" y="90025"/>
                        <a:pt x="305084" y="91799"/>
                        <a:pt x="301096" y="92597"/>
                      </a:cubicBezTo>
                      <a:cubicBezTo>
                        <a:pt x="294666" y="93883"/>
                        <a:pt x="288206" y="95032"/>
                        <a:pt x="281805" y="96455"/>
                      </a:cubicBezTo>
                      <a:cubicBezTo>
                        <a:pt x="276629" y="97605"/>
                        <a:pt x="271634" y="99656"/>
                        <a:pt x="266372" y="100314"/>
                      </a:cubicBezTo>
                      <a:cubicBezTo>
                        <a:pt x="251005" y="102235"/>
                        <a:pt x="235506" y="102886"/>
                        <a:pt x="220073" y="104172"/>
                      </a:cubicBezTo>
                      <a:cubicBezTo>
                        <a:pt x="174528" y="119352"/>
                        <a:pt x="221153" y="105016"/>
                        <a:pt x="104326" y="111888"/>
                      </a:cubicBezTo>
                      <a:cubicBezTo>
                        <a:pt x="95248" y="112422"/>
                        <a:pt x="86321" y="114460"/>
                        <a:pt x="77319" y="115746"/>
                      </a:cubicBezTo>
                      <a:cubicBezTo>
                        <a:pt x="52883" y="114460"/>
                        <a:pt x="28006" y="116687"/>
                        <a:pt x="4012" y="111888"/>
                      </a:cubicBezTo>
                      <a:cubicBezTo>
                        <a:pt x="24" y="111091"/>
                        <a:pt x="-295" y="104356"/>
                        <a:pt x="154" y="100314"/>
                      </a:cubicBezTo>
                      <a:cubicBezTo>
                        <a:pt x="1052" y="92230"/>
                        <a:pt x="7870" y="77164"/>
                        <a:pt x="7870" y="77164"/>
                      </a:cubicBezTo>
                      <a:cubicBezTo>
                        <a:pt x="11728" y="78450"/>
                        <a:pt x="15457" y="81820"/>
                        <a:pt x="19445" y="81022"/>
                      </a:cubicBezTo>
                      <a:cubicBezTo>
                        <a:pt x="23012" y="80309"/>
                        <a:pt x="24321" y="75578"/>
                        <a:pt x="27162" y="73306"/>
                      </a:cubicBezTo>
                      <a:cubicBezTo>
                        <a:pt x="37847" y="64759"/>
                        <a:pt x="38086" y="65807"/>
                        <a:pt x="50311" y="61731"/>
                      </a:cubicBezTo>
                      <a:cubicBezTo>
                        <a:pt x="74649" y="66600"/>
                        <a:pt x="78109" y="69250"/>
                        <a:pt x="108184" y="61731"/>
                      </a:cubicBezTo>
                      <a:cubicBezTo>
                        <a:pt x="150830" y="51069"/>
                        <a:pt x="76613" y="55244"/>
                        <a:pt x="127476" y="50157"/>
                      </a:cubicBezTo>
                      <a:cubicBezTo>
                        <a:pt x="149268" y="47978"/>
                        <a:pt x="171202" y="47584"/>
                        <a:pt x="193065" y="46298"/>
                      </a:cubicBezTo>
                      <a:cubicBezTo>
                        <a:pt x="196923" y="45012"/>
                        <a:pt x="201002" y="44259"/>
                        <a:pt x="204640" y="42440"/>
                      </a:cubicBezTo>
                      <a:cubicBezTo>
                        <a:pt x="208788" y="40366"/>
                        <a:pt x="211953" y="36551"/>
                        <a:pt x="216215" y="34724"/>
                      </a:cubicBezTo>
                      <a:cubicBezTo>
                        <a:pt x="221089" y="32635"/>
                        <a:pt x="226504" y="32151"/>
                        <a:pt x="231648" y="30865"/>
                      </a:cubicBezTo>
                      <a:cubicBezTo>
                        <a:pt x="253880" y="33645"/>
                        <a:pt x="267736" y="38127"/>
                        <a:pt x="289521" y="30865"/>
                      </a:cubicBezTo>
                      <a:cubicBezTo>
                        <a:pt x="292972" y="29715"/>
                        <a:pt x="293984" y="24776"/>
                        <a:pt x="297238" y="23149"/>
                      </a:cubicBezTo>
                      <a:cubicBezTo>
                        <a:pt x="305578" y="18979"/>
                        <a:pt x="309391" y="19291"/>
                        <a:pt x="316529" y="19291"/>
                      </a:cubicBezTo>
                    </a:path>
                  </a:pathLst>
                </a:cu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9" name="Freeform 258">
                  <a:extLst>
                    <a:ext uri="{FF2B5EF4-FFF2-40B4-BE49-F238E27FC236}">
                      <a16:creationId xmlns:a16="http://schemas.microsoft.com/office/drawing/2014/main" id="{43F4A2F7-FB79-2549-AE8F-5EF46D9AC7AE}"/>
                    </a:ext>
                  </a:extLst>
                </p:cNvPr>
                <p:cNvSpPr/>
                <p:nvPr/>
              </p:nvSpPr>
              <p:spPr>
                <a:xfrm>
                  <a:off x="4138498" y="3339358"/>
                  <a:ext cx="239369" cy="72314"/>
                </a:xfrm>
                <a:custGeom>
                  <a:avLst/>
                  <a:gdLst>
                    <a:gd name="connsiteX0" fmla="*/ 23303 w 436134"/>
                    <a:gd name="connsiteY0" fmla="*/ 92597 h 115746"/>
                    <a:gd name="connsiteX1" fmla="*/ 42595 w 436134"/>
                    <a:gd name="connsiteY1" fmla="*/ 96455 h 115746"/>
                    <a:gd name="connsiteX2" fmla="*/ 112043 w 436134"/>
                    <a:gd name="connsiteY2" fmla="*/ 88739 h 115746"/>
                    <a:gd name="connsiteX3" fmla="*/ 131334 w 436134"/>
                    <a:gd name="connsiteY3" fmla="*/ 84881 h 115746"/>
                    <a:gd name="connsiteX4" fmla="*/ 154483 w 436134"/>
                    <a:gd name="connsiteY4" fmla="*/ 77164 h 115746"/>
                    <a:gd name="connsiteX5" fmla="*/ 162200 w 436134"/>
                    <a:gd name="connsiteY5" fmla="*/ 69448 h 115746"/>
                    <a:gd name="connsiteX6" fmla="*/ 262514 w 436134"/>
                    <a:gd name="connsiteY6" fmla="*/ 57873 h 115746"/>
                    <a:gd name="connsiteX7" fmla="*/ 297238 w 436134"/>
                    <a:gd name="connsiteY7" fmla="*/ 42440 h 115746"/>
                    <a:gd name="connsiteX8" fmla="*/ 308812 w 436134"/>
                    <a:gd name="connsiteY8" fmla="*/ 38582 h 115746"/>
                    <a:gd name="connsiteX9" fmla="*/ 324245 w 436134"/>
                    <a:gd name="connsiteY9" fmla="*/ 30865 h 115746"/>
                    <a:gd name="connsiteX10" fmla="*/ 335820 w 436134"/>
                    <a:gd name="connsiteY10" fmla="*/ 23149 h 115746"/>
                    <a:gd name="connsiteX11" fmla="*/ 378260 w 436134"/>
                    <a:gd name="connsiteY11" fmla="*/ 15433 h 115746"/>
                    <a:gd name="connsiteX12" fmla="*/ 385977 w 436134"/>
                    <a:gd name="connsiteY12" fmla="*/ 7716 h 115746"/>
                    <a:gd name="connsiteX13" fmla="*/ 401410 w 436134"/>
                    <a:gd name="connsiteY13" fmla="*/ 3858 h 115746"/>
                    <a:gd name="connsiteX14" fmla="*/ 412984 w 436134"/>
                    <a:gd name="connsiteY14" fmla="*/ 0 h 115746"/>
                    <a:gd name="connsiteX15" fmla="*/ 428417 w 436134"/>
                    <a:gd name="connsiteY15" fmla="*/ 46298 h 115746"/>
                    <a:gd name="connsiteX16" fmla="*/ 432276 w 436134"/>
                    <a:gd name="connsiteY16" fmla="*/ 57873 h 115746"/>
                    <a:gd name="connsiteX17" fmla="*/ 436134 w 436134"/>
                    <a:gd name="connsiteY17" fmla="*/ 69448 h 115746"/>
                    <a:gd name="connsiteX18" fmla="*/ 358969 w 436134"/>
                    <a:gd name="connsiteY18" fmla="*/ 73306 h 115746"/>
                    <a:gd name="connsiteX19" fmla="*/ 335820 w 436134"/>
                    <a:gd name="connsiteY19" fmla="*/ 81022 h 115746"/>
                    <a:gd name="connsiteX20" fmla="*/ 312670 w 436134"/>
                    <a:gd name="connsiteY20" fmla="*/ 88739 h 115746"/>
                    <a:gd name="connsiteX21" fmla="*/ 301096 w 436134"/>
                    <a:gd name="connsiteY21" fmla="*/ 92597 h 115746"/>
                    <a:gd name="connsiteX22" fmla="*/ 281805 w 436134"/>
                    <a:gd name="connsiteY22" fmla="*/ 96455 h 115746"/>
                    <a:gd name="connsiteX23" fmla="*/ 266372 w 436134"/>
                    <a:gd name="connsiteY23" fmla="*/ 100314 h 115746"/>
                    <a:gd name="connsiteX24" fmla="*/ 220073 w 436134"/>
                    <a:gd name="connsiteY24" fmla="*/ 104172 h 115746"/>
                    <a:gd name="connsiteX25" fmla="*/ 104326 w 436134"/>
                    <a:gd name="connsiteY25" fmla="*/ 111888 h 115746"/>
                    <a:gd name="connsiteX26" fmla="*/ 77319 w 436134"/>
                    <a:gd name="connsiteY26" fmla="*/ 115746 h 115746"/>
                    <a:gd name="connsiteX27" fmla="*/ 4012 w 436134"/>
                    <a:gd name="connsiteY27" fmla="*/ 111888 h 115746"/>
                    <a:gd name="connsiteX28" fmla="*/ 154 w 436134"/>
                    <a:gd name="connsiteY28" fmla="*/ 100314 h 115746"/>
                    <a:gd name="connsiteX29" fmla="*/ 7870 w 436134"/>
                    <a:gd name="connsiteY29" fmla="*/ 77164 h 115746"/>
                    <a:gd name="connsiteX30" fmla="*/ 19445 w 436134"/>
                    <a:gd name="connsiteY30" fmla="*/ 81022 h 115746"/>
                    <a:gd name="connsiteX31" fmla="*/ 27162 w 436134"/>
                    <a:gd name="connsiteY31" fmla="*/ 73306 h 115746"/>
                    <a:gd name="connsiteX32" fmla="*/ 50311 w 436134"/>
                    <a:gd name="connsiteY32" fmla="*/ 61731 h 115746"/>
                    <a:gd name="connsiteX33" fmla="*/ 108184 w 436134"/>
                    <a:gd name="connsiteY33" fmla="*/ 61731 h 115746"/>
                    <a:gd name="connsiteX34" fmla="*/ 127476 w 436134"/>
                    <a:gd name="connsiteY34" fmla="*/ 50157 h 115746"/>
                    <a:gd name="connsiteX35" fmla="*/ 193065 w 436134"/>
                    <a:gd name="connsiteY35" fmla="*/ 46298 h 115746"/>
                    <a:gd name="connsiteX36" fmla="*/ 204640 w 436134"/>
                    <a:gd name="connsiteY36" fmla="*/ 42440 h 115746"/>
                    <a:gd name="connsiteX37" fmla="*/ 216215 w 436134"/>
                    <a:gd name="connsiteY37" fmla="*/ 34724 h 115746"/>
                    <a:gd name="connsiteX38" fmla="*/ 231648 w 436134"/>
                    <a:gd name="connsiteY38" fmla="*/ 30865 h 115746"/>
                    <a:gd name="connsiteX39" fmla="*/ 289521 w 436134"/>
                    <a:gd name="connsiteY39" fmla="*/ 30865 h 115746"/>
                    <a:gd name="connsiteX40" fmla="*/ 297238 w 436134"/>
                    <a:gd name="connsiteY40" fmla="*/ 23149 h 115746"/>
                    <a:gd name="connsiteX41" fmla="*/ 316529 w 436134"/>
                    <a:gd name="connsiteY41" fmla="*/ 19291 h 115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36134" h="115746">
                      <a:moveTo>
                        <a:pt x="23303" y="92597"/>
                      </a:moveTo>
                      <a:cubicBezTo>
                        <a:pt x="29734" y="93883"/>
                        <a:pt x="36037" y="96455"/>
                        <a:pt x="42595" y="96455"/>
                      </a:cubicBezTo>
                      <a:cubicBezTo>
                        <a:pt x="56837" y="96455"/>
                        <a:pt x="94823" y="91609"/>
                        <a:pt x="112043" y="88739"/>
                      </a:cubicBezTo>
                      <a:cubicBezTo>
                        <a:pt x="118511" y="87661"/>
                        <a:pt x="125007" y="86606"/>
                        <a:pt x="131334" y="84881"/>
                      </a:cubicBezTo>
                      <a:cubicBezTo>
                        <a:pt x="139181" y="82741"/>
                        <a:pt x="154483" y="77164"/>
                        <a:pt x="154483" y="77164"/>
                      </a:cubicBezTo>
                      <a:cubicBezTo>
                        <a:pt x="157055" y="74592"/>
                        <a:pt x="159360" y="71720"/>
                        <a:pt x="162200" y="69448"/>
                      </a:cubicBezTo>
                      <a:cubicBezTo>
                        <a:pt x="192031" y="45583"/>
                        <a:pt x="209865" y="60162"/>
                        <a:pt x="262514" y="57873"/>
                      </a:cubicBezTo>
                      <a:cubicBezTo>
                        <a:pt x="322230" y="37969"/>
                        <a:pt x="260556" y="60782"/>
                        <a:pt x="297238" y="42440"/>
                      </a:cubicBezTo>
                      <a:cubicBezTo>
                        <a:pt x="300875" y="40621"/>
                        <a:pt x="305074" y="40184"/>
                        <a:pt x="308812" y="38582"/>
                      </a:cubicBezTo>
                      <a:cubicBezTo>
                        <a:pt x="314099" y="36316"/>
                        <a:pt x="319251" y="33719"/>
                        <a:pt x="324245" y="30865"/>
                      </a:cubicBezTo>
                      <a:cubicBezTo>
                        <a:pt x="328271" y="28564"/>
                        <a:pt x="331672" y="25223"/>
                        <a:pt x="335820" y="23149"/>
                      </a:cubicBezTo>
                      <a:cubicBezTo>
                        <a:pt x="347715" y="17202"/>
                        <a:pt x="367620" y="16763"/>
                        <a:pt x="378260" y="15433"/>
                      </a:cubicBezTo>
                      <a:cubicBezTo>
                        <a:pt x="380832" y="12861"/>
                        <a:pt x="382723" y="9343"/>
                        <a:pt x="385977" y="7716"/>
                      </a:cubicBezTo>
                      <a:cubicBezTo>
                        <a:pt x="390720" y="5345"/>
                        <a:pt x="396311" y="5315"/>
                        <a:pt x="401410" y="3858"/>
                      </a:cubicBezTo>
                      <a:cubicBezTo>
                        <a:pt x="405320" y="2741"/>
                        <a:pt x="409126" y="1286"/>
                        <a:pt x="412984" y="0"/>
                      </a:cubicBezTo>
                      <a:lnTo>
                        <a:pt x="428417" y="46298"/>
                      </a:lnTo>
                      <a:lnTo>
                        <a:pt x="432276" y="57873"/>
                      </a:lnTo>
                      <a:lnTo>
                        <a:pt x="436134" y="69448"/>
                      </a:lnTo>
                      <a:cubicBezTo>
                        <a:pt x="410412" y="70734"/>
                        <a:pt x="384553" y="70354"/>
                        <a:pt x="358969" y="73306"/>
                      </a:cubicBezTo>
                      <a:cubicBezTo>
                        <a:pt x="350889" y="74238"/>
                        <a:pt x="343536" y="78450"/>
                        <a:pt x="335820" y="81022"/>
                      </a:cubicBezTo>
                      <a:lnTo>
                        <a:pt x="312670" y="88739"/>
                      </a:lnTo>
                      <a:cubicBezTo>
                        <a:pt x="308812" y="90025"/>
                        <a:pt x="305084" y="91799"/>
                        <a:pt x="301096" y="92597"/>
                      </a:cubicBezTo>
                      <a:cubicBezTo>
                        <a:pt x="294666" y="93883"/>
                        <a:pt x="288206" y="95032"/>
                        <a:pt x="281805" y="96455"/>
                      </a:cubicBezTo>
                      <a:cubicBezTo>
                        <a:pt x="276629" y="97605"/>
                        <a:pt x="271634" y="99656"/>
                        <a:pt x="266372" y="100314"/>
                      </a:cubicBezTo>
                      <a:cubicBezTo>
                        <a:pt x="251005" y="102235"/>
                        <a:pt x="235506" y="102886"/>
                        <a:pt x="220073" y="104172"/>
                      </a:cubicBezTo>
                      <a:cubicBezTo>
                        <a:pt x="174528" y="119352"/>
                        <a:pt x="221153" y="105016"/>
                        <a:pt x="104326" y="111888"/>
                      </a:cubicBezTo>
                      <a:cubicBezTo>
                        <a:pt x="95248" y="112422"/>
                        <a:pt x="86321" y="114460"/>
                        <a:pt x="77319" y="115746"/>
                      </a:cubicBezTo>
                      <a:cubicBezTo>
                        <a:pt x="52883" y="114460"/>
                        <a:pt x="28006" y="116687"/>
                        <a:pt x="4012" y="111888"/>
                      </a:cubicBezTo>
                      <a:cubicBezTo>
                        <a:pt x="24" y="111091"/>
                        <a:pt x="-295" y="104356"/>
                        <a:pt x="154" y="100314"/>
                      </a:cubicBezTo>
                      <a:cubicBezTo>
                        <a:pt x="1052" y="92230"/>
                        <a:pt x="7870" y="77164"/>
                        <a:pt x="7870" y="77164"/>
                      </a:cubicBezTo>
                      <a:cubicBezTo>
                        <a:pt x="11728" y="78450"/>
                        <a:pt x="15457" y="81820"/>
                        <a:pt x="19445" y="81022"/>
                      </a:cubicBezTo>
                      <a:cubicBezTo>
                        <a:pt x="23012" y="80309"/>
                        <a:pt x="24321" y="75578"/>
                        <a:pt x="27162" y="73306"/>
                      </a:cubicBezTo>
                      <a:cubicBezTo>
                        <a:pt x="37847" y="64759"/>
                        <a:pt x="38086" y="65807"/>
                        <a:pt x="50311" y="61731"/>
                      </a:cubicBezTo>
                      <a:cubicBezTo>
                        <a:pt x="74649" y="66600"/>
                        <a:pt x="78109" y="69250"/>
                        <a:pt x="108184" y="61731"/>
                      </a:cubicBezTo>
                      <a:cubicBezTo>
                        <a:pt x="150830" y="51069"/>
                        <a:pt x="76613" y="55244"/>
                        <a:pt x="127476" y="50157"/>
                      </a:cubicBezTo>
                      <a:cubicBezTo>
                        <a:pt x="149268" y="47978"/>
                        <a:pt x="171202" y="47584"/>
                        <a:pt x="193065" y="46298"/>
                      </a:cubicBezTo>
                      <a:cubicBezTo>
                        <a:pt x="196923" y="45012"/>
                        <a:pt x="201002" y="44259"/>
                        <a:pt x="204640" y="42440"/>
                      </a:cubicBezTo>
                      <a:cubicBezTo>
                        <a:pt x="208788" y="40366"/>
                        <a:pt x="211953" y="36551"/>
                        <a:pt x="216215" y="34724"/>
                      </a:cubicBezTo>
                      <a:cubicBezTo>
                        <a:pt x="221089" y="32635"/>
                        <a:pt x="226504" y="32151"/>
                        <a:pt x="231648" y="30865"/>
                      </a:cubicBezTo>
                      <a:cubicBezTo>
                        <a:pt x="253880" y="33645"/>
                        <a:pt x="267736" y="38127"/>
                        <a:pt x="289521" y="30865"/>
                      </a:cubicBezTo>
                      <a:cubicBezTo>
                        <a:pt x="292972" y="29715"/>
                        <a:pt x="293984" y="24776"/>
                        <a:pt x="297238" y="23149"/>
                      </a:cubicBezTo>
                      <a:cubicBezTo>
                        <a:pt x="305578" y="18979"/>
                        <a:pt x="309391" y="19291"/>
                        <a:pt x="316529" y="19291"/>
                      </a:cubicBezTo>
                    </a:path>
                  </a:pathLst>
                </a:cu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0" name="Freeform 259">
                  <a:extLst>
                    <a:ext uri="{FF2B5EF4-FFF2-40B4-BE49-F238E27FC236}">
                      <a16:creationId xmlns:a16="http://schemas.microsoft.com/office/drawing/2014/main" id="{DDAB9F56-6821-6945-A059-CA856D2327BE}"/>
                    </a:ext>
                  </a:extLst>
                </p:cNvPr>
                <p:cNvSpPr/>
                <p:nvPr/>
              </p:nvSpPr>
              <p:spPr>
                <a:xfrm>
                  <a:off x="4071262" y="3529785"/>
                  <a:ext cx="346210" cy="62190"/>
                </a:xfrm>
                <a:custGeom>
                  <a:avLst/>
                  <a:gdLst>
                    <a:gd name="connsiteX0" fmla="*/ 37630 w 346210"/>
                    <a:gd name="connsiteY0" fmla="*/ 33866 h 105363"/>
                    <a:gd name="connsiteX1" fmla="*/ 56445 w 346210"/>
                    <a:gd name="connsiteY1" fmla="*/ 37629 h 105363"/>
                    <a:gd name="connsiteX2" fmla="*/ 79022 w 346210"/>
                    <a:gd name="connsiteY2" fmla="*/ 41392 h 105363"/>
                    <a:gd name="connsiteX3" fmla="*/ 105363 w 346210"/>
                    <a:gd name="connsiteY3" fmla="*/ 48918 h 105363"/>
                    <a:gd name="connsiteX4" fmla="*/ 214489 w 346210"/>
                    <a:gd name="connsiteY4" fmla="*/ 45155 h 105363"/>
                    <a:gd name="connsiteX5" fmla="*/ 237067 w 346210"/>
                    <a:gd name="connsiteY5" fmla="*/ 37629 h 105363"/>
                    <a:gd name="connsiteX6" fmla="*/ 248356 w 346210"/>
                    <a:gd name="connsiteY6" fmla="*/ 33866 h 105363"/>
                    <a:gd name="connsiteX7" fmla="*/ 282222 w 346210"/>
                    <a:gd name="connsiteY7" fmla="*/ 11289 h 105363"/>
                    <a:gd name="connsiteX8" fmla="*/ 293511 w 346210"/>
                    <a:gd name="connsiteY8" fmla="*/ 3763 h 105363"/>
                    <a:gd name="connsiteX9" fmla="*/ 304800 w 346210"/>
                    <a:gd name="connsiteY9" fmla="*/ 0 h 105363"/>
                    <a:gd name="connsiteX10" fmla="*/ 327378 w 346210"/>
                    <a:gd name="connsiteY10" fmla="*/ 3763 h 105363"/>
                    <a:gd name="connsiteX11" fmla="*/ 342430 w 346210"/>
                    <a:gd name="connsiteY11" fmla="*/ 26340 h 105363"/>
                    <a:gd name="connsiteX12" fmla="*/ 331141 w 346210"/>
                    <a:gd name="connsiteY12" fmla="*/ 48918 h 105363"/>
                    <a:gd name="connsiteX13" fmla="*/ 308563 w 346210"/>
                    <a:gd name="connsiteY13" fmla="*/ 56444 h 105363"/>
                    <a:gd name="connsiteX14" fmla="*/ 285985 w 346210"/>
                    <a:gd name="connsiteY14" fmla="*/ 45155 h 105363"/>
                    <a:gd name="connsiteX15" fmla="*/ 278459 w 346210"/>
                    <a:gd name="connsiteY15" fmla="*/ 33866 h 105363"/>
                    <a:gd name="connsiteX16" fmla="*/ 225778 w 346210"/>
                    <a:gd name="connsiteY16" fmla="*/ 60207 h 105363"/>
                    <a:gd name="connsiteX17" fmla="*/ 218252 w 346210"/>
                    <a:gd name="connsiteY17" fmla="*/ 71496 h 105363"/>
                    <a:gd name="connsiteX18" fmla="*/ 214489 w 346210"/>
                    <a:gd name="connsiteY18" fmla="*/ 82785 h 105363"/>
                    <a:gd name="connsiteX19" fmla="*/ 199437 w 346210"/>
                    <a:gd name="connsiteY19" fmla="*/ 105363 h 105363"/>
                    <a:gd name="connsiteX20" fmla="*/ 142993 w 346210"/>
                    <a:gd name="connsiteY20" fmla="*/ 101600 h 105363"/>
                    <a:gd name="connsiteX21" fmla="*/ 131704 w 346210"/>
                    <a:gd name="connsiteY21" fmla="*/ 90311 h 105363"/>
                    <a:gd name="connsiteX22" fmla="*/ 124178 w 346210"/>
                    <a:gd name="connsiteY22" fmla="*/ 67733 h 105363"/>
                    <a:gd name="connsiteX23" fmla="*/ 120415 w 346210"/>
                    <a:gd name="connsiteY23" fmla="*/ 48918 h 105363"/>
                    <a:gd name="connsiteX24" fmla="*/ 109126 w 346210"/>
                    <a:gd name="connsiteY24" fmla="*/ 45155 h 105363"/>
                    <a:gd name="connsiteX25" fmla="*/ 75259 w 346210"/>
                    <a:gd name="connsiteY25" fmla="*/ 41392 h 105363"/>
                    <a:gd name="connsiteX26" fmla="*/ 33867 w 346210"/>
                    <a:gd name="connsiteY26" fmla="*/ 45155 h 105363"/>
                    <a:gd name="connsiteX27" fmla="*/ 22578 w 346210"/>
                    <a:gd name="connsiteY27" fmla="*/ 56444 h 105363"/>
                    <a:gd name="connsiteX28" fmla="*/ 15052 w 346210"/>
                    <a:gd name="connsiteY28" fmla="*/ 67733 h 105363"/>
                    <a:gd name="connsiteX29" fmla="*/ 3763 w 346210"/>
                    <a:gd name="connsiteY29" fmla="*/ 82785 h 105363"/>
                    <a:gd name="connsiteX30" fmla="*/ 0 w 346210"/>
                    <a:gd name="connsiteY30" fmla="*/ 94074 h 105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46210" h="105363">
                      <a:moveTo>
                        <a:pt x="37630" y="33866"/>
                      </a:moveTo>
                      <a:lnTo>
                        <a:pt x="56445" y="37629"/>
                      </a:lnTo>
                      <a:cubicBezTo>
                        <a:pt x="63951" y="38994"/>
                        <a:pt x="71541" y="39896"/>
                        <a:pt x="79022" y="41392"/>
                      </a:cubicBezTo>
                      <a:cubicBezTo>
                        <a:pt x="90835" y="43755"/>
                        <a:pt x="94603" y="45331"/>
                        <a:pt x="105363" y="48918"/>
                      </a:cubicBezTo>
                      <a:cubicBezTo>
                        <a:pt x="141738" y="47664"/>
                        <a:pt x="178225" y="48263"/>
                        <a:pt x="214489" y="45155"/>
                      </a:cubicBezTo>
                      <a:cubicBezTo>
                        <a:pt x="222393" y="44477"/>
                        <a:pt x="229541" y="40138"/>
                        <a:pt x="237067" y="37629"/>
                      </a:cubicBezTo>
                      <a:cubicBezTo>
                        <a:pt x="240830" y="36375"/>
                        <a:pt x="245056" y="36066"/>
                        <a:pt x="248356" y="33866"/>
                      </a:cubicBezTo>
                      <a:lnTo>
                        <a:pt x="282222" y="11289"/>
                      </a:lnTo>
                      <a:cubicBezTo>
                        <a:pt x="285985" y="8780"/>
                        <a:pt x="289221" y="5193"/>
                        <a:pt x="293511" y="3763"/>
                      </a:cubicBezTo>
                      <a:lnTo>
                        <a:pt x="304800" y="0"/>
                      </a:lnTo>
                      <a:cubicBezTo>
                        <a:pt x="312326" y="1254"/>
                        <a:pt x="321127" y="-612"/>
                        <a:pt x="327378" y="3763"/>
                      </a:cubicBezTo>
                      <a:cubicBezTo>
                        <a:pt x="334788" y="8950"/>
                        <a:pt x="342430" y="26340"/>
                        <a:pt x="342430" y="26340"/>
                      </a:cubicBezTo>
                      <a:cubicBezTo>
                        <a:pt x="347353" y="41109"/>
                        <a:pt x="350668" y="39154"/>
                        <a:pt x="331141" y="48918"/>
                      </a:cubicBezTo>
                      <a:cubicBezTo>
                        <a:pt x="324045" y="52466"/>
                        <a:pt x="308563" y="56444"/>
                        <a:pt x="308563" y="56444"/>
                      </a:cubicBezTo>
                      <a:cubicBezTo>
                        <a:pt x="299381" y="53383"/>
                        <a:pt x="293280" y="52450"/>
                        <a:pt x="285985" y="45155"/>
                      </a:cubicBezTo>
                      <a:cubicBezTo>
                        <a:pt x="282787" y="41957"/>
                        <a:pt x="280968" y="37629"/>
                        <a:pt x="278459" y="33866"/>
                      </a:cubicBezTo>
                      <a:cubicBezTo>
                        <a:pt x="231830" y="38529"/>
                        <a:pt x="247822" y="27141"/>
                        <a:pt x="225778" y="60207"/>
                      </a:cubicBezTo>
                      <a:cubicBezTo>
                        <a:pt x="223269" y="63970"/>
                        <a:pt x="219682" y="67206"/>
                        <a:pt x="218252" y="71496"/>
                      </a:cubicBezTo>
                      <a:cubicBezTo>
                        <a:pt x="216998" y="75259"/>
                        <a:pt x="216415" y="79318"/>
                        <a:pt x="214489" y="82785"/>
                      </a:cubicBezTo>
                      <a:cubicBezTo>
                        <a:pt x="210096" y="90692"/>
                        <a:pt x="199437" y="105363"/>
                        <a:pt x="199437" y="105363"/>
                      </a:cubicBezTo>
                      <a:cubicBezTo>
                        <a:pt x="180622" y="104109"/>
                        <a:pt x="161400" y="105691"/>
                        <a:pt x="142993" y="101600"/>
                      </a:cubicBezTo>
                      <a:cubicBezTo>
                        <a:pt x="137798" y="100446"/>
                        <a:pt x="134288" y="94963"/>
                        <a:pt x="131704" y="90311"/>
                      </a:cubicBezTo>
                      <a:cubicBezTo>
                        <a:pt x="127851" y="83376"/>
                        <a:pt x="125734" y="75512"/>
                        <a:pt x="124178" y="67733"/>
                      </a:cubicBezTo>
                      <a:cubicBezTo>
                        <a:pt x="122924" y="61461"/>
                        <a:pt x="123963" y="54240"/>
                        <a:pt x="120415" y="48918"/>
                      </a:cubicBezTo>
                      <a:cubicBezTo>
                        <a:pt x="118215" y="45618"/>
                        <a:pt x="113039" y="45807"/>
                        <a:pt x="109126" y="45155"/>
                      </a:cubicBezTo>
                      <a:cubicBezTo>
                        <a:pt x="97922" y="43288"/>
                        <a:pt x="86548" y="42646"/>
                        <a:pt x="75259" y="41392"/>
                      </a:cubicBezTo>
                      <a:cubicBezTo>
                        <a:pt x="61462" y="42646"/>
                        <a:pt x="47188" y="41349"/>
                        <a:pt x="33867" y="45155"/>
                      </a:cubicBezTo>
                      <a:cubicBezTo>
                        <a:pt x="28750" y="46617"/>
                        <a:pt x="25985" y="52356"/>
                        <a:pt x="22578" y="56444"/>
                      </a:cubicBezTo>
                      <a:cubicBezTo>
                        <a:pt x="19683" y="59918"/>
                        <a:pt x="17681" y="64053"/>
                        <a:pt x="15052" y="67733"/>
                      </a:cubicBezTo>
                      <a:cubicBezTo>
                        <a:pt x="11407" y="72836"/>
                        <a:pt x="7526" y="77768"/>
                        <a:pt x="3763" y="82785"/>
                      </a:cubicBezTo>
                      <a:lnTo>
                        <a:pt x="0" y="94074"/>
                      </a:lnTo>
                    </a:path>
                  </a:pathLst>
                </a:cu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1" name="Freeform 260">
                  <a:extLst>
                    <a:ext uri="{FF2B5EF4-FFF2-40B4-BE49-F238E27FC236}">
                      <a16:creationId xmlns:a16="http://schemas.microsoft.com/office/drawing/2014/main" id="{8E33CE18-E4F6-3248-BD91-52024F1E19A0}"/>
                    </a:ext>
                  </a:extLst>
                </p:cNvPr>
                <p:cNvSpPr/>
                <p:nvPr/>
              </p:nvSpPr>
              <p:spPr>
                <a:xfrm>
                  <a:off x="4085325" y="3551364"/>
                  <a:ext cx="346210" cy="62190"/>
                </a:xfrm>
                <a:custGeom>
                  <a:avLst/>
                  <a:gdLst>
                    <a:gd name="connsiteX0" fmla="*/ 37630 w 346210"/>
                    <a:gd name="connsiteY0" fmla="*/ 33866 h 105363"/>
                    <a:gd name="connsiteX1" fmla="*/ 56445 w 346210"/>
                    <a:gd name="connsiteY1" fmla="*/ 37629 h 105363"/>
                    <a:gd name="connsiteX2" fmla="*/ 79022 w 346210"/>
                    <a:gd name="connsiteY2" fmla="*/ 41392 h 105363"/>
                    <a:gd name="connsiteX3" fmla="*/ 105363 w 346210"/>
                    <a:gd name="connsiteY3" fmla="*/ 48918 h 105363"/>
                    <a:gd name="connsiteX4" fmla="*/ 214489 w 346210"/>
                    <a:gd name="connsiteY4" fmla="*/ 45155 h 105363"/>
                    <a:gd name="connsiteX5" fmla="*/ 237067 w 346210"/>
                    <a:gd name="connsiteY5" fmla="*/ 37629 h 105363"/>
                    <a:gd name="connsiteX6" fmla="*/ 248356 w 346210"/>
                    <a:gd name="connsiteY6" fmla="*/ 33866 h 105363"/>
                    <a:gd name="connsiteX7" fmla="*/ 282222 w 346210"/>
                    <a:gd name="connsiteY7" fmla="*/ 11289 h 105363"/>
                    <a:gd name="connsiteX8" fmla="*/ 293511 w 346210"/>
                    <a:gd name="connsiteY8" fmla="*/ 3763 h 105363"/>
                    <a:gd name="connsiteX9" fmla="*/ 304800 w 346210"/>
                    <a:gd name="connsiteY9" fmla="*/ 0 h 105363"/>
                    <a:gd name="connsiteX10" fmla="*/ 327378 w 346210"/>
                    <a:gd name="connsiteY10" fmla="*/ 3763 h 105363"/>
                    <a:gd name="connsiteX11" fmla="*/ 342430 w 346210"/>
                    <a:gd name="connsiteY11" fmla="*/ 26340 h 105363"/>
                    <a:gd name="connsiteX12" fmla="*/ 331141 w 346210"/>
                    <a:gd name="connsiteY12" fmla="*/ 48918 h 105363"/>
                    <a:gd name="connsiteX13" fmla="*/ 308563 w 346210"/>
                    <a:gd name="connsiteY13" fmla="*/ 56444 h 105363"/>
                    <a:gd name="connsiteX14" fmla="*/ 285985 w 346210"/>
                    <a:gd name="connsiteY14" fmla="*/ 45155 h 105363"/>
                    <a:gd name="connsiteX15" fmla="*/ 278459 w 346210"/>
                    <a:gd name="connsiteY15" fmla="*/ 33866 h 105363"/>
                    <a:gd name="connsiteX16" fmla="*/ 225778 w 346210"/>
                    <a:gd name="connsiteY16" fmla="*/ 60207 h 105363"/>
                    <a:gd name="connsiteX17" fmla="*/ 218252 w 346210"/>
                    <a:gd name="connsiteY17" fmla="*/ 71496 h 105363"/>
                    <a:gd name="connsiteX18" fmla="*/ 214489 w 346210"/>
                    <a:gd name="connsiteY18" fmla="*/ 82785 h 105363"/>
                    <a:gd name="connsiteX19" fmla="*/ 199437 w 346210"/>
                    <a:gd name="connsiteY19" fmla="*/ 105363 h 105363"/>
                    <a:gd name="connsiteX20" fmla="*/ 142993 w 346210"/>
                    <a:gd name="connsiteY20" fmla="*/ 101600 h 105363"/>
                    <a:gd name="connsiteX21" fmla="*/ 131704 w 346210"/>
                    <a:gd name="connsiteY21" fmla="*/ 90311 h 105363"/>
                    <a:gd name="connsiteX22" fmla="*/ 124178 w 346210"/>
                    <a:gd name="connsiteY22" fmla="*/ 67733 h 105363"/>
                    <a:gd name="connsiteX23" fmla="*/ 120415 w 346210"/>
                    <a:gd name="connsiteY23" fmla="*/ 48918 h 105363"/>
                    <a:gd name="connsiteX24" fmla="*/ 109126 w 346210"/>
                    <a:gd name="connsiteY24" fmla="*/ 45155 h 105363"/>
                    <a:gd name="connsiteX25" fmla="*/ 75259 w 346210"/>
                    <a:gd name="connsiteY25" fmla="*/ 41392 h 105363"/>
                    <a:gd name="connsiteX26" fmla="*/ 33867 w 346210"/>
                    <a:gd name="connsiteY26" fmla="*/ 45155 h 105363"/>
                    <a:gd name="connsiteX27" fmla="*/ 22578 w 346210"/>
                    <a:gd name="connsiteY27" fmla="*/ 56444 h 105363"/>
                    <a:gd name="connsiteX28" fmla="*/ 15052 w 346210"/>
                    <a:gd name="connsiteY28" fmla="*/ 67733 h 105363"/>
                    <a:gd name="connsiteX29" fmla="*/ 3763 w 346210"/>
                    <a:gd name="connsiteY29" fmla="*/ 82785 h 105363"/>
                    <a:gd name="connsiteX30" fmla="*/ 0 w 346210"/>
                    <a:gd name="connsiteY30" fmla="*/ 94074 h 105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46210" h="105363">
                      <a:moveTo>
                        <a:pt x="37630" y="33866"/>
                      </a:moveTo>
                      <a:lnTo>
                        <a:pt x="56445" y="37629"/>
                      </a:lnTo>
                      <a:cubicBezTo>
                        <a:pt x="63951" y="38994"/>
                        <a:pt x="71541" y="39896"/>
                        <a:pt x="79022" y="41392"/>
                      </a:cubicBezTo>
                      <a:cubicBezTo>
                        <a:pt x="90835" y="43755"/>
                        <a:pt x="94603" y="45331"/>
                        <a:pt x="105363" y="48918"/>
                      </a:cubicBezTo>
                      <a:cubicBezTo>
                        <a:pt x="141738" y="47664"/>
                        <a:pt x="178225" y="48263"/>
                        <a:pt x="214489" y="45155"/>
                      </a:cubicBezTo>
                      <a:cubicBezTo>
                        <a:pt x="222393" y="44477"/>
                        <a:pt x="229541" y="40138"/>
                        <a:pt x="237067" y="37629"/>
                      </a:cubicBezTo>
                      <a:cubicBezTo>
                        <a:pt x="240830" y="36375"/>
                        <a:pt x="245056" y="36066"/>
                        <a:pt x="248356" y="33866"/>
                      </a:cubicBezTo>
                      <a:lnTo>
                        <a:pt x="282222" y="11289"/>
                      </a:lnTo>
                      <a:cubicBezTo>
                        <a:pt x="285985" y="8780"/>
                        <a:pt x="289221" y="5193"/>
                        <a:pt x="293511" y="3763"/>
                      </a:cubicBezTo>
                      <a:lnTo>
                        <a:pt x="304800" y="0"/>
                      </a:lnTo>
                      <a:cubicBezTo>
                        <a:pt x="312326" y="1254"/>
                        <a:pt x="321127" y="-612"/>
                        <a:pt x="327378" y="3763"/>
                      </a:cubicBezTo>
                      <a:cubicBezTo>
                        <a:pt x="334788" y="8950"/>
                        <a:pt x="342430" y="26340"/>
                        <a:pt x="342430" y="26340"/>
                      </a:cubicBezTo>
                      <a:cubicBezTo>
                        <a:pt x="347353" y="41109"/>
                        <a:pt x="350668" y="39154"/>
                        <a:pt x="331141" y="48918"/>
                      </a:cubicBezTo>
                      <a:cubicBezTo>
                        <a:pt x="324045" y="52466"/>
                        <a:pt x="308563" y="56444"/>
                        <a:pt x="308563" y="56444"/>
                      </a:cubicBezTo>
                      <a:cubicBezTo>
                        <a:pt x="299381" y="53383"/>
                        <a:pt x="293280" y="52450"/>
                        <a:pt x="285985" y="45155"/>
                      </a:cubicBezTo>
                      <a:cubicBezTo>
                        <a:pt x="282787" y="41957"/>
                        <a:pt x="280968" y="37629"/>
                        <a:pt x="278459" y="33866"/>
                      </a:cubicBezTo>
                      <a:cubicBezTo>
                        <a:pt x="231830" y="38529"/>
                        <a:pt x="247822" y="27141"/>
                        <a:pt x="225778" y="60207"/>
                      </a:cubicBezTo>
                      <a:cubicBezTo>
                        <a:pt x="223269" y="63970"/>
                        <a:pt x="219682" y="67206"/>
                        <a:pt x="218252" y="71496"/>
                      </a:cubicBezTo>
                      <a:cubicBezTo>
                        <a:pt x="216998" y="75259"/>
                        <a:pt x="216415" y="79318"/>
                        <a:pt x="214489" y="82785"/>
                      </a:cubicBezTo>
                      <a:cubicBezTo>
                        <a:pt x="210096" y="90692"/>
                        <a:pt x="199437" y="105363"/>
                        <a:pt x="199437" y="105363"/>
                      </a:cubicBezTo>
                      <a:cubicBezTo>
                        <a:pt x="180622" y="104109"/>
                        <a:pt x="161400" y="105691"/>
                        <a:pt x="142993" y="101600"/>
                      </a:cubicBezTo>
                      <a:cubicBezTo>
                        <a:pt x="137798" y="100446"/>
                        <a:pt x="134288" y="94963"/>
                        <a:pt x="131704" y="90311"/>
                      </a:cubicBezTo>
                      <a:cubicBezTo>
                        <a:pt x="127851" y="83376"/>
                        <a:pt x="125734" y="75512"/>
                        <a:pt x="124178" y="67733"/>
                      </a:cubicBezTo>
                      <a:cubicBezTo>
                        <a:pt x="122924" y="61461"/>
                        <a:pt x="123963" y="54240"/>
                        <a:pt x="120415" y="48918"/>
                      </a:cubicBezTo>
                      <a:cubicBezTo>
                        <a:pt x="118215" y="45618"/>
                        <a:pt x="113039" y="45807"/>
                        <a:pt x="109126" y="45155"/>
                      </a:cubicBezTo>
                      <a:cubicBezTo>
                        <a:pt x="97922" y="43288"/>
                        <a:pt x="86548" y="42646"/>
                        <a:pt x="75259" y="41392"/>
                      </a:cubicBezTo>
                      <a:cubicBezTo>
                        <a:pt x="61462" y="42646"/>
                        <a:pt x="47188" y="41349"/>
                        <a:pt x="33867" y="45155"/>
                      </a:cubicBezTo>
                      <a:cubicBezTo>
                        <a:pt x="28750" y="46617"/>
                        <a:pt x="25985" y="52356"/>
                        <a:pt x="22578" y="56444"/>
                      </a:cubicBezTo>
                      <a:cubicBezTo>
                        <a:pt x="19683" y="59918"/>
                        <a:pt x="17681" y="64053"/>
                        <a:pt x="15052" y="67733"/>
                      </a:cubicBezTo>
                      <a:cubicBezTo>
                        <a:pt x="11407" y="72836"/>
                        <a:pt x="7526" y="77768"/>
                        <a:pt x="3763" y="82785"/>
                      </a:cubicBezTo>
                      <a:lnTo>
                        <a:pt x="0" y="94074"/>
                      </a:lnTo>
                    </a:path>
                  </a:pathLst>
                </a:cu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2" name="Freeform 261">
                  <a:extLst>
                    <a:ext uri="{FF2B5EF4-FFF2-40B4-BE49-F238E27FC236}">
                      <a16:creationId xmlns:a16="http://schemas.microsoft.com/office/drawing/2014/main" id="{E686E368-F5EC-C444-AFE3-411CA3FAB8E1}"/>
                    </a:ext>
                  </a:extLst>
                </p:cNvPr>
                <p:cNvSpPr/>
                <p:nvPr/>
              </p:nvSpPr>
              <p:spPr>
                <a:xfrm>
                  <a:off x="4027803" y="3598465"/>
                  <a:ext cx="372972" cy="83454"/>
                </a:xfrm>
                <a:custGeom>
                  <a:avLst/>
                  <a:gdLst>
                    <a:gd name="connsiteX0" fmla="*/ 33866 w 372972"/>
                    <a:gd name="connsiteY0" fmla="*/ 0 h 105363"/>
                    <a:gd name="connsiteX1" fmla="*/ 56444 w 372972"/>
                    <a:gd name="connsiteY1" fmla="*/ 26340 h 105363"/>
                    <a:gd name="connsiteX2" fmla="*/ 63970 w 372972"/>
                    <a:gd name="connsiteY2" fmla="*/ 37629 h 105363"/>
                    <a:gd name="connsiteX3" fmla="*/ 86548 w 372972"/>
                    <a:gd name="connsiteY3" fmla="*/ 56444 h 105363"/>
                    <a:gd name="connsiteX4" fmla="*/ 161807 w 372972"/>
                    <a:gd name="connsiteY4" fmla="*/ 52681 h 105363"/>
                    <a:gd name="connsiteX5" fmla="*/ 191911 w 372972"/>
                    <a:gd name="connsiteY5" fmla="*/ 45155 h 105363"/>
                    <a:gd name="connsiteX6" fmla="*/ 203200 w 372972"/>
                    <a:gd name="connsiteY6" fmla="*/ 41392 h 105363"/>
                    <a:gd name="connsiteX7" fmla="*/ 319852 w 372972"/>
                    <a:gd name="connsiteY7" fmla="*/ 37629 h 105363"/>
                    <a:gd name="connsiteX8" fmla="*/ 357481 w 372972"/>
                    <a:gd name="connsiteY8" fmla="*/ 26340 h 105363"/>
                    <a:gd name="connsiteX9" fmla="*/ 368770 w 372972"/>
                    <a:gd name="connsiteY9" fmla="*/ 18814 h 105363"/>
                    <a:gd name="connsiteX10" fmla="*/ 368770 w 372972"/>
                    <a:gd name="connsiteY10" fmla="*/ 41392 h 105363"/>
                    <a:gd name="connsiteX11" fmla="*/ 353718 w 372972"/>
                    <a:gd name="connsiteY11" fmla="*/ 63970 h 105363"/>
                    <a:gd name="connsiteX12" fmla="*/ 312326 w 372972"/>
                    <a:gd name="connsiteY12" fmla="*/ 75259 h 105363"/>
                    <a:gd name="connsiteX13" fmla="*/ 301037 w 372972"/>
                    <a:gd name="connsiteY13" fmla="*/ 82785 h 105363"/>
                    <a:gd name="connsiteX14" fmla="*/ 278459 w 372972"/>
                    <a:gd name="connsiteY14" fmla="*/ 75259 h 105363"/>
                    <a:gd name="connsiteX15" fmla="*/ 255881 w 372972"/>
                    <a:gd name="connsiteY15" fmla="*/ 63970 h 105363"/>
                    <a:gd name="connsiteX16" fmla="*/ 244592 w 372972"/>
                    <a:gd name="connsiteY16" fmla="*/ 52681 h 105363"/>
                    <a:gd name="connsiteX17" fmla="*/ 191911 w 372972"/>
                    <a:gd name="connsiteY17" fmla="*/ 60207 h 105363"/>
                    <a:gd name="connsiteX18" fmla="*/ 165570 w 372972"/>
                    <a:gd name="connsiteY18" fmla="*/ 79022 h 105363"/>
                    <a:gd name="connsiteX19" fmla="*/ 154281 w 372972"/>
                    <a:gd name="connsiteY19" fmla="*/ 82785 h 105363"/>
                    <a:gd name="connsiteX20" fmla="*/ 142992 w 372972"/>
                    <a:gd name="connsiteY20" fmla="*/ 90311 h 105363"/>
                    <a:gd name="connsiteX21" fmla="*/ 90311 w 372972"/>
                    <a:gd name="connsiteY21" fmla="*/ 101600 h 105363"/>
                    <a:gd name="connsiteX22" fmla="*/ 79022 w 372972"/>
                    <a:gd name="connsiteY22" fmla="*/ 105363 h 105363"/>
                    <a:gd name="connsiteX23" fmla="*/ 48918 w 372972"/>
                    <a:gd name="connsiteY23" fmla="*/ 101600 h 105363"/>
                    <a:gd name="connsiteX24" fmla="*/ 33866 w 372972"/>
                    <a:gd name="connsiteY24" fmla="*/ 41392 h 105363"/>
                    <a:gd name="connsiteX25" fmla="*/ 22577 w 372972"/>
                    <a:gd name="connsiteY25" fmla="*/ 37629 h 105363"/>
                    <a:gd name="connsiteX26" fmla="*/ 0 w 372972"/>
                    <a:gd name="connsiteY26" fmla="*/ 45155 h 105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72972" h="105363">
                      <a:moveTo>
                        <a:pt x="33866" y="0"/>
                      </a:moveTo>
                      <a:cubicBezTo>
                        <a:pt x="61532" y="46108"/>
                        <a:pt x="30381" y="277"/>
                        <a:pt x="56444" y="26340"/>
                      </a:cubicBezTo>
                      <a:cubicBezTo>
                        <a:pt x="59642" y="29538"/>
                        <a:pt x="61075" y="34155"/>
                        <a:pt x="63970" y="37629"/>
                      </a:cubicBezTo>
                      <a:cubicBezTo>
                        <a:pt x="73024" y="48494"/>
                        <a:pt x="75448" y="49044"/>
                        <a:pt x="86548" y="56444"/>
                      </a:cubicBezTo>
                      <a:cubicBezTo>
                        <a:pt x="111634" y="55190"/>
                        <a:pt x="136832" y="55357"/>
                        <a:pt x="161807" y="52681"/>
                      </a:cubicBezTo>
                      <a:cubicBezTo>
                        <a:pt x="172092" y="51579"/>
                        <a:pt x="182098" y="48426"/>
                        <a:pt x="191911" y="45155"/>
                      </a:cubicBezTo>
                      <a:cubicBezTo>
                        <a:pt x="195674" y="43901"/>
                        <a:pt x="199240" y="41625"/>
                        <a:pt x="203200" y="41392"/>
                      </a:cubicBezTo>
                      <a:cubicBezTo>
                        <a:pt x="242037" y="39107"/>
                        <a:pt x="280968" y="38883"/>
                        <a:pt x="319852" y="37629"/>
                      </a:cubicBezTo>
                      <a:cubicBezTo>
                        <a:pt x="347335" y="28467"/>
                        <a:pt x="334733" y="32027"/>
                        <a:pt x="357481" y="26340"/>
                      </a:cubicBezTo>
                      <a:cubicBezTo>
                        <a:pt x="361244" y="23831"/>
                        <a:pt x="364382" y="17717"/>
                        <a:pt x="368770" y="18814"/>
                      </a:cubicBezTo>
                      <a:cubicBezTo>
                        <a:pt x="377581" y="21017"/>
                        <a:pt x="369994" y="39189"/>
                        <a:pt x="368770" y="41392"/>
                      </a:cubicBezTo>
                      <a:cubicBezTo>
                        <a:pt x="364377" y="49299"/>
                        <a:pt x="362587" y="62196"/>
                        <a:pt x="353718" y="63970"/>
                      </a:cubicBezTo>
                      <a:cubicBezTo>
                        <a:pt x="343620" y="65990"/>
                        <a:pt x="320511" y="69802"/>
                        <a:pt x="312326" y="75259"/>
                      </a:cubicBezTo>
                      <a:lnTo>
                        <a:pt x="301037" y="82785"/>
                      </a:lnTo>
                      <a:cubicBezTo>
                        <a:pt x="293511" y="80276"/>
                        <a:pt x="285060" y="79659"/>
                        <a:pt x="278459" y="75259"/>
                      </a:cubicBezTo>
                      <a:cubicBezTo>
                        <a:pt x="263870" y="65533"/>
                        <a:pt x="271460" y="69163"/>
                        <a:pt x="255881" y="63970"/>
                      </a:cubicBezTo>
                      <a:cubicBezTo>
                        <a:pt x="252118" y="60207"/>
                        <a:pt x="249841" y="53556"/>
                        <a:pt x="244592" y="52681"/>
                      </a:cubicBezTo>
                      <a:cubicBezTo>
                        <a:pt x="234841" y="51056"/>
                        <a:pt x="204704" y="57648"/>
                        <a:pt x="191911" y="60207"/>
                      </a:cubicBezTo>
                      <a:cubicBezTo>
                        <a:pt x="139938" y="86194"/>
                        <a:pt x="211337" y="48511"/>
                        <a:pt x="165570" y="79022"/>
                      </a:cubicBezTo>
                      <a:cubicBezTo>
                        <a:pt x="162270" y="81222"/>
                        <a:pt x="157829" y="81011"/>
                        <a:pt x="154281" y="82785"/>
                      </a:cubicBezTo>
                      <a:cubicBezTo>
                        <a:pt x="150236" y="84808"/>
                        <a:pt x="147242" y="88765"/>
                        <a:pt x="142992" y="90311"/>
                      </a:cubicBezTo>
                      <a:cubicBezTo>
                        <a:pt x="118166" y="99339"/>
                        <a:pt x="113738" y="96394"/>
                        <a:pt x="90311" y="101600"/>
                      </a:cubicBezTo>
                      <a:cubicBezTo>
                        <a:pt x="86439" y="102460"/>
                        <a:pt x="82785" y="104109"/>
                        <a:pt x="79022" y="105363"/>
                      </a:cubicBezTo>
                      <a:cubicBezTo>
                        <a:pt x="68987" y="104109"/>
                        <a:pt x="57203" y="107399"/>
                        <a:pt x="48918" y="101600"/>
                      </a:cubicBezTo>
                      <a:cubicBezTo>
                        <a:pt x="36448" y="92871"/>
                        <a:pt x="44397" y="44902"/>
                        <a:pt x="33866" y="41392"/>
                      </a:cubicBezTo>
                      <a:lnTo>
                        <a:pt x="22577" y="37629"/>
                      </a:lnTo>
                      <a:cubicBezTo>
                        <a:pt x="8158" y="47242"/>
                        <a:pt x="15811" y="45155"/>
                        <a:pt x="0" y="45155"/>
                      </a:cubicBezTo>
                    </a:path>
                  </a:pathLst>
                </a:cu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63" name="Freeform 262">
                  <a:extLst>
                    <a:ext uri="{FF2B5EF4-FFF2-40B4-BE49-F238E27FC236}">
                      <a16:creationId xmlns:a16="http://schemas.microsoft.com/office/drawing/2014/main" id="{AE057938-8592-5A42-84C5-F13618D7A97B}"/>
                    </a:ext>
                  </a:extLst>
                </p:cNvPr>
                <p:cNvSpPr/>
                <p:nvPr/>
              </p:nvSpPr>
              <p:spPr>
                <a:xfrm rot="237642">
                  <a:off x="4019997" y="3616196"/>
                  <a:ext cx="372972" cy="83454"/>
                </a:xfrm>
                <a:custGeom>
                  <a:avLst/>
                  <a:gdLst>
                    <a:gd name="connsiteX0" fmla="*/ 33866 w 372972"/>
                    <a:gd name="connsiteY0" fmla="*/ 0 h 105363"/>
                    <a:gd name="connsiteX1" fmla="*/ 56444 w 372972"/>
                    <a:gd name="connsiteY1" fmla="*/ 26340 h 105363"/>
                    <a:gd name="connsiteX2" fmla="*/ 63970 w 372972"/>
                    <a:gd name="connsiteY2" fmla="*/ 37629 h 105363"/>
                    <a:gd name="connsiteX3" fmla="*/ 86548 w 372972"/>
                    <a:gd name="connsiteY3" fmla="*/ 56444 h 105363"/>
                    <a:gd name="connsiteX4" fmla="*/ 161807 w 372972"/>
                    <a:gd name="connsiteY4" fmla="*/ 52681 h 105363"/>
                    <a:gd name="connsiteX5" fmla="*/ 191911 w 372972"/>
                    <a:gd name="connsiteY5" fmla="*/ 45155 h 105363"/>
                    <a:gd name="connsiteX6" fmla="*/ 203200 w 372972"/>
                    <a:gd name="connsiteY6" fmla="*/ 41392 h 105363"/>
                    <a:gd name="connsiteX7" fmla="*/ 319852 w 372972"/>
                    <a:gd name="connsiteY7" fmla="*/ 37629 h 105363"/>
                    <a:gd name="connsiteX8" fmla="*/ 357481 w 372972"/>
                    <a:gd name="connsiteY8" fmla="*/ 26340 h 105363"/>
                    <a:gd name="connsiteX9" fmla="*/ 368770 w 372972"/>
                    <a:gd name="connsiteY9" fmla="*/ 18814 h 105363"/>
                    <a:gd name="connsiteX10" fmla="*/ 368770 w 372972"/>
                    <a:gd name="connsiteY10" fmla="*/ 41392 h 105363"/>
                    <a:gd name="connsiteX11" fmla="*/ 353718 w 372972"/>
                    <a:gd name="connsiteY11" fmla="*/ 63970 h 105363"/>
                    <a:gd name="connsiteX12" fmla="*/ 312326 w 372972"/>
                    <a:gd name="connsiteY12" fmla="*/ 75259 h 105363"/>
                    <a:gd name="connsiteX13" fmla="*/ 301037 w 372972"/>
                    <a:gd name="connsiteY13" fmla="*/ 82785 h 105363"/>
                    <a:gd name="connsiteX14" fmla="*/ 278459 w 372972"/>
                    <a:gd name="connsiteY14" fmla="*/ 75259 h 105363"/>
                    <a:gd name="connsiteX15" fmla="*/ 255881 w 372972"/>
                    <a:gd name="connsiteY15" fmla="*/ 63970 h 105363"/>
                    <a:gd name="connsiteX16" fmla="*/ 244592 w 372972"/>
                    <a:gd name="connsiteY16" fmla="*/ 52681 h 105363"/>
                    <a:gd name="connsiteX17" fmla="*/ 191911 w 372972"/>
                    <a:gd name="connsiteY17" fmla="*/ 60207 h 105363"/>
                    <a:gd name="connsiteX18" fmla="*/ 165570 w 372972"/>
                    <a:gd name="connsiteY18" fmla="*/ 79022 h 105363"/>
                    <a:gd name="connsiteX19" fmla="*/ 154281 w 372972"/>
                    <a:gd name="connsiteY19" fmla="*/ 82785 h 105363"/>
                    <a:gd name="connsiteX20" fmla="*/ 142992 w 372972"/>
                    <a:gd name="connsiteY20" fmla="*/ 90311 h 105363"/>
                    <a:gd name="connsiteX21" fmla="*/ 90311 w 372972"/>
                    <a:gd name="connsiteY21" fmla="*/ 101600 h 105363"/>
                    <a:gd name="connsiteX22" fmla="*/ 79022 w 372972"/>
                    <a:gd name="connsiteY22" fmla="*/ 105363 h 105363"/>
                    <a:gd name="connsiteX23" fmla="*/ 48918 w 372972"/>
                    <a:gd name="connsiteY23" fmla="*/ 101600 h 105363"/>
                    <a:gd name="connsiteX24" fmla="*/ 33866 w 372972"/>
                    <a:gd name="connsiteY24" fmla="*/ 41392 h 105363"/>
                    <a:gd name="connsiteX25" fmla="*/ 22577 w 372972"/>
                    <a:gd name="connsiteY25" fmla="*/ 37629 h 105363"/>
                    <a:gd name="connsiteX26" fmla="*/ 0 w 372972"/>
                    <a:gd name="connsiteY26" fmla="*/ 45155 h 105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72972" h="105363">
                      <a:moveTo>
                        <a:pt x="33866" y="0"/>
                      </a:moveTo>
                      <a:cubicBezTo>
                        <a:pt x="61532" y="46108"/>
                        <a:pt x="30381" y="277"/>
                        <a:pt x="56444" y="26340"/>
                      </a:cubicBezTo>
                      <a:cubicBezTo>
                        <a:pt x="59642" y="29538"/>
                        <a:pt x="61075" y="34155"/>
                        <a:pt x="63970" y="37629"/>
                      </a:cubicBezTo>
                      <a:cubicBezTo>
                        <a:pt x="73024" y="48494"/>
                        <a:pt x="75448" y="49044"/>
                        <a:pt x="86548" y="56444"/>
                      </a:cubicBezTo>
                      <a:cubicBezTo>
                        <a:pt x="111634" y="55190"/>
                        <a:pt x="136832" y="55357"/>
                        <a:pt x="161807" y="52681"/>
                      </a:cubicBezTo>
                      <a:cubicBezTo>
                        <a:pt x="172092" y="51579"/>
                        <a:pt x="182098" y="48426"/>
                        <a:pt x="191911" y="45155"/>
                      </a:cubicBezTo>
                      <a:cubicBezTo>
                        <a:pt x="195674" y="43901"/>
                        <a:pt x="199240" y="41625"/>
                        <a:pt x="203200" y="41392"/>
                      </a:cubicBezTo>
                      <a:cubicBezTo>
                        <a:pt x="242037" y="39107"/>
                        <a:pt x="280968" y="38883"/>
                        <a:pt x="319852" y="37629"/>
                      </a:cubicBezTo>
                      <a:cubicBezTo>
                        <a:pt x="347335" y="28467"/>
                        <a:pt x="334733" y="32027"/>
                        <a:pt x="357481" y="26340"/>
                      </a:cubicBezTo>
                      <a:cubicBezTo>
                        <a:pt x="361244" y="23831"/>
                        <a:pt x="364382" y="17717"/>
                        <a:pt x="368770" y="18814"/>
                      </a:cubicBezTo>
                      <a:cubicBezTo>
                        <a:pt x="377581" y="21017"/>
                        <a:pt x="369994" y="39189"/>
                        <a:pt x="368770" y="41392"/>
                      </a:cubicBezTo>
                      <a:cubicBezTo>
                        <a:pt x="364377" y="49299"/>
                        <a:pt x="362587" y="62196"/>
                        <a:pt x="353718" y="63970"/>
                      </a:cubicBezTo>
                      <a:cubicBezTo>
                        <a:pt x="343620" y="65990"/>
                        <a:pt x="320511" y="69802"/>
                        <a:pt x="312326" y="75259"/>
                      </a:cubicBezTo>
                      <a:lnTo>
                        <a:pt x="301037" y="82785"/>
                      </a:lnTo>
                      <a:cubicBezTo>
                        <a:pt x="293511" y="80276"/>
                        <a:pt x="285060" y="79659"/>
                        <a:pt x="278459" y="75259"/>
                      </a:cubicBezTo>
                      <a:cubicBezTo>
                        <a:pt x="263870" y="65533"/>
                        <a:pt x="271460" y="69163"/>
                        <a:pt x="255881" y="63970"/>
                      </a:cubicBezTo>
                      <a:cubicBezTo>
                        <a:pt x="252118" y="60207"/>
                        <a:pt x="249841" y="53556"/>
                        <a:pt x="244592" y="52681"/>
                      </a:cubicBezTo>
                      <a:cubicBezTo>
                        <a:pt x="234841" y="51056"/>
                        <a:pt x="204704" y="57648"/>
                        <a:pt x="191911" y="60207"/>
                      </a:cubicBezTo>
                      <a:cubicBezTo>
                        <a:pt x="139938" y="86194"/>
                        <a:pt x="211337" y="48511"/>
                        <a:pt x="165570" y="79022"/>
                      </a:cubicBezTo>
                      <a:cubicBezTo>
                        <a:pt x="162270" y="81222"/>
                        <a:pt x="157829" y="81011"/>
                        <a:pt x="154281" y="82785"/>
                      </a:cubicBezTo>
                      <a:cubicBezTo>
                        <a:pt x="150236" y="84808"/>
                        <a:pt x="147242" y="88765"/>
                        <a:pt x="142992" y="90311"/>
                      </a:cubicBezTo>
                      <a:cubicBezTo>
                        <a:pt x="118166" y="99339"/>
                        <a:pt x="113738" y="96394"/>
                        <a:pt x="90311" y="101600"/>
                      </a:cubicBezTo>
                      <a:cubicBezTo>
                        <a:pt x="86439" y="102460"/>
                        <a:pt x="82785" y="104109"/>
                        <a:pt x="79022" y="105363"/>
                      </a:cubicBezTo>
                      <a:cubicBezTo>
                        <a:pt x="68987" y="104109"/>
                        <a:pt x="57203" y="107399"/>
                        <a:pt x="48918" y="101600"/>
                      </a:cubicBezTo>
                      <a:cubicBezTo>
                        <a:pt x="36448" y="92871"/>
                        <a:pt x="44397" y="44902"/>
                        <a:pt x="33866" y="41392"/>
                      </a:cubicBezTo>
                      <a:lnTo>
                        <a:pt x="22577" y="37629"/>
                      </a:lnTo>
                      <a:cubicBezTo>
                        <a:pt x="8158" y="47242"/>
                        <a:pt x="15811" y="45155"/>
                        <a:pt x="0" y="45155"/>
                      </a:cubicBezTo>
                    </a:path>
                  </a:pathLst>
                </a:cu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4" name="Freeform 263">
                  <a:extLst>
                    <a:ext uri="{FF2B5EF4-FFF2-40B4-BE49-F238E27FC236}">
                      <a16:creationId xmlns:a16="http://schemas.microsoft.com/office/drawing/2014/main" id="{D1253B06-D3CE-C044-A9A4-61DC4E999CFC}"/>
                    </a:ext>
                  </a:extLst>
                </p:cNvPr>
                <p:cNvSpPr/>
                <p:nvPr/>
              </p:nvSpPr>
              <p:spPr>
                <a:xfrm rot="875547">
                  <a:off x="4043487" y="3679832"/>
                  <a:ext cx="258864" cy="67886"/>
                </a:xfrm>
                <a:custGeom>
                  <a:avLst/>
                  <a:gdLst>
                    <a:gd name="connsiteX0" fmla="*/ 33866 w 372972"/>
                    <a:gd name="connsiteY0" fmla="*/ 0 h 105363"/>
                    <a:gd name="connsiteX1" fmla="*/ 56444 w 372972"/>
                    <a:gd name="connsiteY1" fmla="*/ 26340 h 105363"/>
                    <a:gd name="connsiteX2" fmla="*/ 63970 w 372972"/>
                    <a:gd name="connsiteY2" fmla="*/ 37629 h 105363"/>
                    <a:gd name="connsiteX3" fmla="*/ 86548 w 372972"/>
                    <a:gd name="connsiteY3" fmla="*/ 56444 h 105363"/>
                    <a:gd name="connsiteX4" fmla="*/ 161807 w 372972"/>
                    <a:gd name="connsiteY4" fmla="*/ 52681 h 105363"/>
                    <a:gd name="connsiteX5" fmla="*/ 191911 w 372972"/>
                    <a:gd name="connsiteY5" fmla="*/ 45155 h 105363"/>
                    <a:gd name="connsiteX6" fmla="*/ 203200 w 372972"/>
                    <a:gd name="connsiteY6" fmla="*/ 41392 h 105363"/>
                    <a:gd name="connsiteX7" fmla="*/ 319852 w 372972"/>
                    <a:gd name="connsiteY7" fmla="*/ 37629 h 105363"/>
                    <a:gd name="connsiteX8" fmla="*/ 357481 w 372972"/>
                    <a:gd name="connsiteY8" fmla="*/ 26340 h 105363"/>
                    <a:gd name="connsiteX9" fmla="*/ 368770 w 372972"/>
                    <a:gd name="connsiteY9" fmla="*/ 18814 h 105363"/>
                    <a:gd name="connsiteX10" fmla="*/ 368770 w 372972"/>
                    <a:gd name="connsiteY10" fmla="*/ 41392 h 105363"/>
                    <a:gd name="connsiteX11" fmla="*/ 353718 w 372972"/>
                    <a:gd name="connsiteY11" fmla="*/ 63970 h 105363"/>
                    <a:gd name="connsiteX12" fmla="*/ 312326 w 372972"/>
                    <a:gd name="connsiteY12" fmla="*/ 75259 h 105363"/>
                    <a:gd name="connsiteX13" fmla="*/ 301037 w 372972"/>
                    <a:gd name="connsiteY13" fmla="*/ 82785 h 105363"/>
                    <a:gd name="connsiteX14" fmla="*/ 278459 w 372972"/>
                    <a:gd name="connsiteY14" fmla="*/ 75259 h 105363"/>
                    <a:gd name="connsiteX15" fmla="*/ 255881 w 372972"/>
                    <a:gd name="connsiteY15" fmla="*/ 63970 h 105363"/>
                    <a:gd name="connsiteX16" fmla="*/ 244592 w 372972"/>
                    <a:gd name="connsiteY16" fmla="*/ 52681 h 105363"/>
                    <a:gd name="connsiteX17" fmla="*/ 191911 w 372972"/>
                    <a:gd name="connsiteY17" fmla="*/ 60207 h 105363"/>
                    <a:gd name="connsiteX18" fmla="*/ 165570 w 372972"/>
                    <a:gd name="connsiteY18" fmla="*/ 79022 h 105363"/>
                    <a:gd name="connsiteX19" fmla="*/ 154281 w 372972"/>
                    <a:gd name="connsiteY19" fmla="*/ 82785 h 105363"/>
                    <a:gd name="connsiteX20" fmla="*/ 142992 w 372972"/>
                    <a:gd name="connsiteY20" fmla="*/ 90311 h 105363"/>
                    <a:gd name="connsiteX21" fmla="*/ 90311 w 372972"/>
                    <a:gd name="connsiteY21" fmla="*/ 101600 h 105363"/>
                    <a:gd name="connsiteX22" fmla="*/ 79022 w 372972"/>
                    <a:gd name="connsiteY22" fmla="*/ 105363 h 105363"/>
                    <a:gd name="connsiteX23" fmla="*/ 48918 w 372972"/>
                    <a:gd name="connsiteY23" fmla="*/ 101600 h 105363"/>
                    <a:gd name="connsiteX24" fmla="*/ 33866 w 372972"/>
                    <a:gd name="connsiteY24" fmla="*/ 41392 h 105363"/>
                    <a:gd name="connsiteX25" fmla="*/ 22577 w 372972"/>
                    <a:gd name="connsiteY25" fmla="*/ 37629 h 105363"/>
                    <a:gd name="connsiteX26" fmla="*/ 0 w 372972"/>
                    <a:gd name="connsiteY26" fmla="*/ 45155 h 105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72972" h="105363">
                      <a:moveTo>
                        <a:pt x="33866" y="0"/>
                      </a:moveTo>
                      <a:cubicBezTo>
                        <a:pt x="61532" y="46108"/>
                        <a:pt x="30381" y="277"/>
                        <a:pt x="56444" y="26340"/>
                      </a:cubicBezTo>
                      <a:cubicBezTo>
                        <a:pt x="59642" y="29538"/>
                        <a:pt x="61075" y="34155"/>
                        <a:pt x="63970" y="37629"/>
                      </a:cubicBezTo>
                      <a:cubicBezTo>
                        <a:pt x="73024" y="48494"/>
                        <a:pt x="75448" y="49044"/>
                        <a:pt x="86548" y="56444"/>
                      </a:cubicBezTo>
                      <a:cubicBezTo>
                        <a:pt x="111634" y="55190"/>
                        <a:pt x="136832" y="55357"/>
                        <a:pt x="161807" y="52681"/>
                      </a:cubicBezTo>
                      <a:cubicBezTo>
                        <a:pt x="172092" y="51579"/>
                        <a:pt x="182098" y="48426"/>
                        <a:pt x="191911" y="45155"/>
                      </a:cubicBezTo>
                      <a:cubicBezTo>
                        <a:pt x="195674" y="43901"/>
                        <a:pt x="199240" y="41625"/>
                        <a:pt x="203200" y="41392"/>
                      </a:cubicBezTo>
                      <a:cubicBezTo>
                        <a:pt x="242037" y="39107"/>
                        <a:pt x="280968" y="38883"/>
                        <a:pt x="319852" y="37629"/>
                      </a:cubicBezTo>
                      <a:cubicBezTo>
                        <a:pt x="347335" y="28467"/>
                        <a:pt x="334733" y="32027"/>
                        <a:pt x="357481" y="26340"/>
                      </a:cubicBezTo>
                      <a:cubicBezTo>
                        <a:pt x="361244" y="23831"/>
                        <a:pt x="364382" y="17717"/>
                        <a:pt x="368770" y="18814"/>
                      </a:cubicBezTo>
                      <a:cubicBezTo>
                        <a:pt x="377581" y="21017"/>
                        <a:pt x="369994" y="39189"/>
                        <a:pt x="368770" y="41392"/>
                      </a:cubicBezTo>
                      <a:cubicBezTo>
                        <a:pt x="364377" y="49299"/>
                        <a:pt x="362587" y="62196"/>
                        <a:pt x="353718" y="63970"/>
                      </a:cubicBezTo>
                      <a:cubicBezTo>
                        <a:pt x="343620" y="65990"/>
                        <a:pt x="320511" y="69802"/>
                        <a:pt x="312326" y="75259"/>
                      </a:cubicBezTo>
                      <a:lnTo>
                        <a:pt x="301037" y="82785"/>
                      </a:lnTo>
                      <a:cubicBezTo>
                        <a:pt x="293511" y="80276"/>
                        <a:pt x="285060" y="79659"/>
                        <a:pt x="278459" y="75259"/>
                      </a:cubicBezTo>
                      <a:cubicBezTo>
                        <a:pt x="263870" y="65533"/>
                        <a:pt x="271460" y="69163"/>
                        <a:pt x="255881" y="63970"/>
                      </a:cubicBezTo>
                      <a:cubicBezTo>
                        <a:pt x="252118" y="60207"/>
                        <a:pt x="249841" y="53556"/>
                        <a:pt x="244592" y="52681"/>
                      </a:cubicBezTo>
                      <a:cubicBezTo>
                        <a:pt x="234841" y="51056"/>
                        <a:pt x="204704" y="57648"/>
                        <a:pt x="191911" y="60207"/>
                      </a:cubicBezTo>
                      <a:cubicBezTo>
                        <a:pt x="139938" y="86194"/>
                        <a:pt x="211337" y="48511"/>
                        <a:pt x="165570" y="79022"/>
                      </a:cubicBezTo>
                      <a:cubicBezTo>
                        <a:pt x="162270" y="81222"/>
                        <a:pt x="157829" y="81011"/>
                        <a:pt x="154281" y="82785"/>
                      </a:cubicBezTo>
                      <a:cubicBezTo>
                        <a:pt x="150236" y="84808"/>
                        <a:pt x="147242" y="88765"/>
                        <a:pt x="142992" y="90311"/>
                      </a:cubicBezTo>
                      <a:cubicBezTo>
                        <a:pt x="118166" y="99339"/>
                        <a:pt x="113738" y="96394"/>
                        <a:pt x="90311" y="101600"/>
                      </a:cubicBezTo>
                      <a:cubicBezTo>
                        <a:pt x="86439" y="102460"/>
                        <a:pt x="82785" y="104109"/>
                        <a:pt x="79022" y="105363"/>
                      </a:cubicBezTo>
                      <a:cubicBezTo>
                        <a:pt x="68987" y="104109"/>
                        <a:pt x="57203" y="107399"/>
                        <a:pt x="48918" y="101600"/>
                      </a:cubicBezTo>
                      <a:cubicBezTo>
                        <a:pt x="36448" y="92871"/>
                        <a:pt x="44397" y="44902"/>
                        <a:pt x="33866" y="41392"/>
                      </a:cubicBezTo>
                      <a:lnTo>
                        <a:pt x="22577" y="37629"/>
                      </a:lnTo>
                      <a:cubicBezTo>
                        <a:pt x="8158" y="47242"/>
                        <a:pt x="15811" y="45155"/>
                        <a:pt x="0" y="45155"/>
                      </a:cubicBezTo>
                    </a:path>
                  </a:pathLst>
                </a:custGeom>
                <a:noFill/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B1C67CCE-F535-EF47-9289-825B9B8B1BA6}"/>
                  </a:ext>
                </a:extLst>
              </p:cNvPr>
              <p:cNvSpPr/>
              <p:nvPr/>
            </p:nvSpPr>
            <p:spPr>
              <a:xfrm>
                <a:off x="3949665" y="4566723"/>
                <a:ext cx="6519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chemeClr val="tx1"/>
                    </a:solidFill>
                  </a:rPr>
                  <a:t>Testis</a:t>
                </a:r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306AF9CD-51E8-E94F-94D6-CDB5486135D2}"/>
                  </a:ext>
                </a:extLst>
              </p:cNvPr>
              <p:cNvGrpSpPr/>
              <p:nvPr/>
            </p:nvGrpSpPr>
            <p:grpSpPr>
              <a:xfrm>
                <a:off x="3956779" y="2760022"/>
                <a:ext cx="672186" cy="943040"/>
                <a:chOff x="1631088" y="2318486"/>
                <a:chExt cx="672186" cy="943040"/>
              </a:xfrm>
            </p:grpSpPr>
            <p:sp>
              <p:nvSpPr>
                <p:cNvPr id="140" name="Teardrop 139">
                  <a:extLst>
                    <a:ext uri="{FF2B5EF4-FFF2-40B4-BE49-F238E27FC236}">
                      <a16:creationId xmlns:a16="http://schemas.microsoft.com/office/drawing/2014/main" id="{92935D8E-428B-7F4D-A300-2589072821B0}"/>
                    </a:ext>
                  </a:extLst>
                </p:cNvPr>
                <p:cNvSpPr/>
                <p:nvPr/>
              </p:nvSpPr>
              <p:spPr>
                <a:xfrm rot="17757228">
                  <a:off x="1809585" y="2669668"/>
                  <a:ext cx="492877" cy="494500"/>
                </a:xfrm>
                <a:prstGeom prst="teardrop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" name="Isosceles Triangle 13">
                  <a:extLst>
                    <a:ext uri="{FF2B5EF4-FFF2-40B4-BE49-F238E27FC236}">
                      <a16:creationId xmlns:a16="http://schemas.microsoft.com/office/drawing/2014/main" id="{85E79249-4E27-4E4B-AB56-0127786CCB40}"/>
                    </a:ext>
                  </a:extLst>
                </p:cNvPr>
                <p:cNvSpPr/>
                <p:nvPr/>
              </p:nvSpPr>
              <p:spPr>
                <a:xfrm rot="10800000">
                  <a:off x="1711259" y="2318486"/>
                  <a:ext cx="449725" cy="657641"/>
                </a:xfrm>
                <a:prstGeom prst="triangle">
                  <a:avLst/>
                </a:prstGeom>
                <a:solidFill>
                  <a:srgbClr val="FFCC00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" name="Teardrop 137">
                  <a:extLst>
                    <a:ext uri="{FF2B5EF4-FFF2-40B4-BE49-F238E27FC236}">
                      <a16:creationId xmlns:a16="http://schemas.microsoft.com/office/drawing/2014/main" id="{28148D40-3FFC-4146-B4D6-74AC5FBBFD3E}"/>
                    </a:ext>
                  </a:extLst>
                </p:cNvPr>
                <p:cNvSpPr/>
                <p:nvPr/>
              </p:nvSpPr>
              <p:spPr>
                <a:xfrm rot="21279426">
                  <a:off x="1631088" y="2685462"/>
                  <a:ext cx="432048" cy="576064"/>
                </a:xfrm>
                <a:prstGeom prst="teardrop">
                  <a:avLst/>
                </a:prstGeom>
                <a:solidFill>
                  <a:srgbClr val="FFC00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60" name="Straight Arrow Connector 159">
                <a:extLst>
                  <a:ext uri="{FF2B5EF4-FFF2-40B4-BE49-F238E27FC236}">
                    <a16:creationId xmlns:a16="http://schemas.microsoft.com/office/drawing/2014/main" id="{13FF6FE3-8300-7045-B83E-6DC54B7CBBE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35619" y="1928210"/>
                <a:ext cx="2254" cy="512032"/>
              </a:xfrm>
              <a:prstGeom prst="straightConnector1">
                <a:avLst/>
              </a:prstGeom>
              <a:ln w="412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D6BC5F8-9299-2444-89F7-6913E1E8131E}"/>
                  </a:ext>
                </a:extLst>
              </p:cNvPr>
              <p:cNvSpPr txBox="1"/>
              <p:nvPr/>
            </p:nvSpPr>
            <p:spPr>
              <a:xfrm>
                <a:off x="4024278" y="1901387"/>
                <a:ext cx="3392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+</a:t>
                </a:r>
              </a:p>
            </p:txBody>
          </p:sp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40E8DA0F-2432-9D41-ACA1-C54E8CB9B683}"/>
                  </a:ext>
                </a:extLst>
              </p:cNvPr>
              <p:cNvSpPr txBox="1"/>
              <p:nvPr/>
            </p:nvSpPr>
            <p:spPr>
              <a:xfrm>
                <a:off x="4059822" y="3968317"/>
                <a:ext cx="827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+</a:t>
                </a:r>
              </a:p>
            </p:txBody>
          </p:sp>
          <p:sp>
            <p:nvSpPr>
              <p:cNvPr id="172" name="Rectangle 171">
                <a:extLst>
                  <a:ext uri="{FF2B5EF4-FFF2-40B4-BE49-F238E27FC236}">
                    <a16:creationId xmlns:a16="http://schemas.microsoft.com/office/drawing/2014/main" id="{8683D085-1896-6344-94D9-E8F75A7C30B0}"/>
                  </a:ext>
                </a:extLst>
              </p:cNvPr>
              <p:cNvSpPr/>
              <p:nvPr/>
            </p:nvSpPr>
            <p:spPr>
              <a:xfrm>
                <a:off x="3558630" y="4121107"/>
                <a:ext cx="64824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b="1" dirty="0"/>
                  <a:t>FSH</a:t>
                </a:r>
              </a:p>
            </p:txBody>
          </p:sp>
          <p:cxnSp>
            <p:nvCxnSpPr>
              <p:cNvPr id="185" name="Straight Arrow Connector 184">
                <a:extLst>
                  <a:ext uri="{FF2B5EF4-FFF2-40B4-BE49-F238E27FC236}">
                    <a16:creationId xmlns:a16="http://schemas.microsoft.com/office/drawing/2014/main" id="{9D5B6896-D474-CC4E-9749-6AB2B10C1F4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19042" y="3898336"/>
                <a:ext cx="2254" cy="512032"/>
              </a:xfrm>
              <a:prstGeom prst="straightConnector1">
                <a:avLst/>
              </a:prstGeom>
              <a:ln w="412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41589DFD-3CC3-CB4D-9E67-FE71E77642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152777" y="794301"/>
                <a:ext cx="17905" cy="473902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AD5FA9A4-63D5-4540-B58D-FFCFB8D3BF9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806914" y="3367322"/>
                <a:ext cx="332521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Arrow Connector 202">
                <a:extLst>
                  <a:ext uri="{FF2B5EF4-FFF2-40B4-BE49-F238E27FC236}">
                    <a16:creationId xmlns:a16="http://schemas.microsoft.com/office/drawing/2014/main" id="{65634802-A41B-324E-A4BA-47595FA9D1D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48079" y="791661"/>
                <a:ext cx="291356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A542ADE7-FDAC-C74E-8FDA-BB2C719043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48078" y="5519817"/>
                <a:ext cx="331147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D7BC3440-D42C-6B4A-8545-3D6706201478}"/>
                </a:ext>
              </a:extLst>
            </p:cNvPr>
            <p:cNvSpPr txBox="1"/>
            <p:nvPr/>
          </p:nvSpPr>
          <p:spPr>
            <a:xfrm>
              <a:off x="4990256" y="3114295"/>
              <a:ext cx="460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_</a:t>
              </a: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3A256EED-5C5F-834C-85F1-50F3375BEC50}"/>
                </a:ext>
              </a:extLst>
            </p:cNvPr>
            <p:cNvSpPr txBox="1"/>
            <p:nvPr/>
          </p:nvSpPr>
          <p:spPr>
            <a:xfrm flipV="1">
              <a:off x="4814035" y="855271"/>
              <a:ext cx="408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_</a:t>
              </a:r>
            </a:p>
          </p:txBody>
        </p:sp>
        <p:sp>
          <p:nvSpPr>
            <p:cNvPr id="2" name="Diamond 1">
              <a:extLst>
                <a:ext uri="{FF2B5EF4-FFF2-40B4-BE49-F238E27FC236}">
                  <a16:creationId xmlns:a16="http://schemas.microsoft.com/office/drawing/2014/main" id="{47072196-38DD-4F47-B10E-6ABA31F527A4}"/>
                </a:ext>
              </a:extLst>
            </p:cNvPr>
            <p:cNvSpPr/>
            <p:nvPr/>
          </p:nvSpPr>
          <p:spPr>
            <a:xfrm rot="18933723">
              <a:off x="3712389" y="579758"/>
              <a:ext cx="343252" cy="28719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9" name="Curved Connector 98">
              <a:extLst>
                <a:ext uri="{FF2B5EF4-FFF2-40B4-BE49-F238E27FC236}">
                  <a16:creationId xmlns:a16="http://schemas.microsoft.com/office/drawing/2014/main" id="{A1BADF79-F947-704E-946B-1A276CA6B29A}"/>
                </a:ext>
              </a:extLst>
            </p:cNvPr>
            <p:cNvCxnSpPr>
              <a:cxnSpLocks/>
            </p:cNvCxnSpPr>
            <p:nvPr/>
          </p:nvCxnSpPr>
          <p:spPr>
            <a:xfrm>
              <a:off x="3919290" y="822928"/>
              <a:ext cx="267752" cy="238796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35EB584-12DF-524A-99AF-551B03BE2941}"/>
                </a:ext>
              </a:extLst>
            </p:cNvPr>
            <p:cNvSpPr txBox="1"/>
            <p:nvPr/>
          </p:nvSpPr>
          <p:spPr>
            <a:xfrm>
              <a:off x="4210033" y="582470"/>
              <a:ext cx="10632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/>
                <a:t>KNDy</a:t>
              </a:r>
              <a:r>
                <a:rPr lang="en-US" sz="1000" dirty="0"/>
                <a:t> </a:t>
              </a:r>
            </a:p>
            <a:p>
              <a:r>
                <a:rPr lang="en-US" sz="1200" dirty="0"/>
                <a:t>neuron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AC553B18-3D94-D94B-8173-45290183C3B5}"/>
                </a:ext>
              </a:extLst>
            </p:cNvPr>
            <p:cNvSpPr txBox="1"/>
            <p:nvPr/>
          </p:nvSpPr>
          <p:spPr>
            <a:xfrm>
              <a:off x="4359832" y="1169586"/>
              <a:ext cx="6683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GnRH</a:t>
              </a:r>
              <a:r>
                <a:rPr lang="en-US" sz="1000" dirty="0"/>
                <a:t> </a:t>
              </a:r>
              <a:r>
                <a:rPr lang="en-US" sz="1200" dirty="0"/>
                <a:t>neuron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DB281AF0-79C7-F241-A3BD-D73A7FEDC30A}"/>
                </a:ext>
              </a:extLst>
            </p:cNvPr>
            <p:cNvSpPr txBox="1"/>
            <p:nvPr/>
          </p:nvSpPr>
          <p:spPr>
            <a:xfrm flipH="1" flipV="1">
              <a:off x="3983990" y="921408"/>
              <a:ext cx="1167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+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2EF8C79-7B51-F545-9119-F46B2DB1FD8E}"/>
                </a:ext>
              </a:extLst>
            </p:cNvPr>
            <p:cNvSpPr/>
            <p:nvPr/>
          </p:nvSpPr>
          <p:spPr>
            <a:xfrm>
              <a:off x="3858915" y="684566"/>
              <a:ext cx="60375" cy="99679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0CF53F-F5D1-3345-AA50-84D75260011B}"/>
                </a:ext>
              </a:extLst>
            </p:cNvPr>
            <p:cNvSpPr/>
            <p:nvPr/>
          </p:nvSpPr>
          <p:spPr>
            <a:xfrm>
              <a:off x="4265429" y="1178836"/>
              <a:ext cx="45719" cy="69213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76B65134-EA08-A045-B1A4-AB1A0149624D}"/>
                </a:ext>
              </a:extLst>
            </p:cNvPr>
            <p:cNvSpPr/>
            <p:nvPr/>
          </p:nvSpPr>
          <p:spPr>
            <a:xfrm>
              <a:off x="4227164" y="1120324"/>
              <a:ext cx="140828" cy="191889"/>
            </a:xfrm>
            <a:prstGeom prst="roundRect">
              <a:avLst/>
            </a:prstGeom>
            <a:noFill/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53609A7B-E44A-914F-8D68-2AA9C6425080}"/>
                </a:ext>
              </a:extLst>
            </p:cNvPr>
            <p:cNvSpPr/>
            <p:nvPr/>
          </p:nvSpPr>
          <p:spPr>
            <a:xfrm>
              <a:off x="3397421" y="701204"/>
              <a:ext cx="645190" cy="280821"/>
            </a:xfrm>
            <a:custGeom>
              <a:avLst/>
              <a:gdLst>
                <a:gd name="connsiteX0" fmla="*/ 645190 w 645190"/>
                <a:gd name="connsiteY0" fmla="*/ 189133 h 280821"/>
                <a:gd name="connsiteX1" fmla="*/ 7516 w 645190"/>
                <a:gd name="connsiteY1" fmla="*/ 273354 h 280821"/>
                <a:gd name="connsiteX2" fmla="*/ 296274 w 645190"/>
                <a:gd name="connsiteY2" fmla="*/ 20691 h 280821"/>
                <a:gd name="connsiteX3" fmla="*/ 308305 w 645190"/>
                <a:gd name="connsiteY3" fmla="*/ 32722 h 280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5190" h="280821">
                  <a:moveTo>
                    <a:pt x="645190" y="189133"/>
                  </a:moveTo>
                  <a:cubicBezTo>
                    <a:pt x="355429" y="245280"/>
                    <a:pt x="65669" y="301428"/>
                    <a:pt x="7516" y="273354"/>
                  </a:cubicBezTo>
                  <a:cubicBezTo>
                    <a:pt x="-50637" y="245280"/>
                    <a:pt x="246143" y="60796"/>
                    <a:pt x="296274" y="20691"/>
                  </a:cubicBezTo>
                  <a:cubicBezTo>
                    <a:pt x="346405" y="-19414"/>
                    <a:pt x="327355" y="6654"/>
                    <a:pt x="308305" y="32722"/>
                  </a:cubicBezTo>
                </a:path>
              </a:pathLst>
            </a:custGeom>
            <a:noFill/>
            <a:ln w="9525">
              <a:solidFill>
                <a:srgbClr val="00FA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40B98028-5FF7-534E-AE3B-47B662FE8C05}"/>
                </a:ext>
              </a:extLst>
            </p:cNvPr>
            <p:cNvSpPr/>
            <p:nvPr/>
          </p:nvSpPr>
          <p:spPr>
            <a:xfrm rot="422637">
              <a:off x="3994093" y="532417"/>
              <a:ext cx="92325" cy="320369"/>
            </a:xfrm>
            <a:custGeom>
              <a:avLst/>
              <a:gdLst>
                <a:gd name="connsiteX0" fmla="*/ 84221 w 92325"/>
                <a:gd name="connsiteY0" fmla="*/ 320369 h 320369"/>
                <a:gd name="connsiteX1" fmla="*/ 84221 w 92325"/>
                <a:gd name="connsiteY1" fmla="*/ 31611 h 320369"/>
                <a:gd name="connsiteX2" fmla="*/ 0 w 92325"/>
                <a:gd name="connsiteY2" fmla="*/ 7548 h 320369"/>
                <a:gd name="connsiteX3" fmla="*/ 0 w 92325"/>
                <a:gd name="connsiteY3" fmla="*/ 7548 h 32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25" h="320369">
                  <a:moveTo>
                    <a:pt x="84221" y="320369"/>
                  </a:moveTo>
                  <a:cubicBezTo>
                    <a:pt x="91239" y="202058"/>
                    <a:pt x="98258" y="83748"/>
                    <a:pt x="84221" y="31611"/>
                  </a:cubicBezTo>
                  <a:cubicBezTo>
                    <a:pt x="70184" y="-20526"/>
                    <a:pt x="0" y="7548"/>
                    <a:pt x="0" y="7548"/>
                  </a:cubicBezTo>
                  <a:lnTo>
                    <a:pt x="0" y="7548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17897D94-B7BA-914A-876F-9D4B14C98575}"/>
                </a:ext>
              </a:extLst>
            </p:cNvPr>
            <p:cNvSpPr txBox="1"/>
            <p:nvPr/>
          </p:nvSpPr>
          <p:spPr>
            <a:xfrm>
              <a:off x="4027135" y="396328"/>
              <a:ext cx="10632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err="1"/>
                <a:t>Dyn</a:t>
              </a:r>
              <a:r>
                <a:rPr lang="en-US" sz="1000" b="1" dirty="0"/>
                <a:t> -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0A4C580-4071-544B-A9B4-B0C5FE243F56}"/>
                </a:ext>
              </a:extLst>
            </p:cNvPr>
            <p:cNvSpPr/>
            <p:nvPr/>
          </p:nvSpPr>
          <p:spPr>
            <a:xfrm>
              <a:off x="3695721" y="684566"/>
              <a:ext cx="64665" cy="45719"/>
            </a:xfrm>
            <a:prstGeom prst="rect">
              <a:avLst/>
            </a:prstGeom>
            <a:solidFill>
              <a:srgbClr val="00FA00"/>
            </a:solidFill>
            <a:ln>
              <a:solidFill>
                <a:srgbClr val="00F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1DE7794-80D0-664A-9865-6466F7C57992}"/>
                </a:ext>
              </a:extLst>
            </p:cNvPr>
            <p:cNvSpPr/>
            <p:nvPr/>
          </p:nvSpPr>
          <p:spPr>
            <a:xfrm>
              <a:off x="4032075" y="515882"/>
              <a:ext cx="47482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Up Arrow 140">
            <a:extLst>
              <a:ext uri="{FF2B5EF4-FFF2-40B4-BE49-F238E27FC236}">
                <a16:creationId xmlns:a16="http://schemas.microsoft.com/office/drawing/2014/main" id="{B8A43AFC-D37C-7840-96A5-CF58D04ECCD1}"/>
              </a:ext>
            </a:extLst>
          </p:cNvPr>
          <p:cNvSpPr/>
          <p:nvPr/>
        </p:nvSpPr>
        <p:spPr>
          <a:xfrm rot="10800000">
            <a:off x="6965476" y="5094603"/>
            <a:ext cx="493645" cy="616836"/>
          </a:xfrm>
          <a:prstGeom prst="up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013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8549</TotalTime>
  <Words>158</Words>
  <Application>Microsoft Macintosh PowerPoint</Application>
  <PresentationFormat>On-screen Show (4:3)</PresentationFormat>
  <Paragraphs>38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Imperial College Healthcare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Thaventhiran, Thilipan</dc:creator>
  <cp:lastModifiedBy>Sharma, Aditi</cp:lastModifiedBy>
  <cp:revision>102</cp:revision>
  <cp:lastPrinted>2020-02-23T18:57:30Z</cp:lastPrinted>
  <dcterms:created xsi:type="dcterms:W3CDTF">2019-12-18T09:20:38Z</dcterms:created>
  <dcterms:modified xsi:type="dcterms:W3CDTF">2021-05-17T21:24:05Z</dcterms:modified>
</cp:coreProperties>
</file>