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91" r:id="rId2"/>
    <p:sldId id="273" r:id="rId3"/>
    <p:sldId id="1256" r:id="rId4"/>
    <p:sldId id="287" r:id="rId5"/>
    <p:sldId id="1294" r:id="rId6"/>
    <p:sldId id="1234" r:id="rId7"/>
    <p:sldId id="293" r:id="rId8"/>
    <p:sldId id="1254" r:id="rId9"/>
    <p:sldId id="1291" r:id="rId10"/>
    <p:sldId id="1293" r:id="rId11"/>
    <p:sldId id="1281" r:id="rId12"/>
    <p:sldId id="1268" r:id="rId13"/>
    <p:sldId id="1280" r:id="rId14"/>
    <p:sldId id="1277" r:id="rId15"/>
    <p:sldId id="1148" r:id="rId16"/>
    <p:sldId id="1200" r:id="rId17"/>
    <p:sldId id="1150" r:id="rId18"/>
    <p:sldId id="1292" r:id="rId19"/>
    <p:sldId id="1278" r:id="rId20"/>
    <p:sldId id="1279" r:id="rId21"/>
    <p:sldId id="283" r:id="rId22"/>
    <p:sldId id="1282" r:id="rId23"/>
    <p:sldId id="1283" r:id="rId24"/>
    <p:sldId id="1264" r:id="rId25"/>
    <p:sldId id="1295" r:id="rId26"/>
    <p:sldId id="1240" r:id="rId27"/>
    <p:sldId id="257" r:id="rId28"/>
    <p:sldId id="281" r:id="rId29"/>
    <p:sldId id="1276" r:id="rId30"/>
    <p:sldId id="1287" r:id="rId31"/>
    <p:sldId id="1284" r:id="rId32"/>
    <p:sldId id="1275" r:id="rId33"/>
    <p:sldId id="1266" r:id="rId34"/>
    <p:sldId id="289" r:id="rId35"/>
    <p:sldId id="1289" r:id="rId36"/>
    <p:sldId id="1290" r:id="rId37"/>
    <p:sldId id="1285" r:id="rId38"/>
    <p:sldId id="1259" r:id="rId39"/>
    <p:sldId id="1269" r:id="rId40"/>
    <p:sldId id="1270" r:id="rId41"/>
    <p:sldId id="1271" r:id="rId42"/>
    <p:sldId id="1286" r:id="rId43"/>
    <p:sldId id="677" r:id="rId44"/>
    <p:sldId id="679" r:id="rId45"/>
    <p:sldId id="680" r:id="rId46"/>
    <p:sldId id="1288" r:id="rId47"/>
    <p:sldId id="1228" r:id="rId48"/>
    <p:sldId id="1227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82" d="100"/>
          <a:sy n="82" d="100"/>
        </p:scale>
        <p:origin x="18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kin, Anna" userId="1e5ad269-3176-4e82-b31d-f838e8b5ed51" providerId="ADAL" clId="{1DB0C7A8-55CD-43B2-9E8B-BBA032770E71}"/>
    <pc:docChg chg="modSld">
      <pc:chgData name="Hankin, Anna" userId="1e5ad269-3176-4e82-b31d-f838e8b5ed51" providerId="ADAL" clId="{1DB0C7A8-55CD-43B2-9E8B-BBA032770E71}" dt="2025-06-16T10:31:52.128" v="0" actId="1036"/>
      <pc:docMkLst>
        <pc:docMk/>
      </pc:docMkLst>
      <pc:sldChg chg="modSp mod">
        <pc:chgData name="Hankin, Anna" userId="1e5ad269-3176-4e82-b31d-f838e8b5ed51" providerId="ADAL" clId="{1DB0C7A8-55CD-43B2-9E8B-BBA032770E71}" dt="2025-06-16T10:31:52.128" v="0" actId="1036"/>
        <pc:sldMkLst>
          <pc:docMk/>
          <pc:sldMk cId="374048736" sldId="1276"/>
        </pc:sldMkLst>
        <pc:cxnChg chg="mod">
          <ac:chgData name="Hankin, Anna" userId="1e5ad269-3176-4e82-b31d-f838e8b5ed51" providerId="ADAL" clId="{1DB0C7A8-55CD-43B2-9E8B-BBA032770E71}" dt="2025-06-16T10:31:52.128" v="0" actId="1036"/>
          <ac:cxnSpMkLst>
            <pc:docMk/>
            <pc:sldMk cId="374048736" sldId="1276"/>
            <ac:cxnSpMk id="114" creationId="{9710BDE9-0FBA-296A-DA5E-4C14A553136B}"/>
          </ac:cxnSpMkLst>
        </pc:cxn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imperiallondon-my.sharepoint.com/personal/gc422_ic_ac_uk/Documents/Data/Reactor%20testing/2023_08_15/2023_08_15_CA_0V_GC29_Ta_Na2SO3_tandem_60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imperiallondon-my.sharepoint.com/personal/gc422_ic_ac_uk/Documents/Data/Reactor%20testing/2023_10_12/2023_10_11_LSV_-0.5_1.2V_GC21_Ta_2e_light_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imperiallondon-my.sharepoint.com/personal/gc422_ic_ac_uk/Documents/Data/Reactor%20testing/2023_07_27_Tristan/AM1.5_2023_07_27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imperiallondon-my.sharepoint.com/personal/ak403_ic_ac_uk/Documents/Anna%20Hankin%20HD%20-%201%20April%202020/PhD%20students/George%20Creasey/George%20Creasey/Si%20photodiode%20characteristic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c422\Downloads\41467_2020_14704_MOESM4_ESM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imperiallondon-my.sharepoint.com/personal/gc422_ic_ac_uk/Documents/Data/Stellenbosch%20experiments/2024_04_28/Current%20-%2028-April-2024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imperiallondon-my.sharepoint.com/personal/ak403_ic_ac_uk/Documents/Anna%20Hankin%20HD%20-%201%20April%202020/PhD%20students/George%20Creasey/George%20Creasey/Paper%202%20-%20Photoelectrochemical%20stability%20of%20BiVO4-based%20photoanodes/WO3%20morphology%20study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imperiallondon-my.sharepoint.com/personal/ak403_ic_ac_uk/Documents/Anna%20Hankin%20HD%20-%201%20April%202020/PhD%20students/George%20Creasey/George%20Creasey/Paper%202%20-%20Photoelectrochemical%20stability%20of%20BiVO4-based%20photoanodes/WO3%20morphology%20study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imperiallondon-my.sharepoint.com/personal/ak403_ic_ac_uk/Documents/Anna%20Hankin%20HD%20-%201%20April%202020/PhD%20students/George%20Creasey/George%20Creasey/Paper%202%20-%20Photoelectrochemical%20stability%20of%20BiVO4-based%20photoanodes/WO3%20morphology%20study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https://imperiallondon-my.sharepoint.com/personal/ak403_ic_ac_uk/Documents/Anna%20Hankin%20HD%20-%201%20April%202020/PhD%20students/George%20Creasey/George%20Creasey/Paper%202%20-%20Photoelectrochemical%20stability%20of%20BiVO4-based%20photoanodes/WO3%20morphology%20study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imperiallondon-my.sharepoint.com/personal/ak403_ic_ac_uk/Documents/Anna%20Hankin%20HD%20-%201%20April%202020/PhD%20students/George%20Creasey/George%20Creasey/Paper%202%20-%20Photoelectrochemical%20stability%20of%20BiVO4-based%20photoanodes/WO3%20morphology%20study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https://imperiallondon-my.sharepoint.com/personal/gc422_ic_ac_uk/Documents/Data/Stellenbosch%20experiments/2024_05_03%20-%20Full%20PEC%20test/Current%20-%203-May-2024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https://imperiallondon-my.sharepoint.com/personal/gc422_ic_ac_uk/Documents/Data/Stellenbosch%20experiments/2024_05_03%20-%20Full%20PEC%20test/Current%20-%203-May-2024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https://imperiallondon-my.sharepoint.com/personal/gc422_ic_ac_uk/Documents/Data/Stellenbosch%20experiments/2024_05_03%20-%20Full%20PEC%20test/Current%20-%203-May-2024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050317371042905"/>
          <c:y val="2.2244049109927444E-2"/>
          <c:w val="0.80433111039691463"/>
          <c:h val="0.78239761237784"/>
        </c:manualLayout>
      </c:layout>
      <c:scatterChart>
        <c:scatterStyle val="smoothMarker"/>
        <c:varyColors val="0"/>
        <c:ser>
          <c:idx val="1"/>
          <c:order val="0"/>
          <c:tx>
            <c:v>Side-by-side</c:v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'https://imperiallondon-my.sharepoint.com/personal/gc422_ic_ac_uk/Documents/Data/Reactor testing/2023_08_15/[2023_08_15_CA_0V_GC29_Ta_Na2SO3_sbs_60s.xlsx]Sheet1'!$G$2:$G$61</c:f>
              <c:numCache>
                <c:formatCode>General</c:formatCode>
                <c:ptCount val="60"/>
                <c:pt idx="0">
                  <c:v>0</c:v>
                </c:pt>
                <c:pt idx="1">
                  <c:v>0.99999999747524271</c:v>
                </c:pt>
                <c:pt idx="2">
                  <c:v>1.9999999949504854</c:v>
                </c:pt>
                <c:pt idx="3">
                  <c:v>2.9999999924257281</c:v>
                </c:pt>
                <c:pt idx="4">
                  <c:v>3.9999999899009708</c:v>
                </c:pt>
                <c:pt idx="5">
                  <c:v>4.9999999873762135</c:v>
                </c:pt>
                <c:pt idx="6">
                  <c:v>5.9999999848514562</c:v>
                </c:pt>
                <c:pt idx="7">
                  <c:v>6.999999982326699</c:v>
                </c:pt>
                <c:pt idx="8">
                  <c:v>7.9999999798019417</c:v>
                </c:pt>
                <c:pt idx="9">
                  <c:v>8.9999999772771844</c:v>
                </c:pt>
                <c:pt idx="10">
                  <c:v>9.9999999747524271</c:v>
                </c:pt>
                <c:pt idx="11">
                  <c:v>10.99999997222767</c:v>
                </c:pt>
                <c:pt idx="12">
                  <c:v>11.999999969702912</c:v>
                </c:pt>
                <c:pt idx="13">
                  <c:v>12.999999967178155</c:v>
                </c:pt>
                <c:pt idx="14">
                  <c:v>13.999999964653398</c:v>
                </c:pt>
                <c:pt idx="15">
                  <c:v>14.999999962128641</c:v>
                </c:pt>
                <c:pt idx="16">
                  <c:v>15.999999959603883</c:v>
                </c:pt>
                <c:pt idx="17">
                  <c:v>16.999999957079126</c:v>
                </c:pt>
                <c:pt idx="18">
                  <c:v>17.999999954554369</c:v>
                </c:pt>
                <c:pt idx="19">
                  <c:v>18.999999952029611</c:v>
                </c:pt>
                <c:pt idx="20">
                  <c:v>19.999999949504854</c:v>
                </c:pt>
                <c:pt idx="21">
                  <c:v>20.999999946980097</c:v>
                </c:pt>
                <c:pt idx="22">
                  <c:v>21.99999994445534</c:v>
                </c:pt>
                <c:pt idx="23">
                  <c:v>22.999999941930582</c:v>
                </c:pt>
                <c:pt idx="24">
                  <c:v>23.999999939405825</c:v>
                </c:pt>
                <c:pt idx="25">
                  <c:v>24.999999936881068</c:v>
                </c:pt>
                <c:pt idx="26">
                  <c:v>25.99999993435631</c:v>
                </c:pt>
                <c:pt idx="27">
                  <c:v>26.999999931831553</c:v>
                </c:pt>
                <c:pt idx="28">
                  <c:v>27.999999929306796</c:v>
                </c:pt>
                <c:pt idx="29">
                  <c:v>28.999999926782039</c:v>
                </c:pt>
                <c:pt idx="30">
                  <c:v>29.999999924257281</c:v>
                </c:pt>
                <c:pt idx="31">
                  <c:v>30.999999921732524</c:v>
                </c:pt>
                <c:pt idx="32">
                  <c:v>31.999999919207767</c:v>
                </c:pt>
                <c:pt idx="33">
                  <c:v>32.999999916683009</c:v>
                </c:pt>
                <c:pt idx="34">
                  <c:v>33.999999914158252</c:v>
                </c:pt>
                <c:pt idx="35">
                  <c:v>34.999999911633495</c:v>
                </c:pt>
                <c:pt idx="36">
                  <c:v>35.999999909108737</c:v>
                </c:pt>
                <c:pt idx="37">
                  <c:v>36.99999990658398</c:v>
                </c:pt>
                <c:pt idx="38">
                  <c:v>37.999999904059223</c:v>
                </c:pt>
                <c:pt idx="39">
                  <c:v>38.999999901534466</c:v>
                </c:pt>
                <c:pt idx="40">
                  <c:v>39.999999899009708</c:v>
                </c:pt>
                <c:pt idx="41">
                  <c:v>40.999999896484951</c:v>
                </c:pt>
                <c:pt idx="42">
                  <c:v>41.999999893960194</c:v>
                </c:pt>
                <c:pt idx="43">
                  <c:v>42.999999891435436</c:v>
                </c:pt>
                <c:pt idx="44">
                  <c:v>43.999999888910679</c:v>
                </c:pt>
                <c:pt idx="45">
                  <c:v>44.999999886385922</c:v>
                </c:pt>
                <c:pt idx="46">
                  <c:v>45.999999883861165</c:v>
                </c:pt>
                <c:pt idx="47">
                  <c:v>46.999999881336407</c:v>
                </c:pt>
                <c:pt idx="48">
                  <c:v>47.99999987881165</c:v>
                </c:pt>
                <c:pt idx="49">
                  <c:v>48.999999876286893</c:v>
                </c:pt>
                <c:pt idx="50">
                  <c:v>49.999999873762135</c:v>
                </c:pt>
                <c:pt idx="51">
                  <c:v>50.999999871237378</c:v>
                </c:pt>
                <c:pt idx="52">
                  <c:v>51.999999868712621</c:v>
                </c:pt>
                <c:pt idx="53">
                  <c:v>52.999999866187864</c:v>
                </c:pt>
                <c:pt idx="54">
                  <c:v>53.999999863663106</c:v>
                </c:pt>
                <c:pt idx="55">
                  <c:v>54.999999861138349</c:v>
                </c:pt>
                <c:pt idx="56">
                  <c:v>55.999999858613592</c:v>
                </c:pt>
                <c:pt idx="57">
                  <c:v>56.999999856088834</c:v>
                </c:pt>
                <c:pt idx="58">
                  <c:v>57.999999853564077</c:v>
                </c:pt>
                <c:pt idx="59">
                  <c:v>58.99999985103932</c:v>
                </c:pt>
              </c:numCache>
            </c:numRef>
          </c:xVal>
          <c:yVal>
            <c:numRef>
              <c:f>'https://imperiallondon-my.sharepoint.com/personal/gc422_ic_ac_uk/Documents/Data/Reactor testing/2023_08_15/[2023_08_15_CA_0V_GC29_Ta_Na2SO3_sbs_60s.xlsx]Sheet1'!$H$2:$H$61</c:f>
              <c:numCache>
                <c:formatCode>General</c:formatCode>
                <c:ptCount val="60"/>
                <c:pt idx="0">
                  <c:v>83.8623046875</c:v>
                </c:pt>
                <c:pt idx="1">
                  <c:v>83.67919921875</c:v>
                </c:pt>
                <c:pt idx="2">
                  <c:v>83.526611328125</c:v>
                </c:pt>
                <c:pt idx="3">
                  <c:v>83.49609375</c:v>
                </c:pt>
                <c:pt idx="4">
                  <c:v>83.343505859375</c:v>
                </c:pt>
                <c:pt idx="5">
                  <c:v>83.251953125</c:v>
                </c:pt>
                <c:pt idx="6">
                  <c:v>83.038330078125</c:v>
                </c:pt>
                <c:pt idx="7">
                  <c:v>82.94677734375</c:v>
                </c:pt>
                <c:pt idx="8">
                  <c:v>82.855224609375</c:v>
                </c:pt>
                <c:pt idx="9">
                  <c:v>82.733154296875</c:v>
                </c:pt>
                <c:pt idx="10">
                  <c:v>82.6416015625</c:v>
                </c:pt>
                <c:pt idx="11">
                  <c:v>82.550048828125</c:v>
                </c:pt>
                <c:pt idx="12">
                  <c:v>82.45849609375</c:v>
                </c:pt>
                <c:pt idx="13">
                  <c:v>82.33642578125</c:v>
                </c:pt>
                <c:pt idx="14">
                  <c:v>82.275390625</c:v>
                </c:pt>
                <c:pt idx="15">
                  <c:v>82.183837890625</c:v>
                </c:pt>
                <c:pt idx="16">
                  <c:v>82.122802734375</c:v>
                </c:pt>
                <c:pt idx="17">
                  <c:v>81.939697265625</c:v>
                </c:pt>
                <c:pt idx="18">
                  <c:v>81.84814453125</c:v>
                </c:pt>
                <c:pt idx="19">
                  <c:v>81.756591796875</c:v>
                </c:pt>
                <c:pt idx="20">
                  <c:v>81.634521484375</c:v>
                </c:pt>
                <c:pt idx="21">
                  <c:v>81.60400390625</c:v>
                </c:pt>
                <c:pt idx="22">
                  <c:v>81.573486328125</c:v>
                </c:pt>
                <c:pt idx="23">
                  <c:v>81.48193359375</c:v>
                </c:pt>
                <c:pt idx="24">
                  <c:v>81.390380859375</c:v>
                </c:pt>
                <c:pt idx="25">
                  <c:v>81.268310546875</c:v>
                </c:pt>
                <c:pt idx="26">
                  <c:v>81.207275390625</c:v>
                </c:pt>
                <c:pt idx="27">
                  <c:v>81.146240234375</c:v>
                </c:pt>
                <c:pt idx="28">
                  <c:v>81.0546875</c:v>
                </c:pt>
                <c:pt idx="29">
                  <c:v>80.963134765625</c:v>
                </c:pt>
                <c:pt idx="30">
                  <c:v>80.810546875</c:v>
                </c:pt>
                <c:pt idx="31">
                  <c:v>80.841064453125</c:v>
                </c:pt>
                <c:pt idx="32">
                  <c:v>80.780029296875</c:v>
                </c:pt>
                <c:pt idx="33">
                  <c:v>80.62744140625</c:v>
                </c:pt>
                <c:pt idx="34">
                  <c:v>80.62744140625</c:v>
                </c:pt>
                <c:pt idx="35">
                  <c:v>80.474853515625</c:v>
                </c:pt>
                <c:pt idx="36">
                  <c:v>80.4443359375</c:v>
                </c:pt>
                <c:pt idx="37">
                  <c:v>80.413818359375</c:v>
                </c:pt>
                <c:pt idx="38">
                  <c:v>80.352783203125</c:v>
                </c:pt>
                <c:pt idx="39">
                  <c:v>80.291748046875</c:v>
                </c:pt>
                <c:pt idx="40">
                  <c:v>80.169677734375</c:v>
                </c:pt>
                <c:pt idx="41">
                  <c:v>80.108642578125</c:v>
                </c:pt>
                <c:pt idx="42">
                  <c:v>80.13916015625</c:v>
                </c:pt>
                <c:pt idx="43">
                  <c:v>79.986572265625</c:v>
                </c:pt>
                <c:pt idx="44">
                  <c:v>79.89501953125</c:v>
                </c:pt>
                <c:pt idx="45">
                  <c:v>79.833984375</c:v>
                </c:pt>
                <c:pt idx="46">
                  <c:v>79.833984375</c:v>
                </c:pt>
                <c:pt idx="47">
                  <c:v>79.77294921875</c:v>
                </c:pt>
                <c:pt idx="48">
                  <c:v>79.7119140625</c:v>
                </c:pt>
                <c:pt idx="49">
                  <c:v>79.620361328125</c:v>
                </c:pt>
                <c:pt idx="50">
                  <c:v>79.58984375</c:v>
                </c:pt>
                <c:pt idx="51">
                  <c:v>79.52880859375</c:v>
                </c:pt>
                <c:pt idx="52">
                  <c:v>79.498291015625</c:v>
                </c:pt>
                <c:pt idx="53">
                  <c:v>79.437255859375</c:v>
                </c:pt>
                <c:pt idx="54">
                  <c:v>79.40673828125</c:v>
                </c:pt>
                <c:pt idx="55">
                  <c:v>79.315185546875</c:v>
                </c:pt>
                <c:pt idx="56">
                  <c:v>79.28466796875</c:v>
                </c:pt>
                <c:pt idx="57">
                  <c:v>79.254150390625</c:v>
                </c:pt>
                <c:pt idx="58">
                  <c:v>79.1015625</c:v>
                </c:pt>
                <c:pt idx="59">
                  <c:v>79.16259765625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EF7-4581-8AEA-4149CC6430BE}"/>
            </c:ext>
          </c:extLst>
        </c:ser>
        <c:ser>
          <c:idx val="0"/>
          <c:order val="1"/>
          <c:tx>
            <c:v>Tandem</c:v>
          </c:tx>
          <c:spPr>
            <a:ln w="28575" cap="rnd">
              <a:solidFill>
                <a:srgbClr val="0000FF"/>
              </a:solidFill>
              <a:round/>
            </a:ln>
            <a:effectLst/>
          </c:spPr>
          <c:marker>
            <c:symbol val="none"/>
          </c:marker>
          <c:xVal>
            <c:numRef>
              <c:f>'[2023_08_15_CA_0V_GC29_Ta_Na2SO3_tandem_60s.xlsx]Sheet1'!$G$2:$G$61</c:f>
              <c:numCache>
                <c:formatCode>General</c:formatCode>
                <c:ptCount val="60"/>
                <c:pt idx="0">
                  <c:v>0</c:v>
                </c:pt>
                <c:pt idx="1">
                  <c:v>0.99999999747524271</c:v>
                </c:pt>
                <c:pt idx="2">
                  <c:v>1.9999999949504854</c:v>
                </c:pt>
                <c:pt idx="3">
                  <c:v>2.9999999924257281</c:v>
                </c:pt>
                <c:pt idx="4">
                  <c:v>3.9999999899009708</c:v>
                </c:pt>
                <c:pt idx="5">
                  <c:v>4.9999999873762135</c:v>
                </c:pt>
                <c:pt idx="6">
                  <c:v>5.9999999848514562</c:v>
                </c:pt>
                <c:pt idx="7">
                  <c:v>6.999999982326699</c:v>
                </c:pt>
                <c:pt idx="8">
                  <c:v>7.9999999798019417</c:v>
                </c:pt>
                <c:pt idx="9">
                  <c:v>8.9999999772771844</c:v>
                </c:pt>
                <c:pt idx="10">
                  <c:v>9.9999999747524271</c:v>
                </c:pt>
                <c:pt idx="11">
                  <c:v>10.99999997222767</c:v>
                </c:pt>
                <c:pt idx="12">
                  <c:v>11.999999969702912</c:v>
                </c:pt>
                <c:pt idx="13">
                  <c:v>12.999999967178155</c:v>
                </c:pt>
                <c:pt idx="14">
                  <c:v>13.999999964653398</c:v>
                </c:pt>
                <c:pt idx="15">
                  <c:v>14.999999962128641</c:v>
                </c:pt>
                <c:pt idx="16">
                  <c:v>15.999999959603883</c:v>
                </c:pt>
                <c:pt idx="17">
                  <c:v>16.999999957079126</c:v>
                </c:pt>
                <c:pt idx="18">
                  <c:v>17.999999954554369</c:v>
                </c:pt>
                <c:pt idx="19">
                  <c:v>18.999999952029611</c:v>
                </c:pt>
                <c:pt idx="20">
                  <c:v>19.999999949504854</c:v>
                </c:pt>
                <c:pt idx="21">
                  <c:v>20.999999946980097</c:v>
                </c:pt>
                <c:pt idx="22">
                  <c:v>21.99999994445534</c:v>
                </c:pt>
                <c:pt idx="23">
                  <c:v>22.999999941930582</c:v>
                </c:pt>
                <c:pt idx="24">
                  <c:v>23.999999939405825</c:v>
                </c:pt>
                <c:pt idx="25">
                  <c:v>24.999999936881068</c:v>
                </c:pt>
                <c:pt idx="26">
                  <c:v>25.99999993435631</c:v>
                </c:pt>
                <c:pt idx="27">
                  <c:v>26.999999931831553</c:v>
                </c:pt>
                <c:pt idx="28">
                  <c:v>27.999999929306796</c:v>
                </c:pt>
                <c:pt idx="29">
                  <c:v>28.999999926782039</c:v>
                </c:pt>
                <c:pt idx="30">
                  <c:v>29.999999924257281</c:v>
                </c:pt>
                <c:pt idx="31">
                  <c:v>30.999999921732524</c:v>
                </c:pt>
                <c:pt idx="32">
                  <c:v>31.999999919207767</c:v>
                </c:pt>
                <c:pt idx="33">
                  <c:v>32.999999916683009</c:v>
                </c:pt>
                <c:pt idx="34">
                  <c:v>33.999999914158252</c:v>
                </c:pt>
                <c:pt idx="35">
                  <c:v>34.999999911633495</c:v>
                </c:pt>
                <c:pt idx="36">
                  <c:v>35.999999909108737</c:v>
                </c:pt>
                <c:pt idx="37">
                  <c:v>36.99999990658398</c:v>
                </c:pt>
                <c:pt idx="38">
                  <c:v>37.999999904059223</c:v>
                </c:pt>
                <c:pt idx="39">
                  <c:v>38.999999901534466</c:v>
                </c:pt>
                <c:pt idx="40">
                  <c:v>39.999999899009708</c:v>
                </c:pt>
                <c:pt idx="41">
                  <c:v>40.999999896484951</c:v>
                </c:pt>
                <c:pt idx="42">
                  <c:v>41.999999893960194</c:v>
                </c:pt>
                <c:pt idx="43">
                  <c:v>42.999999891435436</c:v>
                </c:pt>
                <c:pt idx="44">
                  <c:v>43.999999888910679</c:v>
                </c:pt>
                <c:pt idx="45">
                  <c:v>44.999999886385922</c:v>
                </c:pt>
                <c:pt idx="46">
                  <c:v>45.999999883861165</c:v>
                </c:pt>
                <c:pt idx="47">
                  <c:v>46.999999881336407</c:v>
                </c:pt>
                <c:pt idx="48">
                  <c:v>47.99999987881165</c:v>
                </c:pt>
                <c:pt idx="49">
                  <c:v>48.999999876286893</c:v>
                </c:pt>
                <c:pt idx="50">
                  <c:v>49.999999873762135</c:v>
                </c:pt>
                <c:pt idx="51">
                  <c:v>50.999999871237378</c:v>
                </c:pt>
                <c:pt idx="52">
                  <c:v>51.999999868712621</c:v>
                </c:pt>
                <c:pt idx="53">
                  <c:v>52.999999866187864</c:v>
                </c:pt>
                <c:pt idx="54">
                  <c:v>53.999999863663106</c:v>
                </c:pt>
                <c:pt idx="55">
                  <c:v>54.999999861138349</c:v>
                </c:pt>
                <c:pt idx="56">
                  <c:v>55.999999858613592</c:v>
                </c:pt>
                <c:pt idx="57">
                  <c:v>56.999999856088834</c:v>
                </c:pt>
                <c:pt idx="58">
                  <c:v>57.999999853564077</c:v>
                </c:pt>
                <c:pt idx="59">
                  <c:v>58.99999985103932</c:v>
                </c:pt>
              </c:numCache>
            </c:numRef>
          </c:xVal>
          <c:yVal>
            <c:numRef>
              <c:f>'[2023_08_15_CA_0V_GC29_Ta_Na2SO3_tandem_60s.xlsx]Sheet1'!$H$2:$H$61</c:f>
              <c:numCache>
                <c:formatCode>General</c:formatCode>
                <c:ptCount val="60"/>
                <c:pt idx="0">
                  <c:v>13.9312744140625</c:v>
                </c:pt>
                <c:pt idx="1">
                  <c:v>13.922119140625002</c:v>
                </c:pt>
                <c:pt idx="2">
                  <c:v>13.922119140625002</c:v>
                </c:pt>
                <c:pt idx="3">
                  <c:v>13.912963867187502</c:v>
                </c:pt>
                <c:pt idx="4">
                  <c:v>13.9007568359375</c:v>
                </c:pt>
                <c:pt idx="5">
                  <c:v>13.906860351562502</c:v>
                </c:pt>
                <c:pt idx="6">
                  <c:v>13.891601562500002</c:v>
                </c:pt>
                <c:pt idx="7">
                  <c:v>13.885498046875</c:v>
                </c:pt>
                <c:pt idx="8">
                  <c:v>13.891601562500002</c:v>
                </c:pt>
                <c:pt idx="9">
                  <c:v>13.8946533203125</c:v>
                </c:pt>
                <c:pt idx="10">
                  <c:v>13.882446289062502</c:v>
                </c:pt>
                <c:pt idx="11">
                  <c:v>13.87939453125</c:v>
                </c:pt>
                <c:pt idx="12">
                  <c:v>13.87939453125</c:v>
                </c:pt>
                <c:pt idx="13">
                  <c:v>13.876342773437502</c:v>
                </c:pt>
                <c:pt idx="14">
                  <c:v>13.87939453125</c:v>
                </c:pt>
                <c:pt idx="15">
                  <c:v>13.861083984375002</c:v>
                </c:pt>
                <c:pt idx="16">
                  <c:v>13.87939453125</c:v>
                </c:pt>
                <c:pt idx="17">
                  <c:v>13.8641357421875</c:v>
                </c:pt>
                <c:pt idx="18">
                  <c:v>13.8641357421875</c:v>
                </c:pt>
                <c:pt idx="19">
                  <c:v>13.8641357421875</c:v>
                </c:pt>
                <c:pt idx="20">
                  <c:v>13.861083984375002</c:v>
                </c:pt>
                <c:pt idx="21">
                  <c:v>13.85498046875</c:v>
                </c:pt>
                <c:pt idx="22">
                  <c:v>13.85498046875</c:v>
                </c:pt>
                <c:pt idx="23">
                  <c:v>13.85498046875</c:v>
                </c:pt>
                <c:pt idx="24">
                  <c:v>13.861083984375002</c:v>
                </c:pt>
                <c:pt idx="25">
                  <c:v>13.848876953125</c:v>
                </c:pt>
                <c:pt idx="26">
                  <c:v>13.8397216796875</c:v>
                </c:pt>
                <c:pt idx="27">
                  <c:v>13.845825195312502</c:v>
                </c:pt>
                <c:pt idx="28">
                  <c:v>13.8397216796875</c:v>
                </c:pt>
                <c:pt idx="29">
                  <c:v>13.848876953125</c:v>
                </c:pt>
                <c:pt idx="30">
                  <c:v>13.8336181640625</c:v>
                </c:pt>
                <c:pt idx="31">
                  <c:v>13.836669921875002</c:v>
                </c:pt>
                <c:pt idx="32">
                  <c:v>13.824462890625</c:v>
                </c:pt>
                <c:pt idx="33">
                  <c:v>13.8336181640625</c:v>
                </c:pt>
                <c:pt idx="34">
                  <c:v>13.836669921875002</c:v>
                </c:pt>
                <c:pt idx="35">
                  <c:v>13.824462890625</c:v>
                </c:pt>
                <c:pt idx="36">
                  <c:v>13.812255859375</c:v>
                </c:pt>
                <c:pt idx="37">
                  <c:v>13.8031005859375</c:v>
                </c:pt>
                <c:pt idx="38">
                  <c:v>13.7939453125</c:v>
                </c:pt>
                <c:pt idx="39">
                  <c:v>13.790893554687502</c:v>
                </c:pt>
                <c:pt idx="40">
                  <c:v>13.763427734375</c:v>
                </c:pt>
                <c:pt idx="41">
                  <c:v>13.7664794921875</c:v>
                </c:pt>
                <c:pt idx="42">
                  <c:v>13.7664794921875</c:v>
                </c:pt>
                <c:pt idx="43">
                  <c:v>13.739013671875002</c:v>
                </c:pt>
                <c:pt idx="44">
                  <c:v>13.726806640625</c:v>
                </c:pt>
                <c:pt idx="45">
                  <c:v>13.7420654296875</c:v>
                </c:pt>
                <c:pt idx="46">
                  <c:v>13.7176513671875</c:v>
                </c:pt>
                <c:pt idx="47">
                  <c:v>13.726806640625</c:v>
                </c:pt>
                <c:pt idx="48">
                  <c:v>13.7115478515625</c:v>
                </c:pt>
                <c:pt idx="49">
                  <c:v>13.714599609375002</c:v>
                </c:pt>
                <c:pt idx="50">
                  <c:v>13.726806640625</c:v>
                </c:pt>
                <c:pt idx="51">
                  <c:v>13.7115478515625</c:v>
                </c:pt>
                <c:pt idx="52">
                  <c:v>13.7054443359375</c:v>
                </c:pt>
                <c:pt idx="53">
                  <c:v>13.708496093750002</c:v>
                </c:pt>
                <c:pt idx="54">
                  <c:v>13.702392578125</c:v>
                </c:pt>
                <c:pt idx="55">
                  <c:v>13.714599609375002</c:v>
                </c:pt>
                <c:pt idx="56">
                  <c:v>13.702392578125</c:v>
                </c:pt>
                <c:pt idx="57">
                  <c:v>13.708496093750002</c:v>
                </c:pt>
                <c:pt idx="58">
                  <c:v>13.7054443359375</c:v>
                </c:pt>
                <c:pt idx="59">
                  <c:v>13.702392578125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3EF7-4581-8AEA-4149CC6430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16570799"/>
        <c:axId val="499378047"/>
      </c:scatterChart>
      <c:valAx>
        <c:axId val="916570799"/>
        <c:scaling>
          <c:orientation val="minMax"/>
          <c:max val="6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 Nova" panose="020B05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sz="1600" b="1" i="0">
                    <a:latin typeface="Arial Nova" panose="020B0504020202020204" pitchFamily="34" charset="0"/>
                  </a:rPr>
                  <a:t>Time (s)</a:t>
                </a:r>
              </a:p>
            </c:rich>
          </c:tx>
          <c:layout>
            <c:manualLayout>
              <c:xMode val="edge"/>
              <c:yMode val="edge"/>
              <c:x val="0.49315101237345332"/>
              <c:y val="0.9447323826954382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ysClr val="windowText" lastClr="000000"/>
                  </a:solidFill>
                  <a:latin typeface="Arial Nova" panose="020B05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99378047"/>
        <c:crosses val="autoZero"/>
        <c:crossBetween val="midCat"/>
      </c:valAx>
      <c:valAx>
        <c:axId val="499378047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 Nova" panose="020B05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sz="1600" b="1">
                    <a:latin typeface="Arial Nova" panose="020B0504020202020204" pitchFamily="34" charset="0"/>
                  </a:rPr>
                  <a:t>Photocurrent</a:t>
                </a:r>
                <a:r>
                  <a:rPr lang="en-GB" sz="1600" b="1" baseline="0">
                    <a:latin typeface="Arial Nova" panose="020B0504020202020204" pitchFamily="34" charset="0"/>
                  </a:rPr>
                  <a:t> / mA</a:t>
                </a:r>
                <a:endParaRPr lang="en-GB" sz="1600" b="1">
                  <a:latin typeface="Arial Nova" panose="020B05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5.1020408163265302E-3"/>
              <c:y val="0.1907499017647580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ysClr val="windowText" lastClr="000000"/>
                  </a:solidFill>
                  <a:latin typeface="Arial Nova" panose="020B05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rial Nova" panose="020B05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16570799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7265888638920134"/>
          <c:y val="0.1466066249269728"/>
          <c:w val="0.48656475976217256"/>
          <c:h val="0.563520679416057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810769786409523"/>
          <c:y val="5.0925925925925923E-2"/>
          <c:w val="0.76558613755658811"/>
          <c:h val="0.82775444736074655"/>
        </c:manualLayout>
      </c:layout>
      <c:scatterChart>
        <c:scatterStyle val="smoothMarker"/>
        <c:varyColors val="0"/>
        <c:ser>
          <c:idx val="0"/>
          <c:order val="0"/>
          <c:tx>
            <c:v>Photoanode</c:v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'[2023_10_11_LSV_-0.5_1.2V_GC21_Ta_2e_light_1.xlsx]Sheet1'!$A$101:$A$339</c:f>
              <c:numCache>
                <c:formatCode>General</c:formatCode>
                <c:ptCount val="239"/>
                <c:pt idx="0">
                  <c:v>3.509521484375E-3</c:v>
                </c:pt>
                <c:pt idx="1">
                  <c:v>8.544921875E-3</c:v>
                </c:pt>
                <c:pt idx="2">
                  <c:v>1.3580322265625E-2</c:v>
                </c:pt>
                <c:pt idx="3">
                  <c:v>1.861572265625E-2</c:v>
                </c:pt>
                <c:pt idx="4">
                  <c:v>2.3651123046875E-2</c:v>
                </c:pt>
                <c:pt idx="5">
                  <c:v>2.86865234375E-2</c:v>
                </c:pt>
                <c:pt idx="6">
                  <c:v>3.3721923828125E-2</c:v>
                </c:pt>
                <c:pt idx="7">
                  <c:v>3.875732421875E-2</c:v>
                </c:pt>
                <c:pt idx="8">
                  <c:v>4.3792724609375E-2</c:v>
                </c:pt>
                <c:pt idx="9">
                  <c:v>4.8828125E-2</c:v>
                </c:pt>
                <c:pt idx="10">
                  <c:v>5.3863525390625E-2</c:v>
                </c:pt>
                <c:pt idx="11">
                  <c:v>5.889892578125E-2</c:v>
                </c:pt>
                <c:pt idx="12">
                  <c:v>6.3934326171875E-2</c:v>
                </c:pt>
                <c:pt idx="13">
                  <c:v>6.89697265625E-2</c:v>
                </c:pt>
                <c:pt idx="14">
                  <c:v>7.4005126953125E-2</c:v>
                </c:pt>
                <c:pt idx="15">
                  <c:v>7.904052734375E-2</c:v>
                </c:pt>
                <c:pt idx="16">
                  <c:v>8.4075927734375E-2</c:v>
                </c:pt>
                <c:pt idx="17">
                  <c:v>8.9111328125E-2</c:v>
                </c:pt>
                <c:pt idx="18">
                  <c:v>9.4146728515625E-2</c:v>
                </c:pt>
                <c:pt idx="19">
                  <c:v>9.918212890625E-2</c:v>
                </c:pt>
                <c:pt idx="20">
                  <c:v>0.104217529296875</c:v>
                </c:pt>
                <c:pt idx="21">
                  <c:v>0.1092529296875</c:v>
                </c:pt>
                <c:pt idx="22">
                  <c:v>0.114288330078125</c:v>
                </c:pt>
                <c:pt idx="23">
                  <c:v>0.11932373046875</c:v>
                </c:pt>
                <c:pt idx="24">
                  <c:v>0.124359130859375</c:v>
                </c:pt>
                <c:pt idx="25">
                  <c:v>0.12939453125</c:v>
                </c:pt>
                <c:pt idx="26">
                  <c:v>0.134429931640625</c:v>
                </c:pt>
                <c:pt idx="27">
                  <c:v>0.13946533203125</c:v>
                </c:pt>
                <c:pt idx="28">
                  <c:v>0.144500732421875</c:v>
                </c:pt>
                <c:pt idx="29">
                  <c:v>0.1495361328125</c:v>
                </c:pt>
                <c:pt idx="30">
                  <c:v>0.154571533203125</c:v>
                </c:pt>
                <c:pt idx="31">
                  <c:v>0.15960693359375</c:v>
                </c:pt>
                <c:pt idx="32">
                  <c:v>0.164642333984375</c:v>
                </c:pt>
                <c:pt idx="33">
                  <c:v>0.169677734375</c:v>
                </c:pt>
                <c:pt idx="34">
                  <c:v>0.174713134765625</c:v>
                </c:pt>
                <c:pt idx="35">
                  <c:v>0.17974853515625</c:v>
                </c:pt>
                <c:pt idx="36">
                  <c:v>0.184783935546875</c:v>
                </c:pt>
                <c:pt idx="37">
                  <c:v>0.1898193359375</c:v>
                </c:pt>
                <c:pt idx="38">
                  <c:v>0.194854736328125</c:v>
                </c:pt>
                <c:pt idx="39">
                  <c:v>0.19989013671875</c:v>
                </c:pt>
                <c:pt idx="40">
                  <c:v>0.204925537109375</c:v>
                </c:pt>
                <c:pt idx="41">
                  <c:v>0.2099609375</c:v>
                </c:pt>
                <c:pt idx="42">
                  <c:v>0.214996337890625</c:v>
                </c:pt>
                <c:pt idx="43">
                  <c:v>0.22003173828125</c:v>
                </c:pt>
                <c:pt idx="44">
                  <c:v>0.225067138671875</c:v>
                </c:pt>
                <c:pt idx="45">
                  <c:v>0.2301025390625</c:v>
                </c:pt>
                <c:pt idx="46">
                  <c:v>0.235137939453125</c:v>
                </c:pt>
                <c:pt idx="47">
                  <c:v>0.24017333984375</c:v>
                </c:pt>
                <c:pt idx="48">
                  <c:v>0.245208740234375</c:v>
                </c:pt>
                <c:pt idx="49">
                  <c:v>0.250244140625</c:v>
                </c:pt>
                <c:pt idx="50">
                  <c:v>0.255279541015625</c:v>
                </c:pt>
                <c:pt idx="51">
                  <c:v>0.26031494140625</c:v>
                </c:pt>
                <c:pt idx="52">
                  <c:v>0.265350341796875</c:v>
                </c:pt>
                <c:pt idx="53">
                  <c:v>0.2703857421875</c:v>
                </c:pt>
                <c:pt idx="54">
                  <c:v>0.275421142578125</c:v>
                </c:pt>
                <c:pt idx="55">
                  <c:v>0.28045654296875</c:v>
                </c:pt>
                <c:pt idx="56">
                  <c:v>0.285491943359375</c:v>
                </c:pt>
                <c:pt idx="57">
                  <c:v>0.29052734375</c:v>
                </c:pt>
                <c:pt idx="58">
                  <c:v>0.295562744140625</c:v>
                </c:pt>
                <c:pt idx="59">
                  <c:v>0.30059814453125</c:v>
                </c:pt>
                <c:pt idx="60">
                  <c:v>0.305633544921875</c:v>
                </c:pt>
                <c:pt idx="61">
                  <c:v>0.3106689453125</c:v>
                </c:pt>
                <c:pt idx="62">
                  <c:v>0.315704345703125</c:v>
                </c:pt>
                <c:pt idx="63">
                  <c:v>0.32073974609375</c:v>
                </c:pt>
                <c:pt idx="64">
                  <c:v>0.325775146484375</c:v>
                </c:pt>
                <c:pt idx="65">
                  <c:v>0.330810546875</c:v>
                </c:pt>
                <c:pt idx="66">
                  <c:v>0.335845947265625</c:v>
                </c:pt>
                <c:pt idx="67">
                  <c:v>0.34088134765625</c:v>
                </c:pt>
                <c:pt idx="68">
                  <c:v>0.345916748046875</c:v>
                </c:pt>
                <c:pt idx="69">
                  <c:v>0.3509521484375</c:v>
                </c:pt>
                <c:pt idx="70">
                  <c:v>0.355987548828125</c:v>
                </c:pt>
                <c:pt idx="71">
                  <c:v>0.36102294921875</c:v>
                </c:pt>
                <c:pt idx="72">
                  <c:v>0.366058349609375</c:v>
                </c:pt>
                <c:pt idx="73">
                  <c:v>0.37109375</c:v>
                </c:pt>
                <c:pt idx="74">
                  <c:v>0.376129150390625</c:v>
                </c:pt>
                <c:pt idx="75">
                  <c:v>0.38116455078125</c:v>
                </c:pt>
                <c:pt idx="76">
                  <c:v>0.386199951171875</c:v>
                </c:pt>
                <c:pt idx="77">
                  <c:v>0.3912353515625</c:v>
                </c:pt>
                <c:pt idx="78">
                  <c:v>0.396270751953125</c:v>
                </c:pt>
                <c:pt idx="79">
                  <c:v>0.40130615234375</c:v>
                </c:pt>
                <c:pt idx="80">
                  <c:v>0.406341552734375</c:v>
                </c:pt>
                <c:pt idx="81">
                  <c:v>0.411376953125</c:v>
                </c:pt>
                <c:pt idx="82">
                  <c:v>0.416412353515625</c:v>
                </c:pt>
                <c:pt idx="83">
                  <c:v>0.42144775390625</c:v>
                </c:pt>
                <c:pt idx="84">
                  <c:v>0.426483154296875</c:v>
                </c:pt>
                <c:pt idx="85">
                  <c:v>0.4315185546875</c:v>
                </c:pt>
                <c:pt idx="86">
                  <c:v>0.436553955078125</c:v>
                </c:pt>
                <c:pt idx="87">
                  <c:v>0.44158935546875</c:v>
                </c:pt>
                <c:pt idx="88">
                  <c:v>0.446624755859375</c:v>
                </c:pt>
                <c:pt idx="89">
                  <c:v>0.45166015625</c:v>
                </c:pt>
                <c:pt idx="90">
                  <c:v>0.456695556640625</c:v>
                </c:pt>
                <c:pt idx="91">
                  <c:v>0.46173095703125</c:v>
                </c:pt>
                <c:pt idx="92">
                  <c:v>0.466766357421875</c:v>
                </c:pt>
                <c:pt idx="93">
                  <c:v>0.4718017578125</c:v>
                </c:pt>
                <c:pt idx="94">
                  <c:v>0.476837158203125</c:v>
                </c:pt>
                <c:pt idx="95">
                  <c:v>0.48187255859375</c:v>
                </c:pt>
                <c:pt idx="96">
                  <c:v>0.486907958984375</c:v>
                </c:pt>
                <c:pt idx="97">
                  <c:v>0.491943359375</c:v>
                </c:pt>
                <c:pt idx="98">
                  <c:v>0.496978759765625</c:v>
                </c:pt>
                <c:pt idx="99">
                  <c:v>0.50201416015625</c:v>
                </c:pt>
                <c:pt idx="100">
                  <c:v>0.507049560546875</c:v>
                </c:pt>
                <c:pt idx="101">
                  <c:v>0.5120849609375</c:v>
                </c:pt>
                <c:pt idx="102">
                  <c:v>0.517120361328125</c:v>
                </c:pt>
                <c:pt idx="103">
                  <c:v>0.52215576171875</c:v>
                </c:pt>
                <c:pt idx="104">
                  <c:v>0.527191162109375</c:v>
                </c:pt>
                <c:pt idx="105">
                  <c:v>0.5322265625</c:v>
                </c:pt>
                <c:pt idx="106">
                  <c:v>0.537261962890625</c:v>
                </c:pt>
                <c:pt idx="107">
                  <c:v>0.54229736328125</c:v>
                </c:pt>
                <c:pt idx="108">
                  <c:v>0.547332763671875</c:v>
                </c:pt>
                <c:pt idx="109">
                  <c:v>0.5523681640625</c:v>
                </c:pt>
                <c:pt idx="110">
                  <c:v>0.557403564453125</c:v>
                </c:pt>
                <c:pt idx="111">
                  <c:v>0.56243896484375</c:v>
                </c:pt>
                <c:pt idx="112">
                  <c:v>0.567474365234375</c:v>
                </c:pt>
                <c:pt idx="113">
                  <c:v>0.572509765625</c:v>
                </c:pt>
                <c:pt idx="114">
                  <c:v>0.577545166015625</c:v>
                </c:pt>
                <c:pt idx="115">
                  <c:v>0.58258056640625</c:v>
                </c:pt>
                <c:pt idx="116">
                  <c:v>0.587615966796875</c:v>
                </c:pt>
                <c:pt idx="117">
                  <c:v>0.5926513671875</c:v>
                </c:pt>
                <c:pt idx="118">
                  <c:v>0.597686767578125</c:v>
                </c:pt>
                <c:pt idx="119">
                  <c:v>0.60272216796875</c:v>
                </c:pt>
                <c:pt idx="120">
                  <c:v>0.607757568359375</c:v>
                </c:pt>
                <c:pt idx="121">
                  <c:v>0.61279296875</c:v>
                </c:pt>
                <c:pt idx="122">
                  <c:v>0.617828369140625</c:v>
                </c:pt>
                <c:pt idx="123">
                  <c:v>0.62286376953125</c:v>
                </c:pt>
                <c:pt idx="124">
                  <c:v>0.627899169921875</c:v>
                </c:pt>
                <c:pt idx="125">
                  <c:v>0.6329345703125</c:v>
                </c:pt>
                <c:pt idx="126">
                  <c:v>0.637969970703125</c:v>
                </c:pt>
                <c:pt idx="127">
                  <c:v>0.64300537109375</c:v>
                </c:pt>
                <c:pt idx="128">
                  <c:v>0.648040771484375</c:v>
                </c:pt>
                <c:pt idx="129">
                  <c:v>0.653076171875</c:v>
                </c:pt>
                <c:pt idx="130">
                  <c:v>0.658111572265625</c:v>
                </c:pt>
                <c:pt idx="131">
                  <c:v>0.66314697265625</c:v>
                </c:pt>
                <c:pt idx="132">
                  <c:v>0.668182373046875</c:v>
                </c:pt>
                <c:pt idx="133">
                  <c:v>0.6732177734375</c:v>
                </c:pt>
                <c:pt idx="134">
                  <c:v>0.678253173828125</c:v>
                </c:pt>
                <c:pt idx="135">
                  <c:v>0.68328857421875</c:v>
                </c:pt>
                <c:pt idx="136">
                  <c:v>0.688323974609375</c:v>
                </c:pt>
                <c:pt idx="137">
                  <c:v>0.693359375</c:v>
                </c:pt>
                <c:pt idx="138">
                  <c:v>0.698394775390625</c:v>
                </c:pt>
                <c:pt idx="139">
                  <c:v>0.70343017578125</c:v>
                </c:pt>
                <c:pt idx="140">
                  <c:v>0.708465576171875</c:v>
                </c:pt>
                <c:pt idx="141">
                  <c:v>0.7135009765625</c:v>
                </c:pt>
                <c:pt idx="142">
                  <c:v>0.718536376953125</c:v>
                </c:pt>
                <c:pt idx="143">
                  <c:v>0.72357177734375</c:v>
                </c:pt>
                <c:pt idx="144">
                  <c:v>0.728607177734375</c:v>
                </c:pt>
                <c:pt idx="145">
                  <c:v>0.733642578125</c:v>
                </c:pt>
                <c:pt idx="146">
                  <c:v>0.738677978515625</c:v>
                </c:pt>
                <c:pt idx="147">
                  <c:v>0.74371337890625</c:v>
                </c:pt>
                <c:pt idx="148">
                  <c:v>0.748748779296875</c:v>
                </c:pt>
                <c:pt idx="149">
                  <c:v>0.7537841796875</c:v>
                </c:pt>
                <c:pt idx="150">
                  <c:v>0.758819580078125</c:v>
                </c:pt>
                <c:pt idx="151">
                  <c:v>0.76385498046875</c:v>
                </c:pt>
                <c:pt idx="152">
                  <c:v>0.768890380859375</c:v>
                </c:pt>
                <c:pt idx="153">
                  <c:v>0.77392578125</c:v>
                </c:pt>
                <c:pt idx="154">
                  <c:v>0.778961181640625</c:v>
                </c:pt>
                <c:pt idx="155">
                  <c:v>0.78399658203125</c:v>
                </c:pt>
                <c:pt idx="156">
                  <c:v>0.789031982421875</c:v>
                </c:pt>
                <c:pt idx="157">
                  <c:v>0.7940673828125</c:v>
                </c:pt>
                <c:pt idx="158">
                  <c:v>0.799102783203125</c:v>
                </c:pt>
                <c:pt idx="159">
                  <c:v>0.80413818359375</c:v>
                </c:pt>
                <c:pt idx="160">
                  <c:v>0.809173583984375</c:v>
                </c:pt>
                <c:pt idx="161">
                  <c:v>0.814208984375</c:v>
                </c:pt>
                <c:pt idx="162">
                  <c:v>0.819244384765625</c:v>
                </c:pt>
                <c:pt idx="163">
                  <c:v>0.82427978515625</c:v>
                </c:pt>
                <c:pt idx="164">
                  <c:v>0.829315185546875</c:v>
                </c:pt>
                <c:pt idx="165">
                  <c:v>0.8343505859375</c:v>
                </c:pt>
                <c:pt idx="166">
                  <c:v>0.839385986328125</c:v>
                </c:pt>
                <c:pt idx="167">
                  <c:v>0.84442138671875</c:v>
                </c:pt>
                <c:pt idx="168">
                  <c:v>0.849456787109375</c:v>
                </c:pt>
                <c:pt idx="169">
                  <c:v>0.8544921875</c:v>
                </c:pt>
                <c:pt idx="170">
                  <c:v>0.859527587890625</c:v>
                </c:pt>
                <c:pt idx="171">
                  <c:v>0.86456298828125</c:v>
                </c:pt>
                <c:pt idx="172">
                  <c:v>0.869598388671875</c:v>
                </c:pt>
                <c:pt idx="173">
                  <c:v>0.8746337890625</c:v>
                </c:pt>
                <c:pt idx="174">
                  <c:v>0.879669189453125</c:v>
                </c:pt>
                <c:pt idx="175">
                  <c:v>0.88470458984375</c:v>
                </c:pt>
                <c:pt idx="176">
                  <c:v>0.889739990234375</c:v>
                </c:pt>
                <c:pt idx="177">
                  <c:v>0.894775390625</c:v>
                </c:pt>
                <c:pt idx="178">
                  <c:v>0.899810791015625</c:v>
                </c:pt>
                <c:pt idx="179">
                  <c:v>0.90484619140625</c:v>
                </c:pt>
                <c:pt idx="180">
                  <c:v>0.909881591796875</c:v>
                </c:pt>
                <c:pt idx="181">
                  <c:v>0.9149169921875</c:v>
                </c:pt>
                <c:pt idx="182">
                  <c:v>0.919952392578125</c:v>
                </c:pt>
                <c:pt idx="183">
                  <c:v>0.92498779296875</c:v>
                </c:pt>
                <c:pt idx="184">
                  <c:v>0.930023193359375</c:v>
                </c:pt>
                <c:pt idx="185">
                  <c:v>0.93505859375</c:v>
                </c:pt>
                <c:pt idx="186">
                  <c:v>0.940093994140625</c:v>
                </c:pt>
                <c:pt idx="187">
                  <c:v>0.94512939453125</c:v>
                </c:pt>
                <c:pt idx="188">
                  <c:v>0.950164794921875</c:v>
                </c:pt>
                <c:pt idx="189">
                  <c:v>0.9552001953125</c:v>
                </c:pt>
                <c:pt idx="190">
                  <c:v>0.960235595703125</c:v>
                </c:pt>
                <c:pt idx="191">
                  <c:v>0.96527099609375</c:v>
                </c:pt>
                <c:pt idx="192">
                  <c:v>0.970306396484375</c:v>
                </c:pt>
                <c:pt idx="193">
                  <c:v>0.975341796875</c:v>
                </c:pt>
                <c:pt idx="194">
                  <c:v>0.980377197265625</c:v>
                </c:pt>
                <c:pt idx="195">
                  <c:v>0.98541259765625</c:v>
                </c:pt>
                <c:pt idx="196">
                  <c:v>0.990447998046875</c:v>
                </c:pt>
                <c:pt idx="197">
                  <c:v>0.9954833984375</c:v>
                </c:pt>
                <c:pt idx="198">
                  <c:v>1.000518798828125</c:v>
                </c:pt>
                <c:pt idx="199">
                  <c:v>1.00555419921875</c:v>
                </c:pt>
                <c:pt idx="200">
                  <c:v>1.010589599609375</c:v>
                </c:pt>
                <c:pt idx="201">
                  <c:v>1.015625</c:v>
                </c:pt>
                <c:pt idx="202">
                  <c:v>1.020660400390625</c:v>
                </c:pt>
                <c:pt idx="203">
                  <c:v>1.02569580078125</c:v>
                </c:pt>
                <c:pt idx="204">
                  <c:v>1.030731201171875</c:v>
                </c:pt>
                <c:pt idx="205">
                  <c:v>1.0357666015625</c:v>
                </c:pt>
                <c:pt idx="206">
                  <c:v>1.040802001953125</c:v>
                </c:pt>
                <c:pt idx="207">
                  <c:v>1.04583740234375</c:v>
                </c:pt>
                <c:pt idx="208">
                  <c:v>1.050872802734375</c:v>
                </c:pt>
                <c:pt idx="209">
                  <c:v>1.055908203125</c:v>
                </c:pt>
                <c:pt idx="210">
                  <c:v>1.060943603515625</c:v>
                </c:pt>
                <c:pt idx="211">
                  <c:v>1.06597900390625</c:v>
                </c:pt>
                <c:pt idx="212">
                  <c:v>1.071014404296875</c:v>
                </c:pt>
                <c:pt idx="213">
                  <c:v>1.0760498046875</c:v>
                </c:pt>
                <c:pt idx="214">
                  <c:v>1.081085205078125</c:v>
                </c:pt>
                <c:pt idx="215">
                  <c:v>1.08612060546875</c:v>
                </c:pt>
                <c:pt idx="216">
                  <c:v>1.091156005859375</c:v>
                </c:pt>
                <c:pt idx="217">
                  <c:v>1.09619140625</c:v>
                </c:pt>
                <c:pt idx="218">
                  <c:v>1.101226806640625</c:v>
                </c:pt>
                <c:pt idx="219">
                  <c:v>1.10626220703125</c:v>
                </c:pt>
                <c:pt idx="220">
                  <c:v>1.111297607421875</c:v>
                </c:pt>
                <c:pt idx="221">
                  <c:v>1.1163330078125</c:v>
                </c:pt>
                <c:pt idx="222">
                  <c:v>1.121368408203125</c:v>
                </c:pt>
                <c:pt idx="223">
                  <c:v>1.12640380859375</c:v>
                </c:pt>
                <c:pt idx="224">
                  <c:v>1.131439208984375</c:v>
                </c:pt>
                <c:pt idx="225">
                  <c:v>1.136474609375</c:v>
                </c:pt>
                <c:pt idx="226">
                  <c:v>1.141510009765625</c:v>
                </c:pt>
                <c:pt idx="227">
                  <c:v>1.14654541015625</c:v>
                </c:pt>
                <c:pt idx="228">
                  <c:v>1.151580810546875</c:v>
                </c:pt>
                <c:pt idx="229">
                  <c:v>1.1566162109375</c:v>
                </c:pt>
                <c:pt idx="230">
                  <c:v>1.161651611328125</c:v>
                </c:pt>
                <c:pt idx="231">
                  <c:v>1.16668701171875</c:v>
                </c:pt>
                <c:pt idx="232">
                  <c:v>1.171722412109375</c:v>
                </c:pt>
                <c:pt idx="233">
                  <c:v>1.1767578125</c:v>
                </c:pt>
                <c:pt idx="234">
                  <c:v>1.181793212890625</c:v>
                </c:pt>
                <c:pt idx="235">
                  <c:v>1.18682861328125</c:v>
                </c:pt>
                <c:pt idx="236">
                  <c:v>1.191864013671875</c:v>
                </c:pt>
                <c:pt idx="237">
                  <c:v>1.1968994140625</c:v>
                </c:pt>
                <c:pt idx="238">
                  <c:v>1.201934814453125</c:v>
                </c:pt>
              </c:numCache>
            </c:numRef>
          </c:xVal>
          <c:yVal>
            <c:numRef>
              <c:f>'[2023_10_11_LSV_-0.5_1.2V_GC21_Ta_2e_light_1.xlsx]Sheet1'!$G$101:$G$339</c:f>
              <c:numCache>
                <c:formatCode>General</c:formatCode>
                <c:ptCount val="239"/>
                <c:pt idx="0">
                  <c:v>1.5987820095486112E-2</c:v>
                </c:pt>
                <c:pt idx="1">
                  <c:v>1.64031982421875E-2</c:v>
                </c:pt>
                <c:pt idx="2">
                  <c:v>1.68609619140625E-2</c:v>
                </c:pt>
                <c:pt idx="3">
                  <c:v>1.73187255859375E-2</c:v>
                </c:pt>
                <c:pt idx="4">
                  <c:v>1.7801920572916668E-2</c:v>
                </c:pt>
                <c:pt idx="5">
                  <c:v>1.8285115559895832E-2</c:v>
                </c:pt>
                <c:pt idx="6">
                  <c:v>1.8802218967013888E-2</c:v>
                </c:pt>
                <c:pt idx="7">
                  <c:v>1.9353230794270836E-2</c:v>
                </c:pt>
                <c:pt idx="8">
                  <c:v>1.9921196831597224E-2</c:v>
                </c:pt>
                <c:pt idx="9">
                  <c:v>2.0506117078993056E-2</c:v>
                </c:pt>
                <c:pt idx="10">
                  <c:v>2.1107991536458336E-2</c:v>
                </c:pt>
                <c:pt idx="11">
                  <c:v>2.1760728624131944E-2</c:v>
                </c:pt>
                <c:pt idx="12">
                  <c:v>2.2413465711805556E-2</c:v>
                </c:pt>
                <c:pt idx="13">
                  <c:v>2.3125542534722224E-2</c:v>
                </c:pt>
                <c:pt idx="14">
                  <c:v>2.3863050672743059E-2</c:v>
                </c:pt>
                <c:pt idx="15">
                  <c:v>2.4600558810763888E-2</c:v>
                </c:pt>
                <c:pt idx="16">
                  <c:v>2.5380452473958332E-2</c:v>
                </c:pt>
                <c:pt idx="17">
                  <c:v>2.6211208767361112E-2</c:v>
                </c:pt>
                <c:pt idx="18">
                  <c:v>2.7067396375868056E-2</c:v>
                </c:pt>
                <c:pt idx="19">
                  <c:v>2.7932061089409724E-2</c:v>
                </c:pt>
                <c:pt idx="20">
                  <c:v>2.8856065538194444E-2</c:v>
                </c:pt>
                <c:pt idx="21">
                  <c:v>2.9822455512152776E-2</c:v>
                </c:pt>
                <c:pt idx="22">
                  <c:v>3.082275390625E-2</c:v>
                </c:pt>
                <c:pt idx="23">
                  <c:v>3.1840006510416664E-2</c:v>
                </c:pt>
                <c:pt idx="24">
                  <c:v>3.2908121744791664E-2</c:v>
                </c:pt>
                <c:pt idx="25">
                  <c:v>3.4027099609375E-2</c:v>
                </c:pt>
                <c:pt idx="26">
                  <c:v>3.5163031684027783E-2</c:v>
                </c:pt>
                <c:pt idx="27">
                  <c:v>3.6366780598958336E-2</c:v>
                </c:pt>
                <c:pt idx="28">
                  <c:v>3.7604437934027776E-2</c:v>
                </c:pt>
                <c:pt idx="29">
                  <c:v>3.8884480794270836E-2</c:v>
                </c:pt>
                <c:pt idx="30">
                  <c:v>4.0189954969618059E-2</c:v>
                </c:pt>
                <c:pt idx="31">
                  <c:v>4.1546291775173612E-2</c:v>
                </c:pt>
                <c:pt idx="32">
                  <c:v>4.2961968315972224E-2</c:v>
                </c:pt>
                <c:pt idx="33">
                  <c:v>4.4403076171875E-2</c:v>
                </c:pt>
                <c:pt idx="34">
                  <c:v>4.5903523763020836E-2</c:v>
                </c:pt>
                <c:pt idx="35">
                  <c:v>4.7514173719618059E-2</c:v>
                </c:pt>
                <c:pt idx="36">
                  <c:v>4.9107869466145836E-2</c:v>
                </c:pt>
                <c:pt idx="37">
                  <c:v>5.0743950737847224E-2</c:v>
                </c:pt>
                <c:pt idx="38">
                  <c:v>5.2464803059895836E-2</c:v>
                </c:pt>
                <c:pt idx="39">
                  <c:v>5.4219563802083336E-2</c:v>
                </c:pt>
                <c:pt idx="40">
                  <c:v>5.6016710069444448E-2</c:v>
                </c:pt>
                <c:pt idx="41">
                  <c:v>5.79071044921875E-2</c:v>
                </c:pt>
                <c:pt idx="42">
                  <c:v>5.9856838650173612E-2</c:v>
                </c:pt>
                <c:pt idx="43">
                  <c:v>6.1832004123263888E-2</c:v>
                </c:pt>
                <c:pt idx="44">
                  <c:v>6.3832600911458329E-2</c:v>
                </c:pt>
                <c:pt idx="45">
                  <c:v>6.5943400065104171E-2</c:v>
                </c:pt>
                <c:pt idx="46">
                  <c:v>6.8122016059027776E-2</c:v>
                </c:pt>
                <c:pt idx="47">
                  <c:v>7.0326063368055566E-2</c:v>
                </c:pt>
                <c:pt idx="48">
                  <c:v>7.2614881727430552E-2</c:v>
                </c:pt>
                <c:pt idx="49">
                  <c:v>7.4903700086805552E-2</c:v>
                </c:pt>
                <c:pt idx="50">
                  <c:v>7.7294243706597224E-2</c:v>
                </c:pt>
                <c:pt idx="51">
                  <c:v>7.9769558376736119E-2</c:v>
                </c:pt>
                <c:pt idx="52">
                  <c:v>8.2304212782118052E-2</c:v>
                </c:pt>
                <c:pt idx="53">
                  <c:v>8.4906684027777776E-2</c:v>
                </c:pt>
                <c:pt idx="54">
                  <c:v>8.7415907118055552E-2</c:v>
                </c:pt>
                <c:pt idx="55">
                  <c:v>9.0120103624131948E-2</c:v>
                </c:pt>
                <c:pt idx="56">
                  <c:v>9.2959933810763895E-2</c:v>
                </c:pt>
                <c:pt idx="57">
                  <c:v>9.5816718207465276E-2</c:v>
                </c:pt>
                <c:pt idx="58">
                  <c:v>9.8775227864583329E-2</c:v>
                </c:pt>
                <c:pt idx="59">
                  <c:v>0.10183546278211805</c:v>
                </c:pt>
                <c:pt idx="60">
                  <c:v>0.1050567626953125</c:v>
                </c:pt>
                <c:pt idx="61">
                  <c:v>0.10824415418836805</c:v>
                </c:pt>
                <c:pt idx="62">
                  <c:v>0.11155022515190972</c:v>
                </c:pt>
                <c:pt idx="63">
                  <c:v>0.1150936550564236</c:v>
                </c:pt>
                <c:pt idx="64">
                  <c:v>0.11869642469618055</c:v>
                </c:pt>
                <c:pt idx="65">
                  <c:v>0.12246025933159722</c:v>
                </c:pt>
                <c:pt idx="66">
                  <c:v>0.1265716552734375</c:v>
                </c:pt>
                <c:pt idx="67">
                  <c:v>0.13081868489583334</c:v>
                </c:pt>
                <c:pt idx="68">
                  <c:v>0.13521830240885416</c:v>
                </c:pt>
                <c:pt idx="69">
                  <c:v>0.1399570041232639</c:v>
                </c:pt>
                <c:pt idx="70">
                  <c:v>0.14504326714409721</c:v>
                </c:pt>
                <c:pt idx="71">
                  <c:v>0.15038384331597221</c:v>
                </c:pt>
                <c:pt idx="72">
                  <c:v>0.1560635036892361</c:v>
                </c:pt>
                <c:pt idx="73">
                  <c:v>0.16225179036458334</c:v>
                </c:pt>
                <c:pt idx="74">
                  <c:v>0.16869439019097221</c:v>
                </c:pt>
                <c:pt idx="75">
                  <c:v>0.17556084526909721</c:v>
                </c:pt>
                <c:pt idx="76">
                  <c:v>0.18285115559895837</c:v>
                </c:pt>
                <c:pt idx="77">
                  <c:v>0.19065009223090279</c:v>
                </c:pt>
                <c:pt idx="78">
                  <c:v>0.19861857096354166</c:v>
                </c:pt>
                <c:pt idx="79">
                  <c:v>0.20692613389756945</c:v>
                </c:pt>
                <c:pt idx="80">
                  <c:v>0.21548800998263892</c:v>
                </c:pt>
                <c:pt idx="81">
                  <c:v>0.22455851236979166</c:v>
                </c:pt>
                <c:pt idx="82">
                  <c:v>0.23388332790798616</c:v>
                </c:pt>
                <c:pt idx="83">
                  <c:v>0.24363199869791671</c:v>
                </c:pt>
                <c:pt idx="84">
                  <c:v>0.25380452473958337</c:v>
                </c:pt>
                <c:pt idx="85">
                  <c:v>0.26414659288194442</c:v>
                </c:pt>
                <c:pt idx="86">
                  <c:v>0.274658203125</c:v>
                </c:pt>
                <c:pt idx="87">
                  <c:v>0.28559366861979174</c:v>
                </c:pt>
                <c:pt idx="88">
                  <c:v>0.296783447265625</c:v>
                </c:pt>
                <c:pt idx="89">
                  <c:v>0.3082275390625</c:v>
                </c:pt>
                <c:pt idx="90">
                  <c:v>0.3200107150607639</c:v>
                </c:pt>
                <c:pt idx="91">
                  <c:v>0.33213297526041669</c:v>
                </c:pt>
                <c:pt idx="92">
                  <c:v>0.34417046440972221</c:v>
                </c:pt>
                <c:pt idx="93">
                  <c:v>0.3567165798611111</c:v>
                </c:pt>
                <c:pt idx="94">
                  <c:v>0.36977132161458331</c:v>
                </c:pt>
                <c:pt idx="95">
                  <c:v>0.38282606336805558</c:v>
                </c:pt>
                <c:pt idx="96">
                  <c:v>0.39588080512152779</c:v>
                </c:pt>
                <c:pt idx="97">
                  <c:v>0.40935940212673616</c:v>
                </c:pt>
                <c:pt idx="98">
                  <c:v>0.4230923122829861</c:v>
                </c:pt>
                <c:pt idx="99">
                  <c:v>0.43690999348958331</c:v>
                </c:pt>
                <c:pt idx="100">
                  <c:v>0.45140584309895831</c:v>
                </c:pt>
                <c:pt idx="101">
                  <c:v>0.4658169216579861</c:v>
                </c:pt>
                <c:pt idx="102">
                  <c:v>0.4802280002170139</c:v>
                </c:pt>
                <c:pt idx="103">
                  <c:v>0.49463907877604169</c:v>
                </c:pt>
                <c:pt idx="104">
                  <c:v>0.5096435546875</c:v>
                </c:pt>
                <c:pt idx="105">
                  <c:v>0.52473280164930558</c:v>
                </c:pt>
                <c:pt idx="106">
                  <c:v>0.53999159071180558</c:v>
                </c:pt>
                <c:pt idx="107">
                  <c:v>0.55558946397569442</c:v>
                </c:pt>
                <c:pt idx="108">
                  <c:v>0.57110256618923616</c:v>
                </c:pt>
                <c:pt idx="109">
                  <c:v>0.58644612630208348</c:v>
                </c:pt>
                <c:pt idx="110">
                  <c:v>0.60221354166666663</c:v>
                </c:pt>
                <c:pt idx="111">
                  <c:v>0.61823527018229174</c:v>
                </c:pt>
                <c:pt idx="112">
                  <c:v>0.63451131184895837</c:v>
                </c:pt>
                <c:pt idx="113">
                  <c:v>0.65070258246527779</c:v>
                </c:pt>
                <c:pt idx="114">
                  <c:v>0.66697862413194453</c:v>
                </c:pt>
                <c:pt idx="115">
                  <c:v>0.68308512369791674</c:v>
                </c:pt>
                <c:pt idx="116">
                  <c:v>0.69944593641493058</c:v>
                </c:pt>
                <c:pt idx="117">
                  <c:v>0.71580674913194442</c:v>
                </c:pt>
                <c:pt idx="118">
                  <c:v>0.73259141710069442</c:v>
                </c:pt>
                <c:pt idx="119">
                  <c:v>0.74954562717013884</c:v>
                </c:pt>
                <c:pt idx="120">
                  <c:v>0.7659912109375</c:v>
                </c:pt>
                <c:pt idx="121">
                  <c:v>0.782012939453125</c:v>
                </c:pt>
                <c:pt idx="122">
                  <c:v>0.79913669162326384</c:v>
                </c:pt>
                <c:pt idx="123">
                  <c:v>0.81583658854166663</c:v>
                </c:pt>
                <c:pt idx="124">
                  <c:v>0.83253648546006942</c:v>
                </c:pt>
                <c:pt idx="125">
                  <c:v>0.84974500868055558</c:v>
                </c:pt>
                <c:pt idx="126">
                  <c:v>0.86500379774305569</c:v>
                </c:pt>
                <c:pt idx="127">
                  <c:v>0.8811102973090279</c:v>
                </c:pt>
                <c:pt idx="128">
                  <c:v>0.89764065212673616</c:v>
                </c:pt>
                <c:pt idx="129">
                  <c:v>0.91518825954861127</c:v>
                </c:pt>
                <c:pt idx="130">
                  <c:v>0.9321424696180558</c:v>
                </c:pt>
                <c:pt idx="131">
                  <c:v>0.94884236653645837</c:v>
                </c:pt>
                <c:pt idx="132">
                  <c:v>0.96655951605902779</c:v>
                </c:pt>
                <c:pt idx="133">
                  <c:v>0.98402235243055558</c:v>
                </c:pt>
                <c:pt idx="134">
                  <c:v>1.0002983940972223</c:v>
                </c:pt>
                <c:pt idx="135">
                  <c:v>1.0172526041666667</c:v>
                </c:pt>
                <c:pt idx="136">
                  <c:v>1.0349697536892362</c:v>
                </c:pt>
                <c:pt idx="137">
                  <c:v>1.0516696506076391</c:v>
                </c:pt>
                <c:pt idx="138">
                  <c:v>1.0684543185763888</c:v>
                </c:pt>
                <c:pt idx="139">
                  <c:v>1.085662841796875</c:v>
                </c:pt>
                <c:pt idx="140">
                  <c:v>1.1028713650173612</c:v>
                </c:pt>
                <c:pt idx="141">
                  <c:v>1.1190626356336808</c:v>
                </c:pt>
                <c:pt idx="142">
                  <c:v>1.1363559299045138</c:v>
                </c:pt>
                <c:pt idx="143">
                  <c:v>1.1537339952256944</c:v>
                </c:pt>
                <c:pt idx="144">
                  <c:v>1.1709425184461808</c:v>
                </c:pt>
                <c:pt idx="145">
                  <c:v>1.1875576443142362</c:v>
                </c:pt>
                <c:pt idx="146">
                  <c:v>1.2043423122829862</c:v>
                </c:pt>
                <c:pt idx="147">
                  <c:v>1.221466064453125</c:v>
                </c:pt>
                <c:pt idx="148">
                  <c:v>1.2379964192708333</c:v>
                </c:pt>
                <c:pt idx="149">
                  <c:v>1.2548658582899308</c:v>
                </c:pt>
                <c:pt idx="150">
                  <c:v>1.2725830078125</c:v>
                </c:pt>
                <c:pt idx="151">
                  <c:v>1.2895372178819444</c:v>
                </c:pt>
                <c:pt idx="152">
                  <c:v>1.305389404296875</c:v>
                </c:pt>
                <c:pt idx="153">
                  <c:v>1.3225131564670141</c:v>
                </c:pt>
                <c:pt idx="154">
                  <c:v>1.3395521375868056</c:v>
                </c:pt>
                <c:pt idx="155">
                  <c:v>1.3556586371527777</c:v>
                </c:pt>
                <c:pt idx="156">
                  <c:v>1.3721042209201391</c:v>
                </c:pt>
                <c:pt idx="157">
                  <c:v>1.3893975151909723</c:v>
                </c:pt>
                <c:pt idx="158">
                  <c:v>1.4046563042534723</c:v>
                </c:pt>
                <c:pt idx="159">
                  <c:v>1.4216105143229167</c:v>
                </c:pt>
                <c:pt idx="160">
                  <c:v>1.4385647243923612</c:v>
                </c:pt>
                <c:pt idx="161">
                  <c:v>1.4546712239583333</c:v>
                </c:pt>
                <c:pt idx="162">
                  <c:v>1.4707777235243056</c:v>
                </c:pt>
                <c:pt idx="163">
                  <c:v>1.4868842230902777</c:v>
                </c:pt>
                <c:pt idx="164">
                  <c:v>1.50299072265625</c:v>
                </c:pt>
                <c:pt idx="165">
                  <c:v>1.51824951171875</c:v>
                </c:pt>
                <c:pt idx="166">
                  <c:v>1.5352037217881944</c:v>
                </c:pt>
                <c:pt idx="167">
                  <c:v>1.5513102213541667</c:v>
                </c:pt>
                <c:pt idx="168">
                  <c:v>1.5648735894097223</c:v>
                </c:pt>
                <c:pt idx="169">
                  <c:v>1.5809800889756944</c:v>
                </c:pt>
                <c:pt idx="170">
                  <c:v>1.5970865885416667</c:v>
                </c:pt>
                <c:pt idx="171">
                  <c:v>1.6123453776041667</c:v>
                </c:pt>
                <c:pt idx="172">
                  <c:v>1.6276041666666667</c:v>
                </c:pt>
                <c:pt idx="173">
                  <c:v>1.6437106662326388</c:v>
                </c:pt>
                <c:pt idx="174">
                  <c:v>1.6572740342881944</c:v>
                </c:pt>
                <c:pt idx="175">
                  <c:v>1.6716851128472223</c:v>
                </c:pt>
                <c:pt idx="176">
                  <c:v>1.6869439019097223</c:v>
                </c:pt>
                <c:pt idx="177">
                  <c:v>1.70135498046875</c:v>
                </c:pt>
                <c:pt idx="178">
                  <c:v>1.7157660590277777</c:v>
                </c:pt>
                <c:pt idx="179">
                  <c:v>1.7310248480902777</c:v>
                </c:pt>
                <c:pt idx="180">
                  <c:v>1.7454359266493056</c:v>
                </c:pt>
                <c:pt idx="181">
                  <c:v>1.7581515842013888</c:v>
                </c:pt>
                <c:pt idx="182">
                  <c:v>1.7717149522569444</c:v>
                </c:pt>
                <c:pt idx="183">
                  <c:v>1.7852783203125</c:v>
                </c:pt>
                <c:pt idx="184">
                  <c:v>1.7988416883680556</c:v>
                </c:pt>
                <c:pt idx="185">
                  <c:v>1.8132527669270833</c:v>
                </c:pt>
                <c:pt idx="186">
                  <c:v>1.8268161349826388</c:v>
                </c:pt>
                <c:pt idx="187">
                  <c:v>1.8395317925347223</c:v>
                </c:pt>
                <c:pt idx="188">
                  <c:v>1.8513997395833333</c:v>
                </c:pt>
                <c:pt idx="189">
                  <c:v>1.8641153971354167</c:v>
                </c:pt>
                <c:pt idx="190">
                  <c:v>1.8759833441840277</c:v>
                </c:pt>
                <c:pt idx="191">
                  <c:v>1.8886990017361112</c:v>
                </c:pt>
                <c:pt idx="192">
                  <c:v>1.9031100802951388</c:v>
                </c:pt>
                <c:pt idx="193">
                  <c:v>1.9141303168402777</c:v>
                </c:pt>
                <c:pt idx="194">
                  <c:v>1.9251505533854167</c:v>
                </c:pt>
                <c:pt idx="195">
                  <c:v>1.9378662109375</c:v>
                </c:pt>
                <c:pt idx="196">
                  <c:v>1.9488864474826388</c:v>
                </c:pt>
                <c:pt idx="197">
                  <c:v>1.9599066840277777</c:v>
                </c:pt>
                <c:pt idx="198">
                  <c:v>1.9709269205729167</c:v>
                </c:pt>
                <c:pt idx="199">
                  <c:v>1.9819471571180556</c:v>
                </c:pt>
                <c:pt idx="200">
                  <c:v>1.9921196831597223</c:v>
                </c:pt>
                <c:pt idx="201">
                  <c:v>2.0022922092013888</c:v>
                </c:pt>
                <c:pt idx="202">
                  <c:v>2.01416015625</c:v>
                </c:pt>
                <c:pt idx="203">
                  <c:v>2.0243326822916665</c:v>
                </c:pt>
                <c:pt idx="204">
                  <c:v>2.0328097873263888</c:v>
                </c:pt>
                <c:pt idx="205">
                  <c:v>2.0429823133680554</c:v>
                </c:pt>
                <c:pt idx="206">
                  <c:v>2.0531548394097223</c:v>
                </c:pt>
                <c:pt idx="207">
                  <c:v>2.0616319444444446</c:v>
                </c:pt>
                <c:pt idx="208">
                  <c:v>2.0726521809895835</c:v>
                </c:pt>
                <c:pt idx="209">
                  <c:v>2.0819769965277777</c:v>
                </c:pt>
                <c:pt idx="210">
                  <c:v>2.0913018120659723</c:v>
                </c:pt>
                <c:pt idx="211">
                  <c:v>2.0989312065972223</c:v>
                </c:pt>
                <c:pt idx="212">
                  <c:v>2.1082560221354165</c:v>
                </c:pt>
                <c:pt idx="213">
                  <c:v>2.1175808376736112</c:v>
                </c:pt>
                <c:pt idx="214">
                  <c:v>2.1277533637152777</c:v>
                </c:pt>
                <c:pt idx="215">
                  <c:v>2.13623046875</c:v>
                </c:pt>
                <c:pt idx="216">
                  <c:v>2.1421644422743054</c:v>
                </c:pt>
                <c:pt idx="217">
                  <c:v>2.1506415473090277</c:v>
                </c:pt>
                <c:pt idx="218">
                  <c:v>2.1574232313368054</c:v>
                </c:pt>
                <c:pt idx="219">
                  <c:v>2.1659003363715277</c:v>
                </c:pt>
                <c:pt idx="220">
                  <c:v>2.1760728624131946</c:v>
                </c:pt>
                <c:pt idx="221">
                  <c:v>2.1853976779513888</c:v>
                </c:pt>
                <c:pt idx="222">
                  <c:v>2.18963623046875</c:v>
                </c:pt>
                <c:pt idx="223">
                  <c:v>2.1964179144965277</c:v>
                </c:pt>
                <c:pt idx="224">
                  <c:v>2.2057427300347223</c:v>
                </c:pt>
                <c:pt idx="225">
                  <c:v>2.2125244140625</c:v>
                </c:pt>
                <c:pt idx="226">
                  <c:v>2.2193060980902777</c:v>
                </c:pt>
                <c:pt idx="227">
                  <c:v>2.2294786241319446</c:v>
                </c:pt>
                <c:pt idx="228">
                  <c:v>2.2362603081597223</c:v>
                </c:pt>
                <c:pt idx="229">
                  <c:v>2.2404988606770835</c:v>
                </c:pt>
                <c:pt idx="230">
                  <c:v>2.2472805447048612</c:v>
                </c:pt>
                <c:pt idx="231">
                  <c:v>2.2557576497395835</c:v>
                </c:pt>
                <c:pt idx="232">
                  <c:v>2.2608439127604165</c:v>
                </c:pt>
                <c:pt idx="233">
                  <c:v>2.2684733072916665</c:v>
                </c:pt>
                <c:pt idx="234">
                  <c:v>2.2777981228298612</c:v>
                </c:pt>
                <c:pt idx="235">
                  <c:v>2.2837320963541665</c:v>
                </c:pt>
                <c:pt idx="236">
                  <c:v>2.288818359375</c:v>
                </c:pt>
                <c:pt idx="237">
                  <c:v>2.2956000434027777</c:v>
                </c:pt>
                <c:pt idx="238">
                  <c:v>2.3032294379340277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A55-4B45-BB40-3A10BF9DC3CA}"/>
            </c:ext>
          </c:extLst>
        </c:ser>
        <c:ser>
          <c:idx val="1"/>
          <c:order val="1"/>
          <c:tx>
            <c:v>PVs in tandem</c:v>
          </c:tx>
          <c:spPr>
            <a:ln w="28575" cap="rnd">
              <a:solidFill>
                <a:srgbClr val="0000FF"/>
              </a:solidFill>
              <a:round/>
            </a:ln>
            <a:effectLst/>
          </c:spPr>
          <c:marker>
            <c:symbol val="none"/>
          </c:marker>
          <c:xVal>
            <c:numRef>
              <c:f>'[2023_10_11_LSV_0_1.2V_PV7_PV8 in series_2e_behind GC21_light.xlsx]Sheet1'!$A$2:$A$240</c:f>
              <c:numCache>
                <c:formatCode>General</c:formatCode>
                <c:ptCount val="239"/>
                <c:pt idx="0">
                  <c:v>5.035400390625E-3</c:v>
                </c:pt>
                <c:pt idx="1">
                  <c:v>1.007080078125E-2</c:v>
                </c:pt>
                <c:pt idx="2">
                  <c:v>1.5106201171875E-2</c:v>
                </c:pt>
                <c:pt idx="3">
                  <c:v>2.01416015625E-2</c:v>
                </c:pt>
                <c:pt idx="4">
                  <c:v>2.5177001953125E-2</c:v>
                </c:pt>
                <c:pt idx="5">
                  <c:v>3.021240234375E-2</c:v>
                </c:pt>
                <c:pt idx="6">
                  <c:v>3.5247802734375E-2</c:v>
                </c:pt>
                <c:pt idx="7">
                  <c:v>4.0283203125E-2</c:v>
                </c:pt>
                <c:pt idx="8">
                  <c:v>4.5318603515625E-2</c:v>
                </c:pt>
                <c:pt idx="9">
                  <c:v>5.035400390625E-2</c:v>
                </c:pt>
                <c:pt idx="10">
                  <c:v>5.5389404296875E-2</c:v>
                </c:pt>
                <c:pt idx="11">
                  <c:v>6.04248046875E-2</c:v>
                </c:pt>
                <c:pt idx="12">
                  <c:v>6.5460205078125E-2</c:v>
                </c:pt>
                <c:pt idx="13">
                  <c:v>7.049560546875E-2</c:v>
                </c:pt>
                <c:pt idx="14">
                  <c:v>7.5531005859375E-2</c:v>
                </c:pt>
                <c:pt idx="15">
                  <c:v>8.056640625E-2</c:v>
                </c:pt>
                <c:pt idx="16">
                  <c:v>8.5601806640625E-2</c:v>
                </c:pt>
                <c:pt idx="17">
                  <c:v>9.063720703125E-2</c:v>
                </c:pt>
                <c:pt idx="18">
                  <c:v>9.5672607421875E-2</c:v>
                </c:pt>
                <c:pt idx="19">
                  <c:v>0.1007080078125</c:v>
                </c:pt>
                <c:pt idx="20">
                  <c:v>0.105743408203125</c:v>
                </c:pt>
                <c:pt idx="21">
                  <c:v>0.11077880859375</c:v>
                </c:pt>
                <c:pt idx="22">
                  <c:v>0.115814208984375</c:v>
                </c:pt>
                <c:pt idx="23">
                  <c:v>0.120849609375</c:v>
                </c:pt>
                <c:pt idx="24">
                  <c:v>0.125885009765625</c:v>
                </c:pt>
                <c:pt idx="25">
                  <c:v>0.13092041015625</c:v>
                </c:pt>
                <c:pt idx="26">
                  <c:v>0.135955810546875</c:v>
                </c:pt>
                <c:pt idx="27">
                  <c:v>0.1409912109375</c:v>
                </c:pt>
                <c:pt idx="28">
                  <c:v>0.146026611328125</c:v>
                </c:pt>
                <c:pt idx="29">
                  <c:v>0.15106201171875</c:v>
                </c:pt>
                <c:pt idx="30">
                  <c:v>0.156097412109375</c:v>
                </c:pt>
                <c:pt idx="31">
                  <c:v>0.1611328125</c:v>
                </c:pt>
                <c:pt idx="32">
                  <c:v>0.166168212890625</c:v>
                </c:pt>
                <c:pt idx="33">
                  <c:v>0.17120361328125</c:v>
                </c:pt>
                <c:pt idx="34">
                  <c:v>0.176239013671875</c:v>
                </c:pt>
                <c:pt idx="35">
                  <c:v>0.1812744140625</c:v>
                </c:pt>
                <c:pt idx="36">
                  <c:v>0.186309814453125</c:v>
                </c:pt>
                <c:pt idx="37">
                  <c:v>0.19134521484375</c:v>
                </c:pt>
                <c:pt idx="38">
                  <c:v>0.196380615234375</c:v>
                </c:pt>
                <c:pt idx="39">
                  <c:v>0.201416015625</c:v>
                </c:pt>
                <c:pt idx="40">
                  <c:v>0.206451416015625</c:v>
                </c:pt>
                <c:pt idx="41">
                  <c:v>0.21148681640625</c:v>
                </c:pt>
                <c:pt idx="42">
                  <c:v>0.216522216796875</c:v>
                </c:pt>
                <c:pt idx="43">
                  <c:v>0.2215576171875</c:v>
                </c:pt>
                <c:pt idx="44">
                  <c:v>0.226593017578125</c:v>
                </c:pt>
                <c:pt idx="45">
                  <c:v>0.23162841796875</c:v>
                </c:pt>
                <c:pt idx="46">
                  <c:v>0.236663818359375</c:v>
                </c:pt>
                <c:pt idx="47">
                  <c:v>0.24169921875</c:v>
                </c:pt>
                <c:pt idx="48">
                  <c:v>0.246734619140625</c:v>
                </c:pt>
                <c:pt idx="49">
                  <c:v>0.25177001953125</c:v>
                </c:pt>
                <c:pt idx="50">
                  <c:v>0.256805419921875</c:v>
                </c:pt>
                <c:pt idx="51">
                  <c:v>0.2618408203125</c:v>
                </c:pt>
                <c:pt idx="52">
                  <c:v>0.266876220703125</c:v>
                </c:pt>
                <c:pt idx="53">
                  <c:v>0.27191162109375</c:v>
                </c:pt>
                <c:pt idx="54">
                  <c:v>0.276947021484375</c:v>
                </c:pt>
                <c:pt idx="55">
                  <c:v>0.281982421875</c:v>
                </c:pt>
                <c:pt idx="56">
                  <c:v>0.287017822265625</c:v>
                </c:pt>
                <c:pt idx="57">
                  <c:v>0.29205322265625</c:v>
                </c:pt>
                <c:pt idx="58">
                  <c:v>0.297088623046875</c:v>
                </c:pt>
                <c:pt idx="59">
                  <c:v>0.3021240234375</c:v>
                </c:pt>
                <c:pt idx="60">
                  <c:v>0.307159423828125</c:v>
                </c:pt>
                <c:pt idx="61">
                  <c:v>0.31219482421875</c:v>
                </c:pt>
                <c:pt idx="62">
                  <c:v>0.317230224609375</c:v>
                </c:pt>
                <c:pt idx="63">
                  <c:v>0.322265625</c:v>
                </c:pt>
                <c:pt idx="64">
                  <c:v>0.327301025390625</c:v>
                </c:pt>
                <c:pt idx="65">
                  <c:v>0.33233642578125</c:v>
                </c:pt>
                <c:pt idx="66">
                  <c:v>0.337371826171875</c:v>
                </c:pt>
                <c:pt idx="67">
                  <c:v>0.3424072265625</c:v>
                </c:pt>
                <c:pt idx="68">
                  <c:v>0.347442626953125</c:v>
                </c:pt>
                <c:pt idx="69">
                  <c:v>0.35247802734375</c:v>
                </c:pt>
                <c:pt idx="70">
                  <c:v>0.357513427734375</c:v>
                </c:pt>
                <c:pt idx="71">
                  <c:v>0.362548828125</c:v>
                </c:pt>
                <c:pt idx="72">
                  <c:v>0.367584228515625</c:v>
                </c:pt>
                <c:pt idx="73">
                  <c:v>0.37261962890625</c:v>
                </c:pt>
                <c:pt idx="74">
                  <c:v>0.377655029296875</c:v>
                </c:pt>
                <c:pt idx="75">
                  <c:v>0.3826904296875</c:v>
                </c:pt>
                <c:pt idx="76">
                  <c:v>0.387725830078125</c:v>
                </c:pt>
                <c:pt idx="77">
                  <c:v>0.39276123046875</c:v>
                </c:pt>
                <c:pt idx="78">
                  <c:v>0.397796630859375</c:v>
                </c:pt>
                <c:pt idx="79">
                  <c:v>0.40283203125</c:v>
                </c:pt>
                <c:pt idx="80">
                  <c:v>0.407867431640625</c:v>
                </c:pt>
                <c:pt idx="81">
                  <c:v>0.41290283203125</c:v>
                </c:pt>
                <c:pt idx="82">
                  <c:v>0.417938232421875</c:v>
                </c:pt>
                <c:pt idx="83">
                  <c:v>0.4229736328125</c:v>
                </c:pt>
                <c:pt idx="84">
                  <c:v>0.428009033203125</c:v>
                </c:pt>
                <c:pt idx="85">
                  <c:v>0.43304443359375</c:v>
                </c:pt>
                <c:pt idx="86">
                  <c:v>0.438079833984375</c:v>
                </c:pt>
                <c:pt idx="87">
                  <c:v>0.443115234375</c:v>
                </c:pt>
                <c:pt idx="88">
                  <c:v>0.448150634765625</c:v>
                </c:pt>
                <c:pt idx="89">
                  <c:v>0.45318603515625</c:v>
                </c:pt>
                <c:pt idx="90">
                  <c:v>0.458221435546875</c:v>
                </c:pt>
                <c:pt idx="91">
                  <c:v>0.4632568359375</c:v>
                </c:pt>
                <c:pt idx="92">
                  <c:v>0.468292236328125</c:v>
                </c:pt>
                <c:pt idx="93">
                  <c:v>0.47332763671875</c:v>
                </c:pt>
                <c:pt idx="94">
                  <c:v>0.478363037109375</c:v>
                </c:pt>
                <c:pt idx="95">
                  <c:v>0.4833984375</c:v>
                </c:pt>
                <c:pt idx="96">
                  <c:v>0.488433837890625</c:v>
                </c:pt>
                <c:pt idx="97">
                  <c:v>0.49346923828125</c:v>
                </c:pt>
                <c:pt idx="98">
                  <c:v>0.498504638671875</c:v>
                </c:pt>
                <c:pt idx="99">
                  <c:v>0.5035400390625</c:v>
                </c:pt>
                <c:pt idx="100">
                  <c:v>0.508575439453125</c:v>
                </c:pt>
                <c:pt idx="101">
                  <c:v>0.51361083984375</c:v>
                </c:pt>
                <c:pt idx="102">
                  <c:v>0.518646240234375</c:v>
                </c:pt>
                <c:pt idx="103">
                  <c:v>0.523681640625</c:v>
                </c:pt>
                <c:pt idx="104">
                  <c:v>0.528717041015625</c:v>
                </c:pt>
                <c:pt idx="105">
                  <c:v>0.53375244140625</c:v>
                </c:pt>
                <c:pt idx="106">
                  <c:v>0.538787841796875</c:v>
                </c:pt>
                <c:pt idx="107">
                  <c:v>0.5438232421875</c:v>
                </c:pt>
                <c:pt idx="108">
                  <c:v>0.548858642578125</c:v>
                </c:pt>
                <c:pt idx="109">
                  <c:v>0.55389404296875</c:v>
                </c:pt>
                <c:pt idx="110">
                  <c:v>0.558929443359375</c:v>
                </c:pt>
                <c:pt idx="111">
                  <c:v>0.56396484375</c:v>
                </c:pt>
                <c:pt idx="112">
                  <c:v>0.569000244140625</c:v>
                </c:pt>
                <c:pt idx="113">
                  <c:v>0.57403564453125</c:v>
                </c:pt>
                <c:pt idx="114">
                  <c:v>0.579071044921875</c:v>
                </c:pt>
                <c:pt idx="115">
                  <c:v>0.5841064453125</c:v>
                </c:pt>
                <c:pt idx="116">
                  <c:v>0.589141845703125</c:v>
                </c:pt>
                <c:pt idx="117">
                  <c:v>0.59417724609375</c:v>
                </c:pt>
                <c:pt idx="118">
                  <c:v>0.599212646484375</c:v>
                </c:pt>
                <c:pt idx="119">
                  <c:v>0.604248046875</c:v>
                </c:pt>
                <c:pt idx="120">
                  <c:v>0.609283447265625</c:v>
                </c:pt>
                <c:pt idx="121">
                  <c:v>0.61431884765625</c:v>
                </c:pt>
                <c:pt idx="122">
                  <c:v>0.619354248046875</c:v>
                </c:pt>
                <c:pt idx="123">
                  <c:v>0.6243896484375</c:v>
                </c:pt>
                <c:pt idx="124">
                  <c:v>0.629425048828125</c:v>
                </c:pt>
                <c:pt idx="125">
                  <c:v>0.63446044921875</c:v>
                </c:pt>
                <c:pt idx="126">
                  <c:v>0.639495849609375</c:v>
                </c:pt>
                <c:pt idx="127">
                  <c:v>0.64453125</c:v>
                </c:pt>
                <c:pt idx="128">
                  <c:v>0.649566650390625</c:v>
                </c:pt>
                <c:pt idx="129">
                  <c:v>0.65460205078125</c:v>
                </c:pt>
                <c:pt idx="130">
                  <c:v>0.659637451171875</c:v>
                </c:pt>
                <c:pt idx="131">
                  <c:v>0.6646728515625</c:v>
                </c:pt>
                <c:pt idx="132">
                  <c:v>0.669708251953125</c:v>
                </c:pt>
                <c:pt idx="133">
                  <c:v>0.67474365234375</c:v>
                </c:pt>
                <c:pt idx="134">
                  <c:v>0.679779052734375</c:v>
                </c:pt>
                <c:pt idx="135">
                  <c:v>0.684814453125</c:v>
                </c:pt>
                <c:pt idx="136">
                  <c:v>0.689849853515625</c:v>
                </c:pt>
                <c:pt idx="137">
                  <c:v>0.69488525390625</c:v>
                </c:pt>
                <c:pt idx="138">
                  <c:v>0.699920654296875</c:v>
                </c:pt>
                <c:pt idx="139">
                  <c:v>0.7049560546875</c:v>
                </c:pt>
                <c:pt idx="140">
                  <c:v>0.709991455078125</c:v>
                </c:pt>
                <c:pt idx="141">
                  <c:v>0.71502685546875</c:v>
                </c:pt>
                <c:pt idx="142">
                  <c:v>0.720062255859375</c:v>
                </c:pt>
                <c:pt idx="143">
                  <c:v>0.72509765625</c:v>
                </c:pt>
                <c:pt idx="144">
                  <c:v>0.730133056640625</c:v>
                </c:pt>
                <c:pt idx="145">
                  <c:v>0.73516845703125</c:v>
                </c:pt>
                <c:pt idx="146">
                  <c:v>0.740203857421875</c:v>
                </c:pt>
                <c:pt idx="147">
                  <c:v>0.7452392578125</c:v>
                </c:pt>
                <c:pt idx="148">
                  <c:v>0.750274658203125</c:v>
                </c:pt>
                <c:pt idx="149">
                  <c:v>0.75531005859375</c:v>
                </c:pt>
                <c:pt idx="150">
                  <c:v>0.760345458984375</c:v>
                </c:pt>
                <c:pt idx="151">
                  <c:v>0.765380859375</c:v>
                </c:pt>
                <c:pt idx="152">
                  <c:v>0.770416259765625</c:v>
                </c:pt>
                <c:pt idx="153">
                  <c:v>0.77545166015625</c:v>
                </c:pt>
                <c:pt idx="154">
                  <c:v>0.780487060546875</c:v>
                </c:pt>
                <c:pt idx="155">
                  <c:v>0.7855224609375</c:v>
                </c:pt>
                <c:pt idx="156">
                  <c:v>0.790557861328125</c:v>
                </c:pt>
                <c:pt idx="157">
                  <c:v>0.79559326171875</c:v>
                </c:pt>
                <c:pt idx="158">
                  <c:v>0.800628662109375</c:v>
                </c:pt>
                <c:pt idx="159">
                  <c:v>0.8056640625</c:v>
                </c:pt>
                <c:pt idx="160">
                  <c:v>0.810699462890625</c:v>
                </c:pt>
                <c:pt idx="161">
                  <c:v>0.81573486328125</c:v>
                </c:pt>
                <c:pt idx="162">
                  <c:v>0.820770263671875</c:v>
                </c:pt>
                <c:pt idx="163">
                  <c:v>0.8258056640625</c:v>
                </c:pt>
                <c:pt idx="164">
                  <c:v>0.830841064453125</c:v>
                </c:pt>
                <c:pt idx="165">
                  <c:v>0.83587646484375</c:v>
                </c:pt>
                <c:pt idx="166">
                  <c:v>0.840911865234375</c:v>
                </c:pt>
                <c:pt idx="167">
                  <c:v>0.845947265625</c:v>
                </c:pt>
                <c:pt idx="168">
                  <c:v>0.850982666015625</c:v>
                </c:pt>
                <c:pt idx="169">
                  <c:v>0.85601806640625</c:v>
                </c:pt>
                <c:pt idx="170">
                  <c:v>0.861053466796875</c:v>
                </c:pt>
                <c:pt idx="171">
                  <c:v>0.8660888671875</c:v>
                </c:pt>
                <c:pt idx="172">
                  <c:v>0.871124267578125</c:v>
                </c:pt>
                <c:pt idx="173">
                  <c:v>0.87615966796875</c:v>
                </c:pt>
                <c:pt idx="174">
                  <c:v>0.881195068359375</c:v>
                </c:pt>
                <c:pt idx="175">
                  <c:v>0.88623046875</c:v>
                </c:pt>
                <c:pt idx="176">
                  <c:v>0.891265869140625</c:v>
                </c:pt>
                <c:pt idx="177">
                  <c:v>0.89630126953125</c:v>
                </c:pt>
                <c:pt idx="178">
                  <c:v>0.901336669921875</c:v>
                </c:pt>
                <c:pt idx="179">
                  <c:v>0.9063720703125</c:v>
                </c:pt>
                <c:pt idx="180">
                  <c:v>0.911407470703125</c:v>
                </c:pt>
                <c:pt idx="181">
                  <c:v>0.91644287109375</c:v>
                </c:pt>
                <c:pt idx="182">
                  <c:v>0.921478271484375</c:v>
                </c:pt>
                <c:pt idx="183">
                  <c:v>0.926513671875</c:v>
                </c:pt>
                <c:pt idx="184">
                  <c:v>0.931549072265625</c:v>
                </c:pt>
                <c:pt idx="185">
                  <c:v>0.93658447265625</c:v>
                </c:pt>
                <c:pt idx="186">
                  <c:v>0.941619873046875</c:v>
                </c:pt>
                <c:pt idx="187">
                  <c:v>0.9466552734375</c:v>
                </c:pt>
                <c:pt idx="188">
                  <c:v>0.951690673828125</c:v>
                </c:pt>
                <c:pt idx="189">
                  <c:v>0.95672607421875</c:v>
                </c:pt>
                <c:pt idx="190">
                  <c:v>0.961761474609375</c:v>
                </c:pt>
                <c:pt idx="191">
                  <c:v>0.966796875</c:v>
                </c:pt>
                <c:pt idx="192">
                  <c:v>0.971832275390625</c:v>
                </c:pt>
                <c:pt idx="193">
                  <c:v>0.97686767578125</c:v>
                </c:pt>
                <c:pt idx="194">
                  <c:v>0.981903076171875</c:v>
                </c:pt>
                <c:pt idx="195">
                  <c:v>0.9869384765625</c:v>
                </c:pt>
                <c:pt idx="196">
                  <c:v>0.991973876953125</c:v>
                </c:pt>
                <c:pt idx="197">
                  <c:v>0.99700927734375</c:v>
                </c:pt>
                <c:pt idx="198">
                  <c:v>1.002044677734375</c:v>
                </c:pt>
                <c:pt idx="199">
                  <c:v>1.007080078125</c:v>
                </c:pt>
                <c:pt idx="200">
                  <c:v>1.012115478515625</c:v>
                </c:pt>
                <c:pt idx="201">
                  <c:v>1.01715087890625</c:v>
                </c:pt>
                <c:pt idx="202">
                  <c:v>1.022186279296875</c:v>
                </c:pt>
                <c:pt idx="203">
                  <c:v>1.0272216796875</c:v>
                </c:pt>
                <c:pt idx="204">
                  <c:v>1.032257080078125</c:v>
                </c:pt>
                <c:pt idx="205">
                  <c:v>1.03729248046875</c:v>
                </c:pt>
                <c:pt idx="206">
                  <c:v>1.042327880859375</c:v>
                </c:pt>
                <c:pt idx="207">
                  <c:v>1.04736328125</c:v>
                </c:pt>
                <c:pt idx="208">
                  <c:v>1.052398681640625</c:v>
                </c:pt>
                <c:pt idx="209">
                  <c:v>1.05743408203125</c:v>
                </c:pt>
                <c:pt idx="210">
                  <c:v>1.062469482421875</c:v>
                </c:pt>
                <c:pt idx="211">
                  <c:v>1.0675048828125</c:v>
                </c:pt>
                <c:pt idx="212">
                  <c:v>1.072540283203125</c:v>
                </c:pt>
                <c:pt idx="213">
                  <c:v>1.07757568359375</c:v>
                </c:pt>
                <c:pt idx="214">
                  <c:v>1.082611083984375</c:v>
                </c:pt>
                <c:pt idx="215">
                  <c:v>1.087646484375</c:v>
                </c:pt>
                <c:pt idx="216">
                  <c:v>1.092681884765625</c:v>
                </c:pt>
                <c:pt idx="217">
                  <c:v>1.09771728515625</c:v>
                </c:pt>
                <c:pt idx="218">
                  <c:v>1.102752685546875</c:v>
                </c:pt>
                <c:pt idx="219">
                  <c:v>1.1077880859375</c:v>
                </c:pt>
                <c:pt idx="220">
                  <c:v>1.112823486328125</c:v>
                </c:pt>
                <c:pt idx="221">
                  <c:v>1.11785888671875</c:v>
                </c:pt>
                <c:pt idx="222">
                  <c:v>1.122894287109375</c:v>
                </c:pt>
                <c:pt idx="223">
                  <c:v>1.1279296875</c:v>
                </c:pt>
                <c:pt idx="224">
                  <c:v>1.132965087890625</c:v>
                </c:pt>
                <c:pt idx="225">
                  <c:v>1.13800048828125</c:v>
                </c:pt>
                <c:pt idx="226">
                  <c:v>1.143035888671875</c:v>
                </c:pt>
                <c:pt idx="227">
                  <c:v>1.1480712890625</c:v>
                </c:pt>
                <c:pt idx="228">
                  <c:v>1.153106689453125</c:v>
                </c:pt>
                <c:pt idx="229">
                  <c:v>1.15814208984375</c:v>
                </c:pt>
                <c:pt idx="230">
                  <c:v>1.163177490234375</c:v>
                </c:pt>
                <c:pt idx="231">
                  <c:v>1.168212890625</c:v>
                </c:pt>
                <c:pt idx="232">
                  <c:v>1.173248291015625</c:v>
                </c:pt>
                <c:pt idx="233">
                  <c:v>1.17828369140625</c:v>
                </c:pt>
                <c:pt idx="234">
                  <c:v>1.183319091796875</c:v>
                </c:pt>
                <c:pt idx="235">
                  <c:v>1.1883544921875</c:v>
                </c:pt>
                <c:pt idx="236">
                  <c:v>1.193389892578125</c:v>
                </c:pt>
                <c:pt idx="237">
                  <c:v>1.19842529296875</c:v>
                </c:pt>
                <c:pt idx="238">
                  <c:v>1.203460693359375</c:v>
                </c:pt>
              </c:numCache>
            </c:numRef>
          </c:xVal>
          <c:yVal>
            <c:numRef>
              <c:f>'[2023_10_11_LSV_0_1.2V_PV7_PV8 in series_2e_behind GC21_light.xlsx]Sheet1'!$H$2:$H$240</c:f>
              <c:numCache>
                <c:formatCode>General</c:formatCode>
                <c:ptCount val="239"/>
                <c:pt idx="0">
                  <c:v>1.0234832763671875</c:v>
                </c:pt>
                <c:pt idx="1">
                  <c:v>1.0232925415039063</c:v>
                </c:pt>
                <c:pt idx="2">
                  <c:v>1.0220527648925781</c:v>
                </c:pt>
                <c:pt idx="3">
                  <c:v>1.0227203369140625</c:v>
                </c:pt>
                <c:pt idx="4">
                  <c:v>1.0213851928710938</c:v>
                </c:pt>
                <c:pt idx="5">
                  <c:v>1.0204315185546875</c:v>
                </c:pt>
                <c:pt idx="6">
                  <c:v>1.0211944580078125</c:v>
                </c:pt>
                <c:pt idx="7">
                  <c:v>1.0216712951660156</c:v>
                </c:pt>
                <c:pt idx="8">
                  <c:v>1.0213851928710938</c:v>
                </c:pt>
                <c:pt idx="9">
                  <c:v>1.0206222534179688</c:v>
                </c:pt>
                <c:pt idx="10">
                  <c:v>1.0183334350585938</c:v>
                </c:pt>
                <c:pt idx="11">
                  <c:v>1.0181427001953127</c:v>
                </c:pt>
                <c:pt idx="12">
                  <c:v>1.0183334350585938</c:v>
                </c:pt>
                <c:pt idx="13">
                  <c:v>1.0183334350585938</c:v>
                </c:pt>
                <c:pt idx="14">
                  <c:v>1.019287109375</c:v>
                </c:pt>
                <c:pt idx="15">
                  <c:v>1.0201454162597656</c:v>
                </c:pt>
                <c:pt idx="16">
                  <c:v>1.0188102722167969</c:v>
                </c:pt>
                <c:pt idx="17">
                  <c:v>1.01776123046875</c:v>
                </c:pt>
                <c:pt idx="18">
                  <c:v>1.0174751281738281</c:v>
                </c:pt>
                <c:pt idx="19">
                  <c:v>1.0165214538574219</c:v>
                </c:pt>
                <c:pt idx="20">
                  <c:v>1.0166168212890625</c:v>
                </c:pt>
                <c:pt idx="21">
                  <c:v>1.0174751281738281</c:v>
                </c:pt>
                <c:pt idx="22">
                  <c:v>1.0162353515625002</c:v>
                </c:pt>
                <c:pt idx="23">
                  <c:v>1.0149955749511719</c:v>
                </c:pt>
                <c:pt idx="24">
                  <c:v>1.015472412109375</c:v>
                </c:pt>
                <c:pt idx="25">
                  <c:v>1.0158538818359375</c:v>
                </c:pt>
                <c:pt idx="26">
                  <c:v>1.015472412109375</c:v>
                </c:pt>
                <c:pt idx="27">
                  <c:v>1.0156631469726563</c:v>
                </c:pt>
                <c:pt idx="28">
                  <c:v>1.0141372680664063</c:v>
                </c:pt>
                <c:pt idx="29">
                  <c:v>1.0128974914550783</c:v>
                </c:pt>
                <c:pt idx="30">
                  <c:v>1.0134696960449219</c:v>
                </c:pt>
                <c:pt idx="31">
                  <c:v>1.0132789611816406</c:v>
                </c:pt>
                <c:pt idx="32">
                  <c:v>1.0137557983398438</c:v>
                </c:pt>
                <c:pt idx="33">
                  <c:v>1.0141372680664063</c:v>
                </c:pt>
                <c:pt idx="34">
                  <c:v>1.0129928588867188</c:v>
                </c:pt>
                <c:pt idx="35">
                  <c:v>1.0124206542968752</c:v>
                </c:pt>
                <c:pt idx="36">
                  <c:v>1.0118484497070313</c:v>
                </c:pt>
                <c:pt idx="37">
                  <c:v>1.0119438171386721</c:v>
                </c:pt>
                <c:pt idx="38">
                  <c:v>1.0113716125488281</c:v>
                </c:pt>
                <c:pt idx="39">
                  <c:v>1.0117530822753906</c:v>
                </c:pt>
                <c:pt idx="40">
                  <c:v>1.0107040405273438</c:v>
                </c:pt>
                <c:pt idx="41">
                  <c:v>1.0099411010742188</c:v>
                </c:pt>
                <c:pt idx="42">
                  <c:v>1.0107994079589844</c:v>
                </c:pt>
                <c:pt idx="43">
                  <c:v>1.0102272033691406</c:v>
                </c:pt>
                <c:pt idx="44">
                  <c:v>1.0104179382324219</c:v>
                </c:pt>
                <c:pt idx="45">
                  <c:v>1.0101318359375</c:v>
                </c:pt>
                <c:pt idx="46">
                  <c:v>1.0086059570312502</c:v>
                </c:pt>
                <c:pt idx="47">
                  <c:v>1.007652282714844</c:v>
                </c:pt>
                <c:pt idx="48">
                  <c:v>1.0091781616210938</c:v>
                </c:pt>
                <c:pt idx="49">
                  <c:v>1.0087966918945313</c:v>
                </c:pt>
                <c:pt idx="50">
                  <c:v>1.0088920593261719</c:v>
                </c:pt>
                <c:pt idx="51">
                  <c:v>1.0081291198730471</c:v>
                </c:pt>
                <c:pt idx="52">
                  <c:v>1.0066032409667969</c:v>
                </c:pt>
                <c:pt idx="53">
                  <c:v>1.0067939758300781</c:v>
                </c:pt>
                <c:pt idx="54">
                  <c:v>1.0066986083984377</c:v>
                </c:pt>
                <c:pt idx="55">
                  <c:v>1.0065078735351563</c:v>
                </c:pt>
                <c:pt idx="56">
                  <c:v>1.007080078125</c:v>
                </c:pt>
                <c:pt idx="57">
                  <c:v>1.0068893432617188</c:v>
                </c:pt>
                <c:pt idx="58">
                  <c:v>1.006317138671875</c:v>
                </c:pt>
                <c:pt idx="59">
                  <c:v>1.00555419921875</c:v>
                </c:pt>
                <c:pt idx="60">
                  <c:v>1.0059356689453125</c:v>
                </c:pt>
                <c:pt idx="61">
                  <c:v>1.00555419921875</c:v>
                </c:pt>
                <c:pt idx="62">
                  <c:v>1.0047912597656252</c:v>
                </c:pt>
                <c:pt idx="63">
                  <c:v>1.0059356689453125</c:v>
                </c:pt>
                <c:pt idx="64">
                  <c:v>1.0052680969238283</c:v>
                </c:pt>
                <c:pt idx="65">
                  <c:v>1.003837585449219</c:v>
                </c:pt>
                <c:pt idx="66">
                  <c:v>1.0040283203125</c:v>
                </c:pt>
                <c:pt idx="67">
                  <c:v>1.0043144226074221</c:v>
                </c:pt>
                <c:pt idx="68">
                  <c:v>1.0040283203125</c:v>
                </c:pt>
                <c:pt idx="69">
                  <c:v>1.0042190551757813</c:v>
                </c:pt>
                <c:pt idx="70">
                  <c:v>1.0030746459960938</c:v>
                </c:pt>
                <c:pt idx="71">
                  <c:v>1.0013580322265625</c:v>
                </c:pt>
                <c:pt idx="72">
                  <c:v>1.0023117065429688</c:v>
                </c:pt>
                <c:pt idx="73">
                  <c:v>1.0025978088378906</c:v>
                </c:pt>
                <c:pt idx="74">
                  <c:v>1.0027885437011719</c:v>
                </c:pt>
                <c:pt idx="75">
                  <c:v>1.0029792785644531</c:v>
                </c:pt>
                <c:pt idx="76">
                  <c:v>1.0020256042480469</c:v>
                </c:pt>
                <c:pt idx="77">
                  <c:v>1.0010719299316406</c:v>
                </c:pt>
                <c:pt idx="78">
                  <c:v>1.0012626647949219</c:v>
                </c:pt>
                <c:pt idx="79">
                  <c:v>1.0011672973632813</c:v>
                </c:pt>
                <c:pt idx="80">
                  <c:v>1.0007858276367188</c:v>
                </c:pt>
                <c:pt idx="81">
                  <c:v>1.0011672973632813</c:v>
                </c:pt>
                <c:pt idx="82">
                  <c:v>1.0015487670898438</c:v>
                </c:pt>
                <c:pt idx="83">
                  <c:v>1.0006904602050781</c:v>
                </c:pt>
                <c:pt idx="84">
                  <c:v>1.0001182556152344</c:v>
                </c:pt>
                <c:pt idx="85">
                  <c:v>1.0005950927734375</c:v>
                </c:pt>
                <c:pt idx="86">
                  <c:v>0.99935531616210949</c:v>
                </c:pt>
                <c:pt idx="87">
                  <c:v>1.000213623046875</c:v>
                </c:pt>
                <c:pt idx="88">
                  <c:v>1.000213623046875</c:v>
                </c:pt>
                <c:pt idx="89">
                  <c:v>0.998687744140625</c:v>
                </c:pt>
                <c:pt idx="90">
                  <c:v>0.99897384643554688</c:v>
                </c:pt>
                <c:pt idx="91">
                  <c:v>0.99964141845703125</c:v>
                </c:pt>
                <c:pt idx="92">
                  <c:v>1.000022888183594</c:v>
                </c:pt>
                <c:pt idx="93">
                  <c:v>1.000022888183594</c:v>
                </c:pt>
                <c:pt idx="94">
                  <c:v>0.9983062744140625</c:v>
                </c:pt>
                <c:pt idx="95">
                  <c:v>0.99735260009765625</c:v>
                </c:pt>
                <c:pt idx="96">
                  <c:v>0.99716186523437511</c:v>
                </c:pt>
                <c:pt idx="97">
                  <c:v>0.99725723266601563</c:v>
                </c:pt>
                <c:pt idx="98">
                  <c:v>0.99811553955078136</c:v>
                </c:pt>
                <c:pt idx="99">
                  <c:v>0.99954605102539074</c:v>
                </c:pt>
                <c:pt idx="100">
                  <c:v>0.99859237670898449</c:v>
                </c:pt>
                <c:pt idx="101">
                  <c:v>0.9975433349609375</c:v>
                </c:pt>
                <c:pt idx="102">
                  <c:v>0.9975433349609375</c:v>
                </c:pt>
                <c:pt idx="103">
                  <c:v>0.99716186523437511</c:v>
                </c:pt>
                <c:pt idx="104">
                  <c:v>0.99639892578125</c:v>
                </c:pt>
                <c:pt idx="105">
                  <c:v>0.99620819091796886</c:v>
                </c:pt>
                <c:pt idx="106">
                  <c:v>0.99658966064453125</c:v>
                </c:pt>
                <c:pt idx="107">
                  <c:v>0.99611282348632813</c:v>
                </c:pt>
                <c:pt idx="108">
                  <c:v>0.99620819091796886</c:v>
                </c:pt>
                <c:pt idx="109">
                  <c:v>0.99716186523437511</c:v>
                </c:pt>
                <c:pt idx="110">
                  <c:v>0.99639892578125</c:v>
                </c:pt>
                <c:pt idx="111">
                  <c:v>0.99544525146484375</c:v>
                </c:pt>
                <c:pt idx="112">
                  <c:v>0.99401473999023438</c:v>
                </c:pt>
                <c:pt idx="113">
                  <c:v>0.9944915771484375</c:v>
                </c:pt>
                <c:pt idx="114">
                  <c:v>0.99391937255859375</c:v>
                </c:pt>
                <c:pt idx="115">
                  <c:v>0.99420547485351563</c:v>
                </c:pt>
                <c:pt idx="116">
                  <c:v>0.99554061889648449</c:v>
                </c:pt>
                <c:pt idx="117">
                  <c:v>0.99411010742187511</c:v>
                </c:pt>
                <c:pt idx="118">
                  <c:v>0.99287033081054699</c:v>
                </c:pt>
                <c:pt idx="119">
                  <c:v>0.99325180053710938</c:v>
                </c:pt>
                <c:pt idx="120">
                  <c:v>0.99315643310546886</c:v>
                </c:pt>
                <c:pt idx="121">
                  <c:v>0.99201202392578125</c:v>
                </c:pt>
                <c:pt idx="122">
                  <c:v>0.99248886108398438</c:v>
                </c:pt>
                <c:pt idx="123">
                  <c:v>0.99287033081054699</c:v>
                </c:pt>
                <c:pt idx="124">
                  <c:v>0.99163055419921875</c:v>
                </c:pt>
                <c:pt idx="125">
                  <c:v>0.99086761474609375</c:v>
                </c:pt>
                <c:pt idx="126">
                  <c:v>0.99134445190429688</c:v>
                </c:pt>
                <c:pt idx="127">
                  <c:v>0.99143981933593761</c:v>
                </c:pt>
                <c:pt idx="128">
                  <c:v>0.98972320556640625</c:v>
                </c:pt>
                <c:pt idx="129">
                  <c:v>0.98924636840820313</c:v>
                </c:pt>
                <c:pt idx="130">
                  <c:v>0.98810195922851574</c:v>
                </c:pt>
                <c:pt idx="131">
                  <c:v>0.98724365234375</c:v>
                </c:pt>
                <c:pt idx="132">
                  <c:v>0.98743438720703136</c:v>
                </c:pt>
                <c:pt idx="133">
                  <c:v>0.98772048950195313</c:v>
                </c:pt>
                <c:pt idx="134">
                  <c:v>0.98848342895507813</c:v>
                </c:pt>
                <c:pt idx="135">
                  <c:v>0.9860992431640625</c:v>
                </c:pt>
                <c:pt idx="136">
                  <c:v>0.98381042480468761</c:v>
                </c:pt>
                <c:pt idx="137">
                  <c:v>0.98457336425781261</c:v>
                </c:pt>
                <c:pt idx="138">
                  <c:v>0.98352432250976563</c:v>
                </c:pt>
                <c:pt idx="139">
                  <c:v>0.98266601562500011</c:v>
                </c:pt>
                <c:pt idx="140">
                  <c:v>0.98323822021484375</c:v>
                </c:pt>
                <c:pt idx="141">
                  <c:v>0.98237991333007824</c:v>
                </c:pt>
                <c:pt idx="142">
                  <c:v>0.9796142578125</c:v>
                </c:pt>
                <c:pt idx="143">
                  <c:v>0.97856521606445324</c:v>
                </c:pt>
                <c:pt idx="144">
                  <c:v>0.97827911376953125</c:v>
                </c:pt>
                <c:pt idx="145">
                  <c:v>0.9765625</c:v>
                </c:pt>
                <c:pt idx="146">
                  <c:v>0.97484588623046875</c:v>
                </c:pt>
                <c:pt idx="147">
                  <c:v>0.9746551513671875</c:v>
                </c:pt>
                <c:pt idx="148">
                  <c:v>0.97284317016601563</c:v>
                </c:pt>
                <c:pt idx="149">
                  <c:v>0.96950531005859375</c:v>
                </c:pt>
                <c:pt idx="150">
                  <c:v>0.96826553344726574</c:v>
                </c:pt>
                <c:pt idx="151">
                  <c:v>0.9662628173828125</c:v>
                </c:pt>
                <c:pt idx="152">
                  <c:v>0.96406936645507824</c:v>
                </c:pt>
                <c:pt idx="153">
                  <c:v>0.96101760864257813</c:v>
                </c:pt>
                <c:pt idx="154">
                  <c:v>0.95987319946289063</c:v>
                </c:pt>
                <c:pt idx="155">
                  <c:v>0.95672607421875</c:v>
                </c:pt>
                <c:pt idx="156">
                  <c:v>0.95300674438476574</c:v>
                </c:pt>
                <c:pt idx="157">
                  <c:v>0.949859619140625</c:v>
                </c:pt>
                <c:pt idx="158">
                  <c:v>0.94757080078125</c:v>
                </c:pt>
                <c:pt idx="159">
                  <c:v>0.94423294067382813</c:v>
                </c:pt>
                <c:pt idx="160">
                  <c:v>0.93889236450195313</c:v>
                </c:pt>
                <c:pt idx="161">
                  <c:v>0.93498229980468761</c:v>
                </c:pt>
                <c:pt idx="162">
                  <c:v>0.93135833740234375</c:v>
                </c:pt>
                <c:pt idx="163">
                  <c:v>0.92649459838867188</c:v>
                </c:pt>
                <c:pt idx="164">
                  <c:v>0.92191696166992188</c:v>
                </c:pt>
                <c:pt idx="165">
                  <c:v>0.91800689697265625</c:v>
                </c:pt>
                <c:pt idx="166">
                  <c:v>0.91094970703125</c:v>
                </c:pt>
                <c:pt idx="167">
                  <c:v>0.90446472167968761</c:v>
                </c:pt>
                <c:pt idx="168">
                  <c:v>0.89893341064453125</c:v>
                </c:pt>
                <c:pt idx="169">
                  <c:v>0.89273452758789063</c:v>
                </c:pt>
                <c:pt idx="170">
                  <c:v>0.88443756103515636</c:v>
                </c:pt>
                <c:pt idx="171">
                  <c:v>0.87776184082031261</c:v>
                </c:pt>
                <c:pt idx="172">
                  <c:v>0.87013244628906261</c:v>
                </c:pt>
                <c:pt idx="173">
                  <c:v>0.86002349853515636</c:v>
                </c:pt>
                <c:pt idx="174">
                  <c:v>0.85124969482421875</c:v>
                </c:pt>
                <c:pt idx="175">
                  <c:v>0.84190368652343761</c:v>
                </c:pt>
                <c:pt idx="176">
                  <c:v>0.83227157592773438</c:v>
                </c:pt>
                <c:pt idx="177">
                  <c:v>0.82092285156250011</c:v>
                </c:pt>
                <c:pt idx="178">
                  <c:v>0.8098602294921875</c:v>
                </c:pt>
                <c:pt idx="179">
                  <c:v>0.79832077026367188</c:v>
                </c:pt>
                <c:pt idx="180">
                  <c:v>0.7854461669921875</c:v>
                </c:pt>
                <c:pt idx="181">
                  <c:v>0.77161788940429688</c:v>
                </c:pt>
                <c:pt idx="182">
                  <c:v>0.75817108154296875</c:v>
                </c:pt>
                <c:pt idx="183">
                  <c:v>0.74462890625000011</c:v>
                </c:pt>
                <c:pt idx="184">
                  <c:v>0.72898864746093761</c:v>
                </c:pt>
                <c:pt idx="185">
                  <c:v>0.71153640747070313</c:v>
                </c:pt>
                <c:pt idx="186">
                  <c:v>0.69456100463867199</c:v>
                </c:pt>
                <c:pt idx="187">
                  <c:v>0.67663192749023438</c:v>
                </c:pt>
                <c:pt idx="188">
                  <c:v>0.65708160400390625</c:v>
                </c:pt>
                <c:pt idx="189">
                  <c:v>0.63810348510742188</c:v>
                </c:pt>
                <c:pt idx="190">
                  <c:v>0.61750411987304688</c:v>
                </c:pt>
                <c:pt idx="191">
                  <c:v>0.59385299682617188</c:v>
                </c:pt>
                <c:pt idx="192">
                  <c:v>0.5706787109375</c:v>
                </c:pt>
                <c:pt idx="193">
                  <c:v>0.54645538330078125</c:v>
                </c:pt>
                <c:pt idx="194">
                  <c:v>0.521087646484375</c:v>
                </c:pt>
                <c:pt idx="195">
                  <c:v>0.493621826171875</c:v>
                </c:pt>
                <c:pt idx="196">
                  <c:v>0.46491622924804688</c:v>
                </c:pt>
                <c:pt idx="197">
                  <c:v>0.43506622314453131</c:v>
                </c:pt>
                <c:pt idx="198">
                  <c:v>0.40426254272460943</c:v>
                </c:pt>
                <c:pt idx="199">
                  <c:v>0.37097930908203125</c:v>
                </c:pt>
                <c:pt idx="200">
                  <c:v>0.33798217773437506</c:v>
                </c:pt>
                <c:pt idx="201">
                  <c:v>0.30250549316406256</c:v>
                </c:pt>
                <c:pt idx="202">
                  <c:v>0.26388168334960938</c:v>
                </c:pt>
                <c:pt idx="203">
                  <c:v>0.223541259765625</c:v>
                </c:pt>
                <c:pt idx="204">
                  <c:v>0.18339157104492188</c:v>
                </c:pt>
                <c:pt idx="205">
                  <c:v>0.14064788818359378</c:v>
                </c:pt>
                <c:pt idx="206">
                  <c:v>9.4060897827148438E-2</c:v>
                </c:pt>
                <c:pt idx="207">
                  <c:v>4.7445297241210938E-2</c:v>
                </c:pt>
                <c:pt idx="208">
                  <c:v>-1.8033981323242179E-3</c:v>
                </c:pt>
                <c:pt idx="209">
                  <c:v>-5.3853988647460938E-2</c:v>
                </c:pt>
                <c:pt idx="210">
                  <c:v>-0.10745048522949219</c:v>
                </c:pt>
                <c:pt idx="211">
                  <c:v>-0.1627922058105469</c:v>
                </c:pt>
                <c:pt idx="212">
                  <c:v>-0.22115707397460938</c:v>
                </c:pt>
                <c:pt idx="213">
                  <c:v>-0.28276443481445313</c:v>
                </c:pt>
                <c:pt idx="214">
                  <c:v>-0.34627914428710938</c:v>
                </c:pt>
                <c:pt idx="215">
                  <c:v>-0.41265487670898438</c:v>
                </c:pt>
                <c:pt idx="216">
                  <c:v>-0.48189163208007813</c:v>
                </c:pt>
                <c:pt idx="217">
                  <c:v>-0.55370330810546875</c:v>
                </c:pt>
                <c:pt idx="218">
                  <c:v>-0.62837600708007813</c:v>
                </c:pt>
                <c:pt idx="219">
                  <c:v>-0.7053375244140625</c:v>
                </c:pt>
                <c:pt idx="220">
                  <c:v>-0.78716278076171875</c:v>
                </c:pt>
                <c:pt idx="221">
                  <c:v>-0.87175369262695313</c:v>
                </c:pt>
                <c:pt idx="222">
                  <c:v>-0.95834732055664063</c:v>
                </c:pt>
                <c:pt idx="223">
                  <c:v>-1.047515869140625</c:v>
                </c:pt>
                <c:pt idx="224">
                  <c:v>-1.1416435241699221</c:v>
                </c:pt>
                <c:pt idx="225">
                  <c:v>-1.2386322021484377</c:v>
                </c:pt>
                <c:pt idx="226">
                  <c:v>-1.3398170471191406</c:v>
                </c:pt>
                <c:pt idx="227">
                  <c:v>-1.4456748962402344</c:v>
                </c:pt>
                <c:pt idx="228">
                  <c:v>-1.5542984008789065</c:v>
                </c:pt>
                <c:pt idx="229">
                  <c:v>-1.6660690307617188</c:v>
                </c:pt>
                <c:pt idx="230">
                  <c:v>-1.7824172973632813</c:v>
                </c:pt>
                <c:pt idx="231">
                  <c:v>-1.9025802612304688</c:v>
                </c:pt>
                <c:pt idx="232">
                  <c:v>-2.0265579223632813</c:v>
                </c:pt>
                <c:pt idx="233">
                  <c:v>-2.155303955078125</c:v>
                </c:pt>
                <c:pt idx="234">
                  <c:v>-2.288818359375</c:v>
                </c:pt>
                <c:pt idx="235">
                  <c:v>-2.4251937866210938</c:v>
                </c:pt>
                <c:pt idx="236">
                  <c:v>-2.5663375854492188</c:v>
                </c:pt>
                <c:pt idx="237">
                  <c:v>-2.7103424072265625</c:v>
                </c:pt>
                <c:pt idx="238">
                  <c:v>-2.8600692749023438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3A55-4B45-BB40-3A10BF9DC3CA}"/>
            </c:ext>
          </c:extLst>
        </c:ser>
        <c:ser>
          <c:idx val="2"/>
          <c:order val="2"/>
          <c:tx>
            <c:v>PVs side by side</c:v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'[2023_10_11_LSV_0_1.2V_PV7_PV8 in series_2e_front_light.xlsx]Sheet1'!$A$2:$A$240</c:f>
              <c:numCache>
                <c:formatCode>General</c:formatCode>
                <c:ptCount val="239"/>
                <c:pt idx="0">
                  <c:v>5.035400390625E-3</c:v>
                </c:pt>
                <c:pt idx="1">
                  <c:v>1.007080078125E-2</c:v>
                </c:pt>
                <c:pt idx="2">
                  <c:v>1.5106201171875E-2</c:v>
                </c:pt>
                <c:pt idx="3">
                  <c:v>2.01416015625E-2</c:v>
                </c:pt>
                <c:pt idx="4">
                  <c:v>2.5177001953125E-2</c:v>
                </c:pt>
                <c:pt idx="5">
                  <c:v>3.021240234375E-2</c:v>
                </c:pt>
                <c:pt idx="6">
                  <c:v>3.5247802734375E-2</c:v>
                </c:pt>
                <c:pt idx="7">
                  <c:v>4.0283203125E-2</c:v>
                </c:pt>
                <c:pt idx="8">
                  <c:v>4.5318603515625E-2</c:v>
                </c:pt>
                <c:pt idx="9">
                  <c:v>5.035400390625E-2</c:v>
                </c:pt>
                <c:pt idx="10">
                  <c:v>5.5389404296875E-2</c:v>
                </c:pt>
                <c:pt idx="11">
                  <c:v>6.04248046875E-2</c:v>
                </c:pt>
                <c:pt idx="12">
                  <c:v>6.5460205078125E-2</c:v>
                </c:pt>
                <c:pt idx="13">
                  <c:v>7.049560546875E-2</c:v>
                </c:pt>
                <c:pt idx="14">
                  <c:v>7.5531005859375E-2</c:v>
                </c:pt>
                <c:pt idx="15">
                  <c:v>8.056640625E-2</c:v>
                </c:pt>
                <c:pt idx="16">
                  <c:v>8.5601806640625E-2</c:v>
                </c:pt>
                <c:pt idx="17">
                  <c:v>9.063720703125E-2</c:v>
                </c:pt>
                <c:pt idx="18">
                  <c:v>9.5672607421875E-2</c:v>
                </c:pt>
                <c:pt idx="19">
                  <c:v>0.1007080078125</c:v>
                </c:pt>
                <c:pt idx="20">
                  <c:v>0.105743408203125</c:v>
                </c:pt>
                <c:pt idx="21">
                  <c:v>0.11077880859375</c:v>
                </c:pt>
                <c:pt idx="22">
                  <c:v>0.115814208984375</c:v>
                </c:pt>
                <c:pt idx="23">
                  <c:v>0.120849609375</c:v>
                </c:pt>
                <c:pt idx="24">
                  <c:v>0.125885009765625</c:v>
                </c:pt>
                <c:pt idx="25">
                  <c:v>0.13092041015625</c:v>
                </c:pt>
                <c:pt idx="26">
                  <c:v>0.135955810546875</c:v>
                </c:pt>
                <c:pt idx="27">
                  <c:v>0.1409912109375</c:v>
                </c:pt>
                <c:pt idx="28">
                  <c:v>0.146026611328125</c:v>
                </c:pt>
                <c:pt idx="29">
                  <c:v>0.15106201171875</c:v>
                </c:pt>
                <c:pt idx="30">
                  <c:v>0.156097412109375</c:v>
                </c:pt>
                <c:pt idx="31">
                  <c:v>0.1611328125</c:v>
                </c:pt>
                <c:pt idx="32">
                  <c:v>0.166168212890625</c:v>
                </c:pt>
                <c:pt idx="33">
                  <c:v>0.17120361328125</c:v>
                </c:pt>
                <c:pt idx="34">
                  <c:v>0.176239013671875</c:v>
                </c:pt>
                <c:pt idx="35">
                  <c:v>0.1812744140625</c:v>
                </c:pt>
                <c:pt idx="36">
                  <c:v>0.186309814453125</c:v>
                </c:pt>
                <c:pt idx="37">
                  <c:v>0.19134521484375</c:v>
                </c:pt>
                <c:pt idx="38">
                  <c:v>0.196380615234375</c:v>
                </c:pt>
                <c:pt idx="39">
                  <c:v>0.201416015625</c:v>
                </c:pt>
                <c:pt idx="40">
                  <c:v>0.206451416015625</c:v>
                </c:pt>
                <c:pt idx="41">
                  <c:v>0.21148681640625</c:v>
                </c:pt>
                <c:pt idx="42">
                  <c:v>0.216522216796875</c:v>
                </c:pt>
                <c:pt idx="43">
                  <c:v>0.2215576171875</c:v>
                </c:pt>
                <c:pt idx="44">
                  <c:v>0.226593017578125</c:v>
                </c:pt>
                <c:pt idx="45">
                  <c:v>0.23162841796875</c:v>
                </c:pt>
                <c:pt idx="46">
                  <c:v>0.236663818359375</c:v>
                </c:pt>
                <c:pt idx="47">
                  <c:v>0.24169921875</c:v>
                </c:pt>
                <c:pt idx="48">
                  <c:v>0.246734619140625</c:v>
                </c:pt>
                <c:pt idx="49">
                  <c:v>0.25177001953125</c:v>
                </c:pt>
                <c:pt idx="50">
                  <c:v>0.256805419921875</c:v>
                </c:pt>
                <c:pt idx="51">
                  <c:v>0.2618408203125</c:v>
                </c:pt>
                <c:pt idx="52">
                  <c:v>0.266876220703125</c:v>
                </c:pt>
                <c:pt idx="53">
                  <c:v>0.27191162109375</c:v>
                </c:pt>
                <c:pt idx="54">
                  <c:v>0.276947021484375</c:v>
                </c:pt>
                <c:pt idx="55">
                  <c:v>0.281982421875</c:v>
                </c:pt>
                <c:pt idx="56">
                  <c:v>0.287017822265625</c:v>
                </c:pt>
                <c:pt idx="57">
                  <c:v>0.29205322265625</c:v>
                </c:pt>
                <c:pt idx="58">
                  <c:v>0.297088623046875</c:v>
                </c:pt>
                <c:pt idx="59">
                  <c:v>0.3021240234375</c:v>
                </c:pt>
                <c:pt idx="60">
                  <c:v>0.307159423828125</c:v>
                </c:pt>
                <c:pt idx="61">
                  <c:v>0.31219482421875</c:v>
                </c:pt>
                <c:pt idx="62">
                  <c:v>0.317230224609375</c:v>
                </c:pt>
                <c:pt idx="63">
                  <c:v>0.322265625</c:v>
                </c:pt>
                <c:pt idx="64">
                  <c:v>0.327301025390625</c:v>
                </c:pt>
                <c:pt idx="65">
                  <c:v>0.33233642578125</c:v>
                </c:pt>
                <c:pt idx="66">
                  <c:v>0.337371826171875</c:v>
                </c:pt>
                <c:pt idx="67">
                  <c:v>0.3424072265625</c:v>
                </c:pt>
                <c:pt idx="68">
                  <c:v>0.347442626953125</c:v>
                </c:pt>
                <c:pt idx="69">
                  <c:v>0.35247802734375</c:v>
                </c:pt>
                <c:pt idx="70">
                  <c:v>0.357513427734375</c:v>
                </c:pt>
                <c:pt idx="71">
                  <c:v>0.362548828125</c:v>
                </c:pt>
                <c:pt idx="72">
                  <c:v>0.367584228515625</c:v>
                </c:pt>
                <c:pt idx="73">
                  <c:v>0.37261962890625</c:v>
                </c:pt>
                <c:pt idx="74">
                  <c:v>0.377655029296875</c:v>
                </c:pt>
                <c:pt idx="75">
                  <c:v>0.3826904296875</c:v>
                </c:pt>
                <c:pt idx="76">
                  <c:v>0.387725830078125</c:v>
                </c:pt>
                <c:pt idx="77">
                  <c:v>0.39276123046875</c:v>
                </c:pt>
                <c:pt idx="78">
                  <c:v>0.397796630859375</c:v>
                </c:pt>
                <c:pt idx="79">
                  <c:v>0.40283203125</c:v>
                </c:pt>
                <c:pt idx="80">
                  <c:v>0.407867431640625</c:v>
                </c:pt>
                <c:pt idx="81">
                  <c:v>0.41290283203125</c:v>
                </c:pt>
                <c:pt idx="82">
                  <c:v>0.417938232421875</c:v>
                </c:pt>
                <c:pt idx="83">
                  <c:v>0.4229736328125</c:v>
                </c:pt>
                <c:pt idx="84">
                  <c:v>0.428009033203125</c:v>
                </c:pt>
                <c:pt idx="85">
                  <c:v>0.43304443359375</c:v>
                </c:pt>
                <c:pt idx="86">
                  <c:v>0.438079833984375</c:v>
                </c:pt>
                <c:pt idx="87">
                  <c:v>0.443115234375</c:v>
                </c:pt>
                <c:pt idx="88">
                  <c:v>0.448150634765625</c:v>
                </c:pt>
                <c:pt idx="89">
                  <c:v>0.45318603515625</c:v>
                </c:pt>
                <c:pt idx="90">
                  <c:v>0.458221435546875</c:v>
                </c:pt>
                <c:pt idx="91">
                  <c:v>0.4632568359375</c:v>
                </c:pt>
                <c:pt idx="92">
                  <c:v>0.468292236328125</c:v>
                </c:pt>
                <c:pt idx="93">
                  <c:v>0.47332763671875</c:v>
                </c:pt>
                <c:pt idx="94">
                  <c:v>0.478363037109375</c:v>
                </c:pt>
                <c:pt idx="95">
                  <c:v>0.4833984375</c:v>
                </c:pt>
                <c:pt idx="96">
                  <c:v>0.488433837890625</c:v>
                </c:pt>
                <c:pt idx="97">
                  <c:v>0.49346923828125</c:v>
                </c:pt>
                <c:pt idx="98">
                  <c:v>0.498504638671875</c:v>
                </c:pt>
                <c:pt idx="99">
                  <c:v>0.5035400390625</c:v>
                </c:pt>
                <c:pt idx="100">
                  <c:v>0.508575439453125</c:v>
                </c:pt>
                <c:pt idx="101">
                  <c:v>0.51361083984375</c:v>
                </c:pt>
                <c:pt idx="102">
                  <c:v>0.518646240234375</c:v>
                </c:pt>
                <c:pt idx="103">
                  <c:v>0.523681640625</c:v>
                </c:pt>
                <c:pt idx="104">
                  <c:v>0.528717041015625</c:v>
                </c:pt>
                <c:pt idx="105">
                  <c:v>0.53375244140625</c:v>
                </c:pt>
                <c:pt idx="106">
                  <c:v>0.538787841796875</c:v>
                </c:pt>
                <c:pt idx="107">
                  <c:v>0.5438232421875</c:v>
                </c:pt>
                <c:pt idx="108">
                  <c:v>0.548858642578125</c:v>
                </c:pt>
                <c:pt idx="109">
                  <c:v>0.55389404296875</c:v>
                </c:pt>
                <c:pt idx="110">
                  <c:v>0.558929443359375</c:v>
                </c:pt>
                <c:pt idx="111">
                  <c:v>0.56396484375</c:v>
                </c:pt>
                <c:pt idx="112">
                  <c:v>0.569000244140625</c:v>
                </c:pt>
                <c:pt idx="113">
                  <c:v>0.57403564453125</c:v>
                </c:pt>
                <c:pt idx="114">
                  <c:v>0.579071044921875</c:v>
                </c:pt>
                <c:pt idx="115">
                  <c:v>0.5841064453125</c:v>
                </c:pt>
                <c:pt idx="116">
                  <c:v>0.589141845703125</c:v>
                </c:pt>
                <c:pt idx="117">
                  <c:v>0.59417724609375</c:v>
                </c:pt>
                <c:pt idx="118">
                  <c:v>0.599212646484375</c:v>
                </c:pt>
                <c:pt idx="119">
                  <c:v>0.604248046875</c:v>
                </c:pt>
                <c:pt idx="120">
                  <c:v>0.609283447265625</c:v>
                </c:pt>
                <c:pt idx="121">
                  <c:v>0.61431884765625</c:v>
                </c:pt>
                <c:pt idx="122">
                  <c:v>0.619354248046875</c:v>
                </c:pt>
                <c:pt idx="123">
                  <c:v>0.6243896484375</c:v>
                </c:pt>
                <c:pt idx="124">
                  <c:v>0.629425048828125</c:v>
                </c:pt>
                <c:pt idx="125">
                  <c:v>0.63446044921875</c:v>
                </c:pt>
                <c:pt idx="126">
                  <c:v>0.639495849609375</c:v>
                </c:pt>
                <c:pt idx="127">
                  <c:v>0.64453125</c:v>
                </c:pt>
                <c:pt idx="128">
                  <c:v>0.649566650390625</c:v>
                </c:pt>
                <c:pt idx="129">
                  <c:v>0.65460205078125</c:v>
                </c:pt>
                <c:pt idx="130">
                  <c:v>0.659637451171875</c:v>
                </c:pt>
                <c:pt idx="131">
                  <c:v>0.6646728515625</c:v>
                </c:pt>
                <c:pt idx="132">
                  <c:v>0.669708251953125</c:v>
                </c:pt>
                <c:pt idx="133">
                  <c:v>0.67474365234375</c:v>
                </c:pt>
                <c:pt idx="134">
                  <c:v>0.679779052734375</c:v>
                </c:pt>
                <c:pt idx="135">
                  <c:v>0.684814453125</c:v>
                </c:pt>
                <c:pt idx="136">
                  <c:v>0.689849853515625</c:v>
                </c:pt>
                <c:pt idx="137">
                  <c:v>0.69488525390625</c:v>
                </c:pt>
                <c:pt idx="138">
                  <c:v>0.699920654296875</c:v>
                </c:pt>
                <c:pt idx="139">
                  <c:v>0.7049560546875</c:v>
                </c:pt>
                <c:pt idx="140">
                  <c:v>0.709991455078125</c:v>
                </c:pt>
                <c:pt idx="141">
                  <c:v>0.71502685546875</c:v>
                </c:pt>
                <c:pt idx="142">
                  <c:v>0.720062255859375</c:v>
                </c:pt>
                <c:pt idx="143">
                  <c:v>0.72509765625</c:v>
                </c:pt>
                <c:pt idx="144">
                  <c:v>0.730133056640625</c:v>
                </c:pt>
                <c:pt idx="145">
                  <c:v>0.73516845703125</c:v>
                </c:pt>
                <c:pt idx="146">
                  <c:v>0.740203857421875</c:v>
                </c:pt>
                <c:pt idx="147">
                  <c:v>0.7452392578125</c:v>
                </c:pt>
                <c:pt idx="148">
                  <c:v>0.750274658203125</c:v>
                </c:pt>
                <c:pt idx="149">
                  <c:v>0.75531005859375</c:v>
                </c:pt>
                <c:pt idx="150">
                  <c:v>0.760345458984375</c:v>
                </c:pt>
                <c:pt idx="151">
                  <c:v>0.765380859375</c:v>
                </c:pt>
                <c:pt idx="152">
                  <c:v>0.770416259765625</c:v>
                </c:pt>
                <c:pt idx="153">
                  <c:v>0.77545166015625</c:v>
                </c:pt>
                <c:pt idx="154">
                  <c:v>0.780487060546875</c:v>
                </c:pt>
                <c:pt idx="155">
                  <c:v>0.7855224609375</c:v>
                </c:pt>
                <c:pt idx="156">
                  <c:v>0.790557861328125</c:v>
                </c:pt>
                <c:pt idx="157">
                  <c:v>0.79559326171875</c:v>
                </c:pt>
                <c:pt idx="158">
                  <c:v>0.800628662109375</c:v>
                </c:pt>
                <c:pt idx="159">
                  <c:v>0.8056640625</c:v>
                </c:pt>
                <c:pt idx="160">
                  <c:v>0.810699462890625</c:v>
                </c:pt>
                <c:pt idx="161">
                  <c:v>0.81573486328125</c:v>
                </c:pt>
                <c:pt idx="162">
                  <c:v>0.820770263671875</c:v>
                </c:pt>
                <c:pt idx="163">
                  <c:v>0.8258056640625</c:v>
                </c:pt>
                <c:pt idx="164">
                  <c:v>0.830841064453125</c:v>
                </c:pt>
                <c:pt idx="165">
                  <c:v>0.83587646484375</c:v>
                </c:pt>
                <c:pt idx="166">
                  <c:v>0.840911865234375</c:v>
                </c:pt>
                <c:pt idx="167">
                  <c:v>0.845947265625</c:v>
                </c:pt>
                <c:pt idx="168">
                  <c:v>0.850982666015625</c:v>
                </c:pt>
                <c:pt idx="169">
                  <c:v>0.85601806640625</c:v>
                </c:pt>
                <c:pt idx="170">
                  <c:v>0.861053466796875</c:v>
                </c:pt>
                <c:pt idx="171">
                  <c:v>0.8660888671875</c:v>
                </c:pt>
                <c:pt idx="172">
                  <c:v>0.871124267578125</c:v>
                </c:pt>
                <c:pt idx="173">
                  <c:v>0.87615966796875</c:v>
                </c:pt>
                <c:pt idx="174">
                  <c:v>0.881195068359375</c:v>
                </c:pt>
                <c:pt idx="175">
                  <c:v>0.88623046875</c:v>
                </c:pt>
                <c:pt idx="176">
                  <c:v>0.891265869140625</c:v>
                </c:pt>
                <c:pt idx="177">
                  <c:v>0.89630126953125</c:v>
                </c:pt>
                <c:pt idx="178">
                  <c:v>0.901336669921875</c:v>
                </c:pt>
                <c:pt idx="179">
                  <c:v>0.9063720703125</c:v>
                </c:pt>
                <c:pt idx="180">
                  <c:v>0.911407470703125</c:v>
                </c:pt>
                <c:pt idx="181">
                  <c:v>0.91644287109375</c:v>
                </c:pt>
                <c:pt idx="182">
                  <c:v>0.921478271484375</c:v>
                </c:pt>
                <c:pt idx="183">
                  <c:v>0.926513671875</c:v>
                </c:pt>
                <c:pt idx="184">
                  <c:v>0.931549072265625</c:v>
                </c:pt>
                <c:pt idx="185">
                  <c:v>0.93658447265625</c:v>
                </c:pt>
                <c:pt idx="186">
                  <c:v>0.941619873046875</c:v>
                </c:pt>
                <c:pt idx="187">
                  <c:v>0.9466552734375</c:v>
                </c:pt>
                <c:pt idx="188">
                  <c:v>0.951690673828125</c:v>
                </c:pt>
                <c:pt idx="189">
                  <c:v>0.95672607421875</c:v>
                </c:pt>
                <c:pt idx="190">
                  <c:v>0.961761474609375</c:v>
                </c:pt>
                <c:pt idx="191">
                  <c:v>0.966796875</c:v>
                </c:pt>
                <c:pt idx="192">
                  <c:v>0.971832275390625</c:v>
                </c:pt>
                <c:pt idx="193">
                  <c:v>0.97686767578125</c:v>
                </c:pt>
                <c:pt idx="194">
                  <c:v>0.981903076171875</c:v>
                </c:pt>
                <c:pt idx="195">
                  <c:v>0.9869384765625</c:v>
                </c:pt>
                <c:pt idx="196">
                  <c:v>0.991973876953125</c:v>
                </c:pt>
                <c:pt idx="197">
                  <c:v>0.99700927734375</c:v>
                </c:pt>
                <c:pt idx="198">
                  <c:v>1.002044677734375</c:v>
                </c:pt>
                <c:pt idx="199">
                  <c:v>1.007080078125</c:v>
                </c:pt>
                <c:pt idx="200">
                  <c:v>1.012115478515625</c:v>
                </c:pt>
                <c:pt idx="201">
                  <c:v>1.01715087890625</c:v>
                </c:pt>
                <c:pt idx="202">
                  <c:v>1.022186279296875</c:v>
                </c:pt>
                <c:pt idx="203">
                  <c:v>1.0272216796875</c:v>
                </c:pt>
                <c:pt idx="204">
                  <c:v>1.032257080078125</c:v>
                </c:pt>
                <c:pt idx="205">
                  <c:v>1.03729248046875</c:v>
                </c:pt>
                <c:pt idx="206">
                  <c:v>1.042327880859375</c:v>
                </c:pt>
                <c:pt idx="207">
                  <c:v>1.04736328125</c:v>
                </c:pt>
                <c:pt idx="208">
                  <c:v>1.052398681640625</c:v>
                </c:pt>
                <c:pt idx="209">
                  <c:v>1.05743408203125</c:v>
                </c:pt>
                <c:pt idx="210">
                  <c:v>1.062469482421875</c:v>
                </c:pt>
                <c:pt idx="211">
                  <c:v>1.0675048828125</c:v>
                </c:pt>
                <c:pt idx="212">
                  <c:v>1.072540283203125</c:v>
                </c:pt>
                <c:pt idx="213">
                  <c:v>1.07757568359375</c:v>
                </c:pt>
                <c:pt idx="214">
                  <c:v>1.082611083984375</c:v>
                </c:pt>
                <c:pt idx="215">
                  <c:v>1.087646484375</c:v>
                </c:pt>
                <c:pt idx="216">
                  <c:v>1.092681884765625</c:v>
                </c:pt>
                <c:pt idx="217">
                  <c:v>1.09771728515625</c:v>
                </c:pt>
                <c:pt idx="218">
                  <c:v>1.102752685546875</c:v>
                </c:pt>
                <c:pt idx="219">
                  <c:v>1.1077880859375</c:v>
                </c:pt>
                <c:pt idx="220">
                  <c:v>1.112823486328125</c:v>
                </c:pt>
                <c:pt idx="221">
                  <c:v>1.11785888671875</c:v>
                </c:pt>
                <c:pt idx="222">
                  <c:v>1.122894287109375</c:v>
                </c:pt>
                <c:pt idx="223">
                  <c:v>1.1279296875</c:v>
                </c:pt>
                <c:pt idx="224">
                  <c:v>1.132965087890625</c:v>
                </c:pt>
                <c:pt idx="225">
                  <c:v>1.13800048828125</c:v>
                </c:pt>
                <c:pt idx="226">
                  <c:v>1.143035888671875</c:v>
                </c:pt>
                <c:pt idx="227">
                  <c:v>1.1480712890625</c:v>
                </c:pt>
                <c:pt idx="228">
                  <c:v>1.153106689453125</c:v>
                </c:pt>
                <c:pt idx="229">
                  <c:v>1.15814208984375</c:v>
                </c:pt>
                <c:pt idx="230">
                  <c:v>1.163177490234375</c:v>
                </c:pt>
                <c:pt idx="231">
                  <c:v>1.168212890625</c:v>
                </c:pt>
                <c:pt idx="232">
                  <c:v>1.173248291015625</c:v>
                </c:pt>
                <c:pt idx="233">
                  <c:v>1.17828369140625</c:v>
                </c:pt>
                <c:pt idx="234">
                  <c:v>1.183319091796875</c:v>
                </c:pt>
                <c:pt idx="235">
                  <c:v>1.1883544921875</c:v>
                </c:pt>
                <c:pt idx="236">
                  <c:v>1.193389892578125</c:v>
                </c:pt>
                <c:pt idx="237">
                  <c:v>1.19842529296875</c:v>
                </c:pt>
                <c:pt idx="238">
                  <c:v>1.203460693359375</c:v>
                </c:pt>
              </c:numCache>
            </c:numRef>
          </c:xVal>
          <c:yVal>
            <c:numRef>
              <c:f>'[2023_10_11_LSV_0_1.2V_PV7_PV8 in series_2e_front_light.xlsx]Sheet1'!$H$2:$H$240</c:f>
              <c:numCache>
                <c:formatCode>General</c:formatCode>
                <c:ptCount val="239"/>
                <c:pt idx="0">
                  <c:v>7.1630477905273438</c:v>
                </c:pt>
                <c:pt idx="1">
                  <c:v>7.1420669555664063</c:v>
                </c:pt>
                <c:pt idx="2">
                  <c:v>7.1287155151367188</c:v>
                </c:pt>
                <c:pt idx="3">
                  <c:v>7.0791244506835938</c:v>
                </c:pt>
                <c:pt idx="4">
                  <c:v>7.0505142211914063</c:v>
                </c:pt>
                <c:pt idx="5">
                  <c:v>7.0438385009765625</c:v>
                </c:pt>
                <c:pt idx="6">
                  <c:v>7.0428848266601563</c:v>
                </c:pt>
                <c:pt idx="7">
                  <c:v>7.0323944091796875</c:v>
                </c:pt>
                <c:pt idx="8">
                  <c:v>7.0343017578125</c:v>
                </c:pt>
                <c:pt idx="9">
                  <c:v>7.0295333862304688</c:v>
                </c:pt>
                <c:pt idx="10">
                  <c:v>7.01141357421875</c:v>
                </c:pt>
                <c:pt idx="11">
                  <c:v>6.9952011108398438</c:v>
                </c:pt>
                <c:pt idx="12">
                  <c:v>6.9894790649414063</c:v>
                </c:pt>
                <c:pt idx="13">
                  <c:v>6.9828033447265625</c:v>
                </c:pt>
                <c:pt idx="14">
                  <c:v>6.9713592529296875</c:v>
                </c:pt>
                <c:pt idx="15">
                  <c:v>6.9637298583984375</c:v>
                </c:pt>
                <c:pt idx="16">
                  <c:v>6.96563720703125</c:v>
                </c:pt>
                <c:pt idx="17">
                  <c:v>6.9589614868164063</c:v>
                </c:pt>
                <c:pt idx="18">
                  <c:v>6.9417953491210938</c:v>
                </c:pt>
                <c:pt idx="19">
                  <c:v>6.9303512573242188</c:v>
                </c:pt>
                <c:pt idx="20">
                  <c:v>6.9217681884765625</c:v>
                </c:pt>
                <c:pt idx="21">
                  <c:v>6.916046142578125</c:v>
                </c:pt>
                <c:pt idx="22">
                  <c:v>6.9141387939453125</c:v>
                </c:pt>
                <c:pt idx="23">
                  <c:v>6.9169998168945313</c:v>
                </c:pt>
                <c:pt idx="24">
                  <c:v>6.9074630737304688</c:v>
                </c:pt>
                <c:pt idx="25">
                  <c:v>6.893157958984375</c:v>
                </c:pt>
                <c:pt idx="26">
                  <c:v>6.8807601928710938</c:v>
                </c:pt>
                <c:pt idx="27">
                  <c:v>6.8788528442382813</c:v>
                </c:pt>
                <c:pt idx="28">
                  <c:v>6.8693161010742188</c:v>
                </c:pt>
                <c:pt idx="29">
                  <c:v>6.8607330322265625</c:v>
                </c:pt>
                <c:pt idx="30">
                  <c:v>6.8569183349609375</c:v>
                </c:pt>
                <c:pt idx="31">
                  <c:v>6.8483352661132813</c:v>
                </c:pt>
                <c:pt idx="32">
                  <c:v>6.8349838256835938</c:v>
                </c:pt>
                <c:pt idx="33">
                  <c:v>6.8273544311523438</c:v>
                </c:pt>
                <c:pt idx="34">
                  <c:v>6.8187713623046875</c:v>
                </c:pt>
                <c:pt idx="35">
                  <c:v>6.8111419677734375</c:v>
                </c:pt>
                <c:pt idx="36">
                  <c:v>6.809234619140625</c:v>
                </c:pt>
                <c:pt idx="37">
                  <c:v>6.7920684814453125</c:v>
                </c:pt>
                <c:pt idx="38">
                  <c:v>6.7806243896484375</c:v>
                </c:pt>
                <c:pt idx="39">
                  <c:v>6.7739486694335938</c:v>
                </c:pt>
                <c:pt idx="40">
                  <c:v>6.7720413208007813</c:v>
                </c:pt>
                <c:pt idx="41">
                  <c:v>6.7691802978515625</c:v>
                </c:pt>
                <c:pt idx="42">
                  <c:v>6.7615509033203125</c:v>
                </c:pt>
                <c:pt idx="43">
                  <c:v>6.7424774169921875</c:v>
                </c:pt>
                <c:pt idx="44">
                  <c:v>6.7348480224609375</c:v>
                </c:pt>
                <c:pt idx="45">
                  <c:v>6.7262649536132813</c:v>
                </c:pt>
                <c:pt idx="46">
                  <c:v>6.72149658203125</c:v>
                </c:pt>
                <c:pt idx="47">
                  <c:v>6.7129135131835938</c:v>
                </c:pt>
                <c:pt idx="48">
                  <c:v>6.7110061645507813</c:v>
                </c:pt>
                <c:pt idx="49">
                  <c:v>6.7005157470703125</c:v>
                </c:pt>
                <c:pt idx="50">
                  <c:v>6.687164306640625</c:v>
                </c:pt>
                <c:pt idx="51">
                  <c:v>6.687164306640625</c:v>
                </c:pt>
                <c:pt idx="52">
                  <c:v>6.6738128662109375</c:v>
                </c:pt>
                <c:pt idx="53">
                  <c:v>6.6671371459960938</c:v>
                </c:pt>
                <c:pt idx="54">
                  <c:v>6.6614151000976563</c:v>
                </c:pt>
                <c:pt idx="55">
                  <c:v>6.6556930541992188</c:v>
                </c:pt>
                <c:pt idx="56">
                  <c:v>6.6471099853515625</c:v>
                </c:pt>
                <c:pt idx="57">
                  <c:v>6.6375732421875</c:v>
                </c:pt>
                <c:pt idx="58">
                  <c:v>6.6308975219726563</c:v>
                </c:pt>
                <c:pt idx="59">
                  <c:v>6.6165924072265625</c:v>
                </c:pt>
                <c:pt idx="60">
                  <c:v>6.6099166870117188</c:v>
                </c:pt>
                <c:pt idx="61">
                  <c:v>6.5975189208984375</c:v>
                </c:pt>
                <c:pt idx="62">
                  <c:v>6.587982177734375</c:v>
                </c:pt>
                <c:pt idx="63">
                  <c:v>6.5822601318359375</c:v>
                </c:pt>
                <c:pt idx="64">
                  <c:v>6.5765380859375</c:v>
                </c:pt>
                <c:pt idx="65">
                  <c:v>6.572723388671875</c:v>
                </c:pt>
                <c:pt idx="66">
                  <c:v>6.5622329711914063</c:v>
                </c:pt>
                <c:pt idx="67">
                  <c:v>6.549835205078125</c:v>
                </c:pt>
                <c:pt idx="68">
                  <c:v>6.5374374389648438</c:v>
                </c:pt>
                <c:pt idx="69">
                  <c:v>6.5288543701171875</c:v>
                </c:pt>
                <c:pt idx="70">
                  <c:v>6.519317626953125</c:v>
                </c:pt>
                <c:pt idx="71">
                  <c:v>6.5097808837890625</c:v>
                </c:pt>
                <c:pt idx="72">
                  <c:v>6.5031051635742188</c:v>
                </c:pt>
                <c:pt idx="73">
                  <c:v>6.4945220947265625</c:v>
                </c:pt>
                <c:pt idx="74">
                  <c:v>6.481170654296875</c:v>
                </c:pt>
                <c:pt idx="75">
                  <c:v>6.4697265625</c:v>
                </c:pt>
                <c:pt idx="76">
                  <c:v>6.458282470703125</c:v>
                </c:pt>
                <c:pt idx="77">
                  <c:v>6.4458847045898438</c:v>
                </c:pt>
                <c:pt idx="78">
                  <c:v>6.4363479614257813</c:v>
                </c:pt>
                <c:pt idx="79">
                  <c:v>6.4306259155273438</c:v>
                </c:pt>
                <c:pt idx="80">
                  <c:v>6.4210891723632813</c:v>
                </c:pt>
                <c:pt idx="81">
                  <c:v>6.404876708984375</c:v>
                </c:pt>
                <c:pt idx="82">
                  <c:v>6.3962936401367188</c:v>
                </c:pt>
                <c:pt idx="83">
                  <c:v>6.381988525390625</c:v>
                </c:pt>
                <c:pt idx="84">
                  <c:v>6.3686370849609375</c:v>
                </c:pt>
                <c:pt idx="85">
                  <c:v>6.3571929931640625</c:v>
                </c:pt>
                <c:pt idx="86">
                  <c:v>6.343841552734375</c:v>
                </c:pt>
                <c:pt idx="87">
                  <c:v>6.3304901123046875</c:v>
                </c:pt>
                <c:pt idx="88">
                  <c:v>6.317138671875</c:v>
                </c:pt>
                <c:pt idx="89">
                  <c:v>6.30950927734375</c:v>
                </c:pt>
                <c:pt idx="90">
                  <c:v>6.298065185546875</c:v>
                </c:pt>
                <c:pt idx="91">
                  <c:v>6.27899169921875</c:v>
                </c:pt>
                <c:pt idx="92">
                  <c:v>6.26373291015625</c:v>
                </c:pt>
                <c:pt idx="93">
                  <c:v>6.2570571899414063</c:v>
                </c:pt>
                <c:pt idx="94">
                  <c:v>6.2398910522460938</c:v>
                </c:pt>
                <c:pt idx="95">
                  <c:v>6.2255859375</c:v>
                </c:pt>
                <c:pt idx="96">
                  <c:v>6.2170028686523438</c:v>
                </c:pt>
                <c:pt idx="97">
                  <c:v>6.2017440795898438</c:v>
                </c:pt>
                <c:pt idx="98">
                  <c:v>6.183624267578125</c:v>
                </c:pt>
                <c:pt idx="99">
                  <c:v>6.1731338500976563</c:v>
                </c:pt>
                <c:pt idx="100">
                  <c:v>6.1578750610351563</c:v>
                </c:pt>
                <c:pt idx="101">
                  <c:v>6.137847900390625</c:v>
                </c:pt>
                <c:pt idx="102">
                  <c:v>6.1273574829101563</c:v>
                </c:pt>
                <c:pt idx="103">
                  <c:v>6.114959716796875</c:v>
                </c:pt>
                <c:pt idx="104">
                  <c:v>6.092071533203125</c:v>
                </c:pt>
                <c:pt idx="105">
                  <c:v>6.0796737670898438</c:v>
                </c:pt>
                <c:pt idx="106">
                  <c:v>6.0682296752929688</c:v>
                </c:pt>
                <c:pt idx="107">
                  <c:v>6.0548782348632813</c:v>
                </c:pt>
                <c:pt idx="108">
                  <c:v>6.0367584228515625</c:v>
                </c:pt>
                <c:pt idx="109">
                  <c:v>6.0138702392578125</c:v>
                </c:pt>
                <c:pt idx="110">
                  <c:v>5.9967041015625</c:v>
                </c:pt>
                <c:pt idx="111">
                  <c:v>5.9766769409179688</c:v>
                </c:pt>
                <c:pt idx="112">
                  <c:v>5.9633255004882813</c:v>
                </c:pt>
                <c:pt idx="113">
                  <c:v>5.9490203857421875</c:v>
                </c:pt>
                <c:pt idx="114">
                  <c:v>5.9347152709960938</c:v>
                </c:pt>
                <c:pt idx="115">
                  <c:v>5.9118270874023438</c:v>
                </c:pt>
                <c:pt idx="116">
                  <c:v>5.8908462524414063</c:v>
                </c:pt>
                <c:pt idx="117">
                  <c:v>5.8746337890625</c:v>
                </c:pt>
                <c:pt idx="118">
                  <c:v>5.8574676513671875</c:v>
                </c:pt>
                <c:pt idx="119">
                  <c:v>5.8345794677734375</c:v>
                </c:pt>
                <c:pt idx="120">
                  <c:v>5.8231353759765625</c:v>
                </c:pt>
                <c:pt idx="121">
                  <c:v>5.8040618896484375</c:v>
                </c:pt>
                <c:pt idx="122">
                  <c:v>5.7783126831054688</c:v>
                </c:pt>
                <c:pt idx="123">
                  <c:v>5.7582855224609375</c:v>
                </c:pt>
                <c:pt idx="124">
                  <c:v>5.7430267333984375</c:v>
                </c:pt>
                <c:pt idx="125">
                  <c:v>5.7191848754882813</c:v>
                </c:pt>
                <c:pt idx="126">
                  <c:v>5.7010650634765625</c:v>
                </c:pt>
                <c:pt idx="127">
                  <c:v>5.68389892578125</c:v>
                </c:pt>
                <c:pt idx="128">
                  <c:v>5.6581497192382813</c:v>
                </c:pt>
                <c:pt idx="129">
                  <c:v>5.6333541870117188</c:v>
                </c:pt>
                <c:pt idx="130">
                  <c:v>5.6123733520507813</c:v>
                </c:pt>
                <c:pt idx="131">
                  <c:v>5.5942535400390625</c:v>
                </c:pt>
                <c:pt idx="132">
                  <c:v>5.573272705078125</c:v>
                </c:pt>
                <c:pt idx="133">
                  <c:v>5.5494308471679688</c:v>
                </c:pt>
                <c:pt idx="134">
                  <c:v>5.5265426635742188</c:v>
                </c:pt>
                <c:pt idx="135">
                  <c:v>5.5027008056640625</c:v>
                </c:pt>
                <c:pt idx="136">
                  <c:v>5.4798126220703125</c:v>
                </c:pt>
                <c:pt idx="137">
                  <c:v>5.4597854614257813</c:v>
                </c:pt>
                <c:pt idx="138">
                  <c:v>5.4388046264648438</c:v>
                </c:pt>
                <c:pt idx="139">
                  <c:v>5.4082870483398438</c:v>
                </c:pt>
                <c:pt idx="140">
                  <c:v>5.382537841796875</c:v>
                </c:pt>
                <c:pt idx="141">
                  <c:v>5.3644180297851563</c:v>
                </c:pt>
                <c:pt idx="142">
                  <c:v>5.3386688232421875</c:v>
                </c:pt>
                <c:pt idx="143">
                  <c:v>5.3110122680664063</c:v>
                </c:pt>
                <c:pt idx="144">
                  <c:v>5.28717041015625</c:v>
                </c:pt>
                <c:pt idx="145">
                  <c:v>5.2642822265625</c:v>
                </c:pt>
                <c:pt idx="146">
                  <c:v>5.2309036254882813</c:v>
                </c:pt>
                <c:pt idx="147">
                  <c:v>5.2061080932617188</c:v>
                </c:pt>
                <c:pt idx="148">
                  <c:v>5.1822662353515625</c:v>
                </c:pt>
                <c:pt idx="149">
                  <c:v>5.1517486572265625</c:v>
                </c:pt>
                <c:pt idx="150">
                  <c:v>5.1259994506835938</c:v>
                </c:pt>
                <c:pt idx="151">
                  <c:v>5.0983428955078125</c:v>
                </c:pt>
                <c:pt idx="152">
                  <c:v>5.0678253173828125</c:v>
                </c:pt>
                <c:pt idx="153">
                  <c:v>5.0363540649414063</c:v>
                </c:pt>
                <c:pt idx="154">
                  <c:v>5.0077438354492188</c:v>
                </c:pt>
                <c:pt idx="155">
                  <c:v>4.978179931640625</c:v>
                </c:pt>
                <c:pt idx="156">
                  <c:v>4.9505233764648438</c:v>
                </c:pt>
                <c:pt idx="157">
                  <c:v>4.9152374267578125</c:v>
                </c:pt>
                <c:pt idx="158">
                  <c:v>4.8809051513671875</c:v>
                </c:pt>
                <c:pt idx="159">
                  <c:v>4.852294921875</c:v>
                </c:pt>
                <c:pt idx="160">
                  <c:v>4.81414794921875</c:v>
                </c:pt>
                <c:pt idx="161">
                  <c:v>4.7855377197265625</c:v>
                </c:pt>
                <c:pt idx="162">
                  <c:v>4.7521591186523438</c:v>
                </c:pt>
                <c:pt idx="163">
                  <c:v>4.7168731689453125</c:v>
                </c:pt>
                <c:pt idx="164">
                  <c:v>4.6758651733398438</c:v>
                </c:pt>
                <c:pt idx="165">
                  <c:v>4.6405792236328125</c:v>
                </c:pt>
                <c:pt idx="166">
                  <c:v>4.6052932739257813</c:v>
                </c:pt>
                <c:pt idx="167">
                  <c:v>4.566192626953125</c:v>
                </c:pt>
                <c:pt idx="168">
                  <c:v>4.528045654296875</c:v>
                </c:pt>
                <c:pt idx="169">
                  <c:v>4.489898681640625</c:v>
                </c:pt>
                <c:pt idx="170">
                  <c:v>4.4450759887695313</c:v>
                </c:pt>
                <c:pt idx="171">
                  <c:v>4.40216064453125</c:v>
                </c:pt>
                <c:pt idx="172">
                  <c:v>4.3630599975585938</c:v>
                </c:pt>
                <c:pt idx="173">
                  <c:v>4.3201446533203125</c:v>
                </c:pt>
                <c:pt idx="174">
                  <c:v>4.2743682861328125</c:v>
                </c:pt>
                <c:pt idx="175">
                  <c:v>4.2285919189453125</c:v>
                </c:pt>
                <c:pt idx="176">
                  <c:v>4.1818618774414063</c:v>
                </c:pt>
                <c:pt idx="177">
                  <c:v>4.1322708129882813</c:v>
                </c:pt>
                <c:pt idx="178">
                  <c:v>4.08172607421875</c:v>
                </c:pt>
                <c:pt idx="179">
                  <c:v>4.0340423583984375</c:v>
                </c:pt>
                <c:pt idx="180">
                  <c:v>3.9854049682617188</c:v>
                </c:pt>
                <c:pt idx="181">
                  <c:v>3.9281845092773438</c:v>
                </c:pt>
                <c:pt idx="182">
                  <c:v>3.8709640502929688</c:v>
                </c:pt>
                <c:pt idx="183">
                  <c:v>3.818511962890625</c:v>
                </c:pt>
                <c:pt idx="184">
                  <c:v>3.7603378295898438</c:v>
                </c:pt>
                <c:pt idx="185">
                  <c:v>3.70025634765625</c:v>
                </c:pt>
                <c:pt idx="186">
                  <c:v>3.6411285400390625</c:v>
                </c:pt>
                <c:pt idx="187">
                  <c:v>3.5753250122070313</c:v>
                </c:pt>
                <c:pt idx="188">
                  <c:v>3.5076141357421875</c:v>
                </c:pt>
                <c:pt idx="189">
                  <c:v>3.4427642822265625</c:v>
                </c:pt>
                <c:pt idx="190">
                  <c:v>3.3750534057617188</c:v>
                </c:pt>
                <c:pt idx="191">
                  <c:v>3.3054351806640625</c:v>
                </c:pt>
                <c:pt idx="192">
                  <c:v>3.231048583984375</c:v>
                </c:pt>
                <c:pt idx="193">
                  <c:v>3.1585693359375</c:v>
                </c:pt>
                <c:pt idx="194">
                  <c:v>3.078460693359375</c:v>
                </c:pt>
                <c:pt idx="195">
                  <c:v>2.99835205078125</c:v>
                </c:pt>
                <c:pt idx="196">
                  <c:v>2.9163360595703125</c:v>
                </c:pt>
                <c:pt idx="197">
                  <c:v>2.8333663940429688</c:v>
                </c:pt>
                <c:pt idx="198">
                  <c:v>2.7494430541992188</c:v>
                </c:pt>
                <c:pt idx="199">
                  <c:v>2.6578903198242188</c:v>
                </c:pt>
                <c:pt idx="200">
                  <c:v>2.5663375854492188</c:v>
                </c:pt>
                <c:pt idx="201">
                  <c:v>2.475738525390625</c:v>
                </c:pt>
                <c:pt idx="202">
                  <c:v>2.3756027221679688</c:v>
                </c:pt>
                <c:pt idx="203">
                  <c:v>2.277374267578125</c:v>
                </c:pt>
                <c:pt idx="204">
                  <c:v>2.17437744140625</c:v>
                </c:pt>
                <c:pt idx="205">
                  <c:v>2.0685195922851563</c:v>
                </c:pt>
                <c:pt idx="206">
                  <c:v>1.9598007202148438</c:v>
                </c:pt>
                <c:pt idx="207">
                  <c:v>1.8510818481445313</c:v>
                </c:pt>
                <c:pt idx="208">
                  <c:v>1.7385482788085938</c:v>
                </c:pt>
                <c:pt idx="209">
                  <c:v>1.621246337890625</c:v>
                </c:pt>
                <c:pt idx="210">
                  <c:v>1.5024185180664063</c:v>
                </c:pt>
                <c:pt idx="211">
                  <c:v>1.3773918151855471</c:v>
                </c:pt>
                <c:pt idx="212">
                  <c:v>1.2526512145996094</c:v>
                </c:pt>
                <c:pt idx="213">
                  <c:v>1.1240005493164065</c:v>
                </c:pt>
                <c:pt idx="214">
                  <c:v>0.99496841430664063</c:v>
                </c:pt>
                <c:pt idx="215">
                  <c:v>0.86050033569335949</c:v>
                </c:pt>
                <c:pt idx="216">
                  <c:v>0.72278976440429699</c:v>
                </c:pt>
                <c:pt idx="217">
                  <c:v>0.5809783935546875</c:v>
                </c:pt>
                <c:pt idx="218">
                  <c:v>0.438690185546875</c:v>
                </c:pt>
                <c:pt idx="219">
                  <c:v>0.29468536376953125</c:v>
                </c:pt>
                <c:pt idx="220">
                  <c:v>0.14398574829101565</c:v>
                </c:pt>
                <c:pt idx="221">
                  <c:v>-5.998611450195322E-3</c:v>
                </c:pt>
                <c:pt idx="222">
                  <c:v>-0.16078948974609378</c:v>
                </c:pt>
                <c:pt idx="223">
                  <c:v>-0.3192901611328125</c:v>
                </c:pt>
                <c:pt idx="224">
                  <c:v>-0.47883987426757813</c:v>
                </c:pt>
                <c:pt idx="225">
                  <c:v>-0.63848495483398438</c:v>
                </c:pt>
                <c:pt idx="226">
                  <c:v>-0.80518722534179699</c:v>
                </c:pt>
                <c:pt idx="227">
                  <c:v>-0.972747802734375</c:v>
                </c:pt>
                <c:pt idx="228">
                  <c:v>-1.1419296264648438</c:v>
                </c:pt>
                <c:pt idx="229">
                  <c:v>-1.3186454772949219</c:v>
                </c:pt>
                <c:pt idx="230">
                  <c:v>-1.4944076538085938</c:v>
                </c:pt>
                <c:pt idx="231">
                  <c:v>-1.67083740234375</c:v>
                </c:pt>
                <c:pt idx="232">
                  <c:v>-1.850128173828125</c:v>
                </c:pt>
                <c:pt idx="233">
                  <c:v>-2.0341873168945313</c:v>
                </c:pt>
                <c:pt idx="234">
                  <c:v>-2.2192001342773438</c:v>
                </c:pt>
                <c:pt idx="235">
                  <c:v>-2.4099349975585938</c:v>
                </c:pt>
                <c:pt idx="236">
                  <c:v>-2.60162353515625</c:v>
                </c:pt>
                <c:pt idx="237">
                  <c:v>-2.7952194213867188</c:v>
                </c:pt>
                <c:pt idx="238">
                  <c:v>-2.99072265625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3A55-4B45-BB40-3A10BF9DC3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49849759"/>
        <c:axId val="762627871"/>
      </c:scatterChart>
      <c:valAx>
        <c:axId val="649849759"/>
        <c:scaling>
          <c:orientation val="minMax"/>
          <c:max val="1.2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 Nova" panose="020B05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sz="1600" b="1">
                    <a:latin typeface="Arial Nova" panose="020B0504020202020204" pitchFamily="34" charset="0"/>
                  </a:rPr>
                  <a:t>Cell potential difference / V</a:t>
                </a:r>
              </a:p>
            </c:rich>
          </c:tx>
          <c:layout>
            <c:manualLayout>
              <c:xMode val="edge"/>
              <c:yMode val="edge"/>
              <c:x val="0.26615086953780087"/>
              <c:y val="0.7737346100451583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ysClr val="windowText" lastClr="000000"/>
                  </a:solidFill>
                  <a:latin typeface="Arial Nova" panose="020B05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rial Nova" panose="020B05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62627871"/>
        <c:crosses val="autoZero"/>
        <c:crossBetween val="midCat"/>
        <c:majorUnit val="0.2"/>
      </c:valAx>
      <c:valAx>
        <c:axId val="762627871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 Nova" panose="020B05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sz="1600" b="1">
                    <a:latin typeface="Arial Nova" panose="020B0504020202020204" pitchFamily="34" charset="0"/>
                  </a:rPr>
                  <a:t>Current density / mA cm</a:t>
                </a:r>
                <a:r>
                  <a:rPr lang="en-GB" sz="1600" b="1" baseline="30000">
                    <a:latin typeface="Arial Nova" panose="020B0504020202020204" pitchFamily="34" charset="0"/>
                  </a:rPr>
                  <a:t>-2</a:t>
                </a:r>
              </a:p>
            </c:rich>
          </c:tx>
          <c:layout>
            <c:manualLayout>
              <c:xMode val="edge"/>
              <c:yMode val="edge"/>
              <c:x val="1.9252090761955468E-3"/>
              <c:y val="0.1074356192113139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ysClr val="windowText" lastClr="000000"/>
                  </a:solidFill>
                  <a:latin typeface="Arial Nova" panose="020B05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Arial Nova" panose="020B05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49849759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9072267173471049"/>
          <c:y val="1.0095840770434267E-2"/>
          <c:w val="0.40927732826528951"/>
          <c:h val="0.2456465889636841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02211093358401"/>
          <c:y val="5.2909683955484205E-2"/>
          <c:w val="0.76877677195736205"/>
          <c:h val="0.76895901320319748"/>
        </c:manualLayout>
      </c:layout>
      <c:scatterChart>
        <c:scatterStyle val="smoothMarker"/>
        <c:varyColors val="0"/>
        <c:ser>
          <c:idx val="0"/>
          <c:order val="0"/>
          <c:tx>
            <c:v>AM1.5 power</c:v>
          </c:tx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'[AM1.5_2023_07_27.xlsx]AM1.5 vs sim 129cm (3)'!$B$19:$B$2080</c:f>
              <c:numCache>
                <c:formatCode>0.0</c:formatCode>
                <c:ptCount val="2062"/>
                <c:pt idx="0">
                  <c:v>250</c:v>
                </c:pt>
                <c:pt idx="1">
                  <c:v>250.5</c:v>
                </c:pt>
                <c:pt idx="2">
                  <c:v>251</c:v>
                </c:pt>
                <c:pt idx="3">
                  <c:v>251.5</c:v>
                </c:pt>
                <c:pt idx="4">
                  <c:v>252</c:v>
                </c:pt>
                <c:pt idx="5">
                  <c:v>252.5</c:v>
                </c:pt>
                <c:pt idx="6">
                  <c:v>253</c:v>
                </c:pt>
                <c:pt idx="7">
                  <c:v>253.5</c:v>
                </c:pt>
                <c:pt idx="8">
                  <c:v>254</c:v>
                </c:pt>
                <c:pt idx="9">
                  <c:v>254.5</c:v>
                </c:pt>
                <c:pt idx="10">
                  <c:v>255</c:v>
                </c:pt>
                <c:pt idx="11">
                  <c:v>255.5</c:v>
                </c:pt>
                <c:pt idx="12">
                  <c:v>256</c:v>
                </c:pt>
                <c:pt idx="13">
                  <c:v>256.5</c:v>
                </c:pt>
                <c:pt idx="14">
                  <c:v>257</c:v>
                </c:pt>
                <c:pt idx="15">
                  <c:v>257.5</c:v>
                </c:pt>
                <c:pt idx="16">
                  <c:v>258</c:v>
                </c:pt>
                <c:pt idx="17">
                  <c:v>258.5</c:v>
                </c:pt>
                <c:pt idx="18">
                  <c:v>259</c:v>
                </c:pt>
                <c:pt idx="19">
                  <c:v>259.5</c:v>
                </c:pt>
                <c:pt idx="20">
                  <c:v>260</c:v>
                </c:pt>
                <c:pt idx="21">
                  <c:v>260.5</c:v>
                </c:pt>
                <c:pt idx="22">
                  <c:v>261</c:v>
                </c:pt>
                <c:pt idx="23">
                  <c:v>261.5</c:v>
                </c:pt>
                <c:pt idx="24">
                  <c:v>262</c:v>
                </c:pt>
                <c:pt idx="25">
                  <c:v>262.5</c:v>
                </c:pt>
                <c:pt idx="26">
                  <c:v>263</c:v>
                </c:pt>
                <c:pt idx="27">
                  <c:v>263.5</c:v>
                </c:pt>
                <c:pt idx="28">
                  <c:v>264</c:v>
                </c:pt>
                <c:pt idx="29">
                  <c:v>264.5</c:v>
                </c:pt>
                <c:pt idx="30">
                  <c:v>265</c:v>
                </c:pt>
                <c:pt idx="31">
                  <c:v>265.5</c:v>
                </c:pt>
                <c:pt idx="32">
                  <c:v>266</c:v>
                </c:pt>
                <c:pt idx="33">
                  <c:v>266.5</c:v>
                </c:pt>
                <c:pt idx="34">
                  <c:v>267</c:v>
                </c:pt>
                <c:pt idx="35">
                  <c:v>267.5</c:v>
                </c:pt>
                <c:pt idx="36">
                  <c:v>268</c:v>
                </c:pt>
                <c:pt idx="37">
                  <c:v>268.5</c:v>
                </c:pt>
                <c:pt idx="38">
                  <c:v>269</c:v>
                </c:pt>
                <c:pt idx="39">
                  <c:v>269.5</c:v>
                </c:pt>
                <c:pt idx="40">
                  <c:v>270</c:v>
                </c:pt>
                <c:pt idx="41">
                  <c:v>270.5</c:v>
                </c:pt>
                <c:pt idx="42">
                  <c:v>271</c:v>
                </c:pt>
                <c:pt idx="43">
                  <c:v>271.5</c:v>
                </c:pt>
                <c:pt idx="44">
                  <c:v>272</c:v>
                </c:pt>
                <c:pt idx="45">
                  <c:v>272.5</c:v>
                </c:pt>
                <c:pt idx="46">
                  <c:v>273</c:v>
                </c:pt>
                <c:pt idx="47">
                  <c:v>273.5</c:v>
                </c:pt>
                <c:pt idx="48">
                  <c:v>274</c:v>
                </c:pt>
                <c:pt idx="49">
                  <c:v>274.5</c:v>
                </c:pt>
                <c:pt idx="50">
                  <c:v>275</c:v>
                </c:pt>
                <c:pt idx="51">
                  <c:v>275.5</c:v>
                </c:pt>
                <c:pt idx="52">
                  <c:v>276</c:v>
                </c:pt>
                <c:pt idx="53">
                  <c:v>276.5</c:v>
                </c:pt>
                <c:pt idx="54">
                  <c:v>277</c:v>
                </c:pt>
                <c:pt idx="55">
                  <c:v>277.5</c:v>
                </c:pt>
                <c:pt idx="56">
                  <c:v>278</c:v>
                </c:pt>
                <c:pt idx="57">
                  <c:v>278.5</c:v>
                </c:pt>
                <c:pt idx="58">
                  <c:v>279</c:v>
                </c:pt>
                <c:pt idx="59">
                  <c:v>279.5</c:v>
                </c:pt>
                <c:pt idx="60">
                  <c:v>280</c:v>
                </c:pt>
                <c:pt idx="61">
                  <c:v>280.5</c:v>
                </c:pt>
                <c:pt idx="62">
                  <c:v>281</c:v>
                </c:pt>
                <c:pt idx="63">
                  <c:v>281.5</c:v>
                </c:pt>
                <c:pt idx="64">
                  <c:v>282</c:v>
                </c:pt>
                <c:pt idx="65">
                  <c:v>282.5</c:v>
                </c:pt>
                <c:pt idx="66">
                  <c:v>283</c:v>
                </c:pt>
                <c:pt idx="67">
                  <c:v>283.5</c:v>
                </c:pt>
                <c:pt idx="68">
                  <c:v>284</c:v>
                </c:pt>
                <c:pt idx="69">
                  <c:v>284.5</c:v>
                </c:pt>
                <c:pt idx="70">
                  <c:v>285</c:v>
                </c:pt>
                <c:pt idx="71">
                  <c:v>285.5</c:v>
                </c:pt>
                <c:pt idx="72">
                  <c:v>286</c:v>
                </c:pt>
                <c:pt idx="73">
                  <c:v>286.5</c:v>
                </c:pt>
                <c:pt idx="74">
                  <c:v>287</c:v>
                </c:pt>
                <c:pt idx="75">
                  <c:v>287.5</c:v>
                </c:pt>
                <c:pt idx="76">
                  <c:v>288</c:v>
                </c:pt>
                <c:pt idx="77">
                  <c:v>288.5</c:v>
                </c:pt>
                <c:pt idx="78">
                  <c:v>289</c:v>
                </c:pt>
                <c:pt idx="79">
                  <c:v>289.5</c:v>
                </c:pt>
                <c:pt idx="80">
                  <c:v>290</c:v>
                </c:pt>
                <c:pt idx="81">
                  <c:v>290.5</c:v>
                </c:pt>
                <c:pt idx="82">
                  <c:v>291</c:v>
                </c:pt>
                <c:pt idx="83">
                  <c:v>291.5</c:v>
                </c:pt>
                <c:pt idx="84">
                  <c:v>292</c:v>
                </c:pt>
                <c:pt idx="85">
                  <c:v>292.5</c:v>
                </c:pt>
                <c:pt idx="86">
                  <c:v>293</c:v>
                </c:pt>
                <c:pt idx="87">
                  <c:v>293.5</c:v>
                </c:pt>
                <c:pt idx="88">
                  <c:v>294</c:v>
                </c:pt>
                <c:pt idx="89">
                  <c:v>294.5</c:v>
                </c:pt>
                <c:pt idx="90">
                  <c:v>295</c:v>
                </c:pt>
                <c:pt idx="91">
                  <c:v>295.5</c:v>
                </c:pt>
                <c:pt idx="92">
                  <c:v>296</c:v>
                </c:pt>
                <c:pt idx="93">
                  <c:v>296.5</c:v>
                </c:pt>
                <c:pt idx="94">
                  <c:v>297</c:v>
                </c:pt>
                <c:pt idx="95">
                  <c:v>297.5</c:v>
                </c:pt>
                <c:pt idx="96">
                  <c:v>298</c:v>
                </c:pt>
                <c:pt idx="97">
                  <c:v>298.5</c:v>
                </c:pt>
                <c:pt idx="98">
                  <c:v>299</c:v>
                </c:pt>
                <c:pt idx="99">
                  <c:v>299.5</c:v>
                </c:pt>
                <c:pt idx="100">
                  <c:v>300</c:v>
                </c:pt>
                <c:pt idx="101">
                  <c:v>300.5</c:v>
                </c:pt>
                <c:pt idx="102">
                  <c:v>301</c:v>
                </c:pt>
                <c:pt idx="103">
                  <c:v>301.5</c:v>
                </c:pt>
                <c:pt idx="104">
                  <c:v>302</c:v>
                </c:pt>
                <c:pt idx="105">
                  <c:v>302.5</c:v>
                </c:pt>
                <c:pt idx="106">
                  <c:v>303</c:v>
                </c:pt>
                <c:pt idx="107">
                  <c:v>303.5</c:v>
                </c:pt>
                <c:pt idx="108">
                  <c:v>304</c:v>
                </c:pt>
                <c:pt idx="109">
                  <c:v>304.5</c:v>
                </c:pt>
                <c:pt idx="110">
                  <c:v>305</c:v>
                </c:pt>
                <c:pt idx="111">
                  <c:v>305.5</c:v>
                </c:pt>
                <c:pt idx="112">
                  <c:v>306</c:v>
                </c:pt>
                <c:pt idx="113">
                  <c:v>306.5</c:v>
                </c:pt>
                <c:pt idx="114">
                  <c:v>307</c:v>
                </c:pt>
                <c:pt idx="115">
                  <c:v>307.5</c:v>
                </c:pt>
                <c:pt idx="116">
                  <c:v>308</c:v>
                </c:pt>
                <c:pt idx="117">
                  <c:v>308.5</c:v>
                </c:pt>
                <c:pt idx="118">
                  <c:v>309</c:v>
                </c:pt>
                <c:pt idx="119">
                  <c:v>309.5</c:v>
                </c:pt>
                <c:pt idx="120">
                  <c:v>310</c:v>
                </c:pt>
                <c:pt idx="121">
                  <c:v>310.5</c:v>
                </c:pt>
                <c:pt idx="122">
                  <c:v>311</c:v>
                </c:pt>
                <c:pt idx="123">
                  <c:v>311.5</c:v>
                </c:pt>
                <c:pt idx="124">
                  <c:v>312</c:v>
                </c:pt>
                <c:pt idx="125">
                  <c:v>312.5</c:v>
                </c:pt>
                <c:pt idx="126">
                  <c:v>313</c:v>
                </c:pt>
                <c:pt idx="127">
                  <c:v>313.5</c:v>
                </c:pt>
                <c:pt idx="128">
                  <c:v>314</c:v>
                </c:pt>
                <c:pt idx="129">
                  <c:v>314.5</c:v>
                </c:pt>
                <c:pt idx="130">
                  <c:v>315</c:v>
                </c:pt>
                <c:pt idx="131">
                  <c:v>315.5</c:v>
                </c:pt>
                <c:pt idx="132">
                  <c:v>316</c:v>
                </c:pt>
                <c:pt idx="133">
                  <c:v>316.5</c:v>
                </c:pt>
                <c:pt idx="134">
                  <c:v>317</c:v>
                </c:pt>
                <c:pt idx="135">
                  <c:v>317.5</c:v>
                </c:pt>
                <c:pt idx="136">
                  <c:v>318</c:v>
                </c:pt>
                <c:pt idx="137">
                  <c:v>318.5</c:v>
                </c:pt>
                <c:pt idx="138">
                  <c:v>319</c:v>
                </c:pt>
                <c:pt idx="139">
                  <c:v>319.5</c:v>
                </c:pt>
                <c:pt idx="140">
                  <c:v>320</c:v>
                </c:pt>
                <c:pt idx="141">
                  <c:v>320.5</c:v>
                </c:pt>
                <c:pt idx="142">
                  <c:v>321</c:v>
                </c:pt>
                <c:pt idx="143">
                  <c:v>321.5</c:v>
                </c:pt>
                <c:pt idx="144">
                  <c:v>322</c:v>
                </c:pt>
                <c:pt idx="145">
                  <c:v>322.5</c:v>
                </c:pt>
                <c:pt idx="146">
                  <c:v>323</c:v>
                </c:pt>
                <c:pt idx="147">
                  <c:v>323.5</c:v>
                </c:pt>
                <c:pt idx="148">
                  <c:v>324</c:v>
                </c:pt>
                <c:pt idx="149">
                  <c:v>324.5</c:v>
                </c:pt>
                <c:pt idx="150">
                  <c:v>325</c:v>
                </c:pt>
                <c:pt idx="151">
                  <c:v>325.5</c:v>
                </c:pt>
                <c:pt idx="152">
                  <c:v>326</c:v>
                </c:pt>
                <c:pt idx="153">
                  <c:v>326.5</c:v>
                </c:pt>
                <c:pt idx="154">
                  <c:v>327</c:v>
                </c:pt>
                <c:pt idx="155">
                  <c:v>327.5</c:v>
                </c:pt>
                <c:pt idx="156">
                  <c:v>328</c:v>
                </c:pt>
                <c:pt idx="157">
                  <c:v>328.5</c:v>
                </c:pt>
                <c:pt idx="158">
                  <c:v>329</c:v>
                </c:pt>
                <c:pt idx="159">
                  <c:v>329.5</c:v>
                </c:pt>
                <c:pt idx="160">
                  <c:v>330</c:v>
                </c:pt>
                <c:pt idx="161">
                  <c:v>330.5</c:v>
                </c:pt>
                <c:pt idx="162">
                  <c:v>331</c:v>
                </c:pt>
                <c:pt idx="163">
                  <c:v>331.5</c:v>
                </c:pt>
                <c:pt idx="164">
                  <c:v>332</c:v>
                </c:pt>
                <c:pt idx="165">
                  <c:v>332.5</c:v>
                </c:pt>
                <c:pt idx="166">
                  <c:v>333</c:v>
                </c:pt>
                <c:pt idx="167">
                  <c:v>333.5</c:v>
                </c:pt>
                <c:pt idx="168">
                  <c:v>334</c:v>
                </c:pt>
                <c:pt idx="169">
                  <c:v>334.5</c:v>
                </c:pt>
                <c:pt idx="170">
                  <c:v>335</c:v>
                </c:pt>
                <c:pt idx="171">
                  <c:v>335.5</c:v>
                </c:pt>
                <c:pt idx="172">
                  <c:v>336</c:v>
                </c:pt>
                <c:pt idx="173">
                  <c:v>336.5</c:v>
                </c:pt>
                <c:pt idx="174">
                  <c:v>337</c:v>
                </c:pt>
                <c:pt idx="175">
                  <c:v>337.5</c:v>
                </c:pt>
                <c:pt idx="176">
                  <c:v>338</c:v>
                </c:pt>
                <c:pt idx="177">
                  <c:v>338.5</c:v>
                </c:pt>
                <c:pt idx="178">
                  <c:v>339</c:v>
                </c:pt>
                <c:pt idx="179">
                  <c:v>339.5</c:v>
                </c:pt>
                <c:pt idx="180">
                  <c:v>340</c:v>
                </c:pt>
                <c:pt idx="181">
                  <c:v>340.5</c:v>
                </c:pt>
                <c:pt idx="182">
                  <c:v>341</c:v>
                </c:pt>
                <c:pt idx="183">
                  <c:v>341.5</c:v>
                </c:pt>
                <c:pt idx="184">
                  <c:v>342</c:v>
                </c:pt>
                <c:pt idx="185">
                  <c:v>342.5</c:v>
                </c:pt>
                <c:pt idx="186">
                  <c:v>343</c:v>
                </c:pt>
                <c:pt idx="187">
                  <c:v>343.5</c:v>
                </c:pt>
                <c:pt idx="188">
                  <c:v>344</c:v>
                </c:pt>
                <c:pt idx="189">
                  <c:v>344.5</c:v>
                </c:pt>
                <c:pt idx="190">
                  <c:v>345</c:v>
                </c:pt>
                <c:pt idx="191">
                  <c:v>345.5</c:v>
                </c:pt>
                <c:pt idx="192">
                  <c:v>346</c:v>
                </c:pt>
                <c:pt idx="193">
                  <c:v>346.5</c:v>
                </c:pt>
                <c:pt idx="194">
                  <c:v>347</c:v>
                </c:pt>
                <c:pt idx="195">
                  <c:v>347.5</c:v>
                </c:pt>
                <c:pt idx="196">
                  <c:v>348</c:v>
                </c:pt>
                <c:pt idx="197">
                  <c:v>348.5</c:v>
                </c:pt>
                <c:pt idx="198">
                  <c:v>349</c:v>
                </c:pt>
                <c:pt idx="199">
                  <c:v>349.5</c:v>
                </c:pt>
                <c:pt idx="200">
                  <c:v>350</c:v>
                </c:pt>
                <c:pt idx="201">
                  <c:v>350.5</c:v>
                </c:pt>
                <c:pt idx="202">
                  <c:v>351</c:v>
                </c:pt>
                <c:pt idx="203">
                  <c:v>351.5</c:v>
                </c:pt>
                <c:pt idx="204">
                  <c:v>352</c:v>
                </c:pt>
                <c:pt idx="205">
                  <c:v>352.5</c:v>
                </c:pt>
                <c:pt idx="206">
                  <c:v>353</c:v>
                </c:pt>
                <c:pt idx="207">
                  <c:v>353.5</c:v>
                </c:pt>
                <c:pt idx="208">
                  <c:v>354</c:v>
                </c:pt>
                <c:pt idx="209">
                  <c:v>354.5</c:v>
                </c:pt>
                <c:pt idx="210">
                  <c:v>355</c:v>
                </c:pt>
                <c:pt idx="211">
                  <c:v>355.5</c:v>
                </c:pt>
                <c:pt idx="212">
                  <c:v>356</c:v>
                </c:pt>
                <c:pt idx="213">
                  <c:v>356.5</c:v>
                </c:pt>
                <c:pt idx="214">
                  <c:v>357</c:v>
                </c:pt>
                <c:pt idx="215">
                  <c:v>357.5</c:v>
                </c:pt>
                <c:pt idx="216">
                  <c:v>358</c:v>
                </c:pt>
                <c:pt idx="217">
                  <c:v>358.5</c:v>
                </c:pt>
                <c:pt idx="218">
                  <c:v>359</c:v>
                </c:pt>
                <c:pt idx="219">
                  <c:v>359.5</c:v>
                </c:pt>
                <c:pt idx="220">
                  <c:v>360</c:v>
                </c:pt>
                <c:pt idx="221">
                  <c:v>360.5</c:v>
                </c:pt>
                <c:pt idx="222">
                  <c:v>361</c:v>
                </c:pt>
                <c:pt idx="223">
                  <c:v>361.5</c:v>
                </c:pt>
                <c:pt idx="224">
                  <c:v>362</c:v>
                </c:pt>
                <c:pt idx="225">
                  <c:v>362.5</c:v>
                </c:pt>
                <c:pt idx="226">
                  <c:v>363</c:v>
                </c:pt>
                <c:pt idx="227">
                  <c:v>363.5</c:v>
                </c:pt>
                <c:pt idx="228">
                  <c:v>364</c:v>
                </c:pt>
                <c:pt idx="229">
                  <c:v>364.5</c:v>
                </c:pt>
                <c:pt idx="230">
                  <c:v>365</c:v>
                </c:pt>
                <c:pt idx="231">
                  <c:v>365.5</c:v>
                </c:pt>
                <c:pt idx="232">
                  <c:v>366</c:v>
                </c:pt>
                <c:pt idx="233">
                  <c:v>366.5</c:v>
                </c:pt>
                <c:pt idx="234">
                  <c:v>367</c:v>
                </c:pt>
                <c:pt idx="235">
                  <c:v>367.5</c:v>
                </c:pt>
                <c:pt idx="236">
                  <c:v>368</c:v>
                </c:pt>
                <c:pt idx="237">
                  <c:v>368.5</c:v>
                </c:pt>
                <c:pt idx="238">
                  <c:v>369</c:v>
                </c:pt>
                <c:pt idx="239">
                  <c:v>369.5</c:v>
                </c:pt>
                <c:pt idx="240">
                  <c:v>370</c:v>
                </c:pt>
                <c:pt idx="241">
                  <c:v>370.5</c:v>
                </c:pt>
                <c:pt idx="242">
                  <c:v>371</c:v>
                </c:pt>
                <c:pt idx="243">
                  <c:v>371.5</c:v>
                </c:pt>
                <c:pt idx="244">
                  <c:v>372</c:v>
                </c:pt>
                <c:pt idx="245">
                  <c:v>372.5</c:v>
                </c:pt>
                <c:pt idx="246">
                  <c:v>373</c:v>
                </c:pt>
                <c:pt idx="247">
                  <c:v>373.5</c:v>
                </c:pt>
                <c:pt idx="248">
                  <c:v>374</c:v>
                </c:pt>
                <c:pt idx="249">
                  <c:v>374.5</c:v>
                </c:pt>
                <c:pt idx="250">
                  <c:v>375</c:v>
                </c:pt>
                <c:pt idx="251">
                  <c:v>375.5</c:v>
                </c:pt>
                <c:pt idx="252">
                  <c:v>376</c:v>
                </c:pt>
                <c:pt idx="253">
                  <c:v>376.5</c:v>
                </c:pt>
                <c:pt idx="254">
                  <c:v>377</c:v>
                </c:pt>
                <c:pt idx="255">
                  <c:v>377.5</c:v>
                </c:pt>
                <c:pt idx="256">
                  <c:v>378</c:v>
                </c:pt>
                <c:pt idx="257">
                  <c:v>378.5</c:v>
                </c:pt>
                <c:pt idx="258">
                  <c:v>379</c:v>
                </c:pt>
                <c:pt idx="259">
                  <c:v>379.5</c:v>
                </c:pt>
                <c:pt idx="260">
                  <c:v>380</c:v>
                </c:pt>
                <c:pt idx="261">
                  <c:v>380.5</c:v>
                </c:pt>
                <c:pt idx="262">
                  <c:v>381</c:v>
                </c:pt>
                <c:pt idx="263">
                  <c:v>381.5</c:v>
                </c:pt>
                <c:pt idx="264">
                  <c:v>382</c:v>
                </c:pt>
                <c:pt idx="265">
                  <c:v>382.5</c:v>
                </c:pt>
                <c:pt idx="266">
                  <c:v>383</c:v>
                </c:pt>
                <c:pt idx="267">
                  <c:v>383.5</c:v>
                </c:pt>
                <c:pt idx="268">
                  <c:v>384</c:v>
                </c:pt>
                <c:pt idx="269">
                  <c:v>384.5</c:v>
                </c:pt>
                <c:pt idx="270">
                  <c:v>385</c:v>
                </c:pt>
                <c:pt idx="271">
                  <c:v>385.5</c:v>
                </c:pt>
                <c:pt idx="272">
                  <c:v>386</c:v>
                </c:pt>
                <c:pt idx="273">
                  <c:v>386.5</c:v>
                </c:pt>
                <c:pt idx="274">
                  <c:v>387</c:v>
                </c:pt>
                <c:pt idx="275">
                  <c:v>387.5</c:v>
                </c:pt>
                <c:pt idx="276">
                  <c:v>388</c:v>
                </c:pt>
                <c:pt idx="277">
                  <c:v>388.5</c:v>
                </c:pt>
                <c:pt idx="278">
                  <c:v>389</c:v>
                </c:pt>
                <c:pt idx="279">
                  <c:v>389.5</c:v>
                </c:pt>
                <c:pt idx="280">
                  <c:v>390</c:v>
                </c:pt>
                <c:pt idx="281">
                  <c:v>390.5</c:v>
                </c:pt>
                <c:pt idx="282">
                  <c:v>391</c:v>
                </c:pt>
                <c:pt idx="283">
                  <c:v>391.5</c:v>
                </c:pt>
                <c:pt idx="284">
                  <c:v>392</c:v>
                </c:pt>
                <c:pt idx="285">
                  <c:v>392.5</c:v>
                </c:pt>
                <c:pt idx="286">
                  <c:v>393</c:v>
                </c:pt>
                <c:pt idx="287">
                  <c:v>393.5</c:v>
                </c:pt>
                <c:pt idx="288">
                  <c:v>394</c:v>
                </c:pt>
                <c:pt idx="289">
                  <c:v>394.5</c:v>
                </c:pt>
                <c:pt idx="290">
                  <c:v>395</c:v>
                </c:pt>
                <c:pt idx="291">
                  <c:v>395.5</c:v>
                </c:pt>
                <c:pt idx="292">
                  <c:v>396</c:v>
                </c:pt>
                <c:pt idx="293">
                  <c:v>396.5</c:v>
                </c:pt>
                <c:pt idx="294">
                  <c:v>397</c:v>
                </c:pt>
                <c:pt idx="295">
                  <c:v>397.5</c:v>
                </c:pt>
                <c:pt idx="296">
                  <c:v>398</c:v>
                </c:pt>
                <c:pt idx="297">
                  <c:v>398.5</c:v>
                </c:pt>
                <c:pt idx="298">
                  <c:v>399</c:v>
                </c:pt>
                <c:pt idx="299">
                  <c:v>399.5</c:v>
                </c:pt>
                <c:pt idx="300">
                  <c:v>400</c:v>
                </c:pt>
                <c:pt idx="301">
                  <c:v>401</c:v>
                </c:pt>
                <c:pt idx="302">
                  <c:v>402</c:v>
                </c:pt>
                <c:pt idx="303">
                  <c:v>403</c:v>
                </c:pt>
                <c:pt idx="304">
                  <c:v>404</c:v>
                </c:pt>
                <c:pt idx="305">
                  <c:v>405</c:v>
                </c:pt>
                <c:pt idx="306">
                  <c:v>406</c:v>
                </c:pt>
                <c:pt idx="307">
                  <c:v>407</c:v>
                </c:pt>
                <c:pt idx="308">
                  <c:v>408</c:v>
                </c:pt>
                <c:pt idx="309">
                  <c:v>409</c:v>
                </c:pt>
                <c:pt idx="310">
                  <c:v>410</c:v>
                </c:pt>
                <c:pt idx="311">
                  <c:v>411</c:v>
                </c:pt>
                <c:pt idx="312">
                  <c:v>412</c:v>
                </c:pt>
                <c:pt idx="313">
                  <c:v>413</c:v>
                </c:pt>
                <c:pt idx="314">
                  <c:v>414</c:v>
                </c:pt>
                <c:pt idx="315">
                  <c:v>415</c:v>
                </c:pt>
                <c:pt idx="316">
                  <c:v>416</c:v>
                </c:pt>
                <c:pt idx="317">
                  <c:v>417</c:v>
                </c:pt>
                <c:pt idx="318">
                  <c:v>418</c:v>
                </c:pt>
                <c:pt idx="319">
                  <c:v>419</c:v>
                </c:pt>
                <c:pt idx="320">
                  <c:v>420</c:v>
                </c:pt>
                <c:pt idx="321">
                  <c:v>421</c:v>
                </c:pt>
                <c:pt idx="322">
                  <c:v>422</c:v>
                </c:pt>
                <c:pt idx="323">
                  <c:v>423</c:v>
                </c:pt>
                <c:pt idx="324">
                  <c:v>424</c:v>
                </c:pt>
                <c:pt idx="325">
                  <c:v>425</c:v>
                </c:pt>
                <c:pt idx="326">
                  <c:v>426</c:v>
                </c:pt>
                <c:pt idx="327">
                  <c:v>427</c:v>
                </c:pt>
                <c:pt idx="328">
                  <c:v>428</c:v>
                </c:pt>
                <c:pt idx="329">
                  <c:v>429</c:v>
                </c:pt>
                <c:pt idx="330">
                  <c:v>430</c:v>
                </c:pt>
                <c:pt idx="331">
                  <c:v>431</c:v>
                </c:pt>
                <c:pt idx="332">
                  <c:v>432</c:v>
                </c:pt>
                <c:pt idx="333">
                  <c:v>433</c:v>
                </c:pt>
                <c:pt idx="334">
                  <c:v>434</c:v>
                </c:pt>
                <c:pt idx="335">
                  <c:v>435</c:v>
                </c:pt>
                <c:pt idx="336">
                  <c:v>436</c:v>
                </c:pt>
                <c:pt idx="337">
                  <c:v>437</c:v>
                </c:pt>
                <c:pt idx="338">
                  <c:v>438</c:v>
                </c:pt>
                <c:pt idx="339">
                  <c:v>439</c:v>
                </c:pt>
                <c:pt idx="340">
                  <c:v>440</c:v>
                </c:pt>
                <c:pt idx="341">
                  <c:v>441</c:v>
                </c:pt>
                <c:pt idx="342">
                  <c:v>442</c:v>
                </c:pt>
                <c:pt idx="343">
                  <c:v>443</c:v>
                </c:pt>
                <c:pt idx="344">
                  <c:v>444</c:v>
                </c:pt>
                <c:pt idx="345">
                  <c:v>445</c:v>
                </c:pt>
                <c:pt idx="346">
                  <c:v>446</c:v>
                </c:pt>
                <c:pt idx="347">
                  <c:v>447</c:v>
                </c:pt>
                <c:pt idx="348">
                  <c:v>448</c:v>
                </c:pt>
                <c:pt idx="349">
                  <c:v>449</c:v>
                </c:pt>
                <c:pt idx="350">
                  <c:v>450</c:v>
                </c:pt>
                <c:pt idx="351">
                  <c:v>451</c:v>
                </c:pt>
                <c:pt idx="352">
                  <c:v>452</c:v>
                </c:pt>
                <c:pt idx="353">
                  <c:v>453</c:v>
                </c:pt>
                <c:pt idx="354">
                  <c:v>454</c:v>
                </c:pt>
                <c:pt idx="355">
                  <c:v>455</c:v>
                </c:pt>
                <c:pt idx="356">
                  <c:v>456</c:v>
                </c:pt>
                <c:pt idx="357">
                  <c:v>457</c:v>
                </c:pt>
                <c:pt idx="358">
                  <c:v>458</c:v>
                </c:pt>
                <c:pt idx="359">
                  <c:v>459</c:v>
                </c:pt>
                <c:pt idx="360">
                  <c:v>460</c:v>
                </c:pt>
                <c:pt idx="361">
                  <c:v>461</c:v>
                </c:pt>
                <c:pt idx="362">
                  <c:v>462</c:v>
                </c:pt>
                <c:pt idx="363">
                  <c:v>463</c:v>
                </c:pt>
                <c:pt idx="364">
                  <c:v>464</c:v>
                </c:pt>
                <c:pt idx="365">
                  <c:v>465</c:v>
                </c:pt>
                <c:pt idx="366">
                  <c:v>466</c:v>
                </c:pt>
                <c:pt idx="367">
                  <c:v>467</c:v>
                </c:pt>
                <c:pt idx="368">
                  <c:v>468</c:v>
                </c:pt>
                <c:pt idx="369">
                  <c:v>469</c:v>
                </c:pt>
                <c:pt idx="370">
                  <c:v>470</c:v>
                </c:pt>
                <c:pt idx="371">
                  <c:v>471</c:v>
                </c:pt>
                <c:pt idx="372">
                  <c:v>472</c:v>
                </c:pt>
                <c:pt idx="373">
                  <c:v>473</c:v>
                </c:pt>
                <c:pt idx="374">
                  <c:v>474</c:v>
                </c:pt>
                <c:pt idx="375">
                  <c:v>475</c:v>
                </c:pt>
                <c:pt idx="376">
                  <c:v>476</c:v>
                </c:pt>
                <c:pt idx="377">
                  <c:v>477</c:v>
                </c:pt>
                <c:pt idx="378">
                  <c:v>478</c:v>
                </c:pt>
                <c:pt idx="379">
                  <c:v>479</c:v>
                </c:pt>
                <c:pt idx="380">
                  <c:v>480</c:v>
                </c:pt>
                <c:pt idx="381">
                  <c:v>481</c:v>
                </c:pt>
                <c:pt idx="382">
                  <c:v>482</c:v>
                </c:pt>
                <c:pt idx="383">
                  <c:v>483</c:v>
                </c:pt>
                <c:pt idx="384">
                  <c:v>484</c:v>
                </c:pt>
                <c:pt idx="385">
                  <c:v>485</c:v>
                </c:pt>
                <c:pt idx="386">
                  <c:v>486</c:v>
                </c:pt>
                <c:pt idx="387">
                  <c:v>487</c:v>
                </c:pt>
                <c:pt idx="388">
                  <c:v>488</c:v>
                </c:pt>
                <c:pt idx="389">
                  <c:v>489</c:v>
                </c:pt>
                <c:pt idx="390">
                  <c:v>490</c:v>
                </c:pt>
                <c:pt idx="391">
                  <c:v>491</c:v>
                </c:pt>
                <c:pt idx="392">
                  <c:v>492</c:v>
                </c:pt>
                <c:pt idx="393">
                  <c:v>493</c:v>
                </c:pt>
                <c:pt idx="394">
                  <c:v>494</c:v>
                </c:pt>
                <c:pt idx="395">
                  <c:v>495</c:v>
                </c:pt>
                <c:pt idx="396">
                  <c:v>496</c:v>
                </c:pt>
                <c:pt idx="397">
                  <c:v>497</c:v>
                </c:pt>
                <c:pt idx="398">
                  <c:v>498</c:v>
                </c:pt>
                <c:pt idx="399">
                  <c:v>499</c:v>
                </c:pt>
                <c:pt idx="400">
                  <c:v>500</c:v>
                </c:pt>
                <c:pt idx="401">
                  <c:v>501</c:v>
                </c:pt>
                <c:pt idx="402">
                  <c:v>502</c:v>
                </c:pt>
                <c:pt idx="403">
                  <c:v>503</c:v>
                </c:pt>
                <c:pt idx="404">
                  <c:v>504</c:v>
                </c:pt>
                <c:pt idx="405">
                  <c:v>505</c:v>
                </c:pt>
                <c:pt idx="406">
                  <c:v>506</c:v>
                </c:pt>
                <c:pt idx="407">
                  <c:v>507</c:v>
                </c:pt>
                <c:pt idx="408">
                  <c:v>508</c:v>
                </c:pt>
                <c:pt idx="409">
                  <c:v>509</c:v>
                </c:pt>
                <c:pt idx="410">
                  <c:v>510</c:v>
                </c:pt>
                <c:pt idx="411">
                  <c:v>511</c:v>
                </c:pt>
                <c:pt idx="412">
                  <c:v>512</c:v>
                </c:pt>
                <c:pt idx="413">
                  <c:v>513</c:v>
                </c:pt>
                <c:pt idx="414">
                  <c:v>514</c:v>
                </c:pt>
                <c:pt idx="415">
                  <c:v>515</c:v>
                </c:pt>
                <c:pt idx="416">
                  <c:v>516</c:v>
                </c:pt>
                <c:pt idx="417">
                  <c:v>517</c:v>
                </c:pt>
                <c:pt idx="418">
                  <c:v>518</c:v>
                </c:pt>
                <c:pt idx="419">
                  <c:v>519</c:v>
                </c:pt>
                <c:pt idx="420">
                  <c:v>520</c:v>
                </c:pt>
                <c:pt idx="421">
                  <c:v>521</c:v>
                </c:pt>
                <c:pt idx="422">
                  <c:v>522</c:v>
                </c:pt>
                <c:pt idx="423">
                  <c:v>523</c:v>
                </c:pt>
                <c:pt idx="424">
                  <c:v>524</c:v>
                </c:pt>
                <c:pt idx="425">
                  <c:v>525</c:v>
                </c:pt>
                <c:pt idx="426">
                  <c:v>526</c:v>
                </c:pt>
                <c:pt idx="427">
                  <c:v>527</c:v>
                </c:pt>
                <c:pt idx="428">
                  <c:v>528</c:v>
                </c:pt>
                <c:pt idx="429">
                  <c:v>529</c:v>
                </c:pt>
                <c:pt idx="430">
                  <c:v>530</c:v>
                </c:pt>
                <c:pt idx="431">
                  <c:v>531</c:v>
                </c:pt>
                <c:pt idx="432">
                  <c:v>532</c:v>
                </c:pt>
                <c:pt idx="433">
                  <c:v>533</c:v>
                </c:pt>
                <c:pt idx="434">
                  <c:v>534</c:v>
                </c:pt>
                <c:pt idx="435">
                  <c:v>535</c:v>
                </c:pt>
                <c:pt idx="436">
                  <c:v>536</c:v>
                </c:pt>
                <c:pt idx="437">
                  <c:v>537</c:v>
                </c:pt>
                <c:pt idx="438">
                  <c:v>538</c:v>
                </c:pt>
                <c:pt idx="439">
                  <c:v>539</c:v>
                </c:pt>
                <c:pt idx="440">
                  <c:v>540</c:v>
                </c:pt>
                <c:pt idx="441">
                  <c:v>541</c:v>
                </c:pt>
                <c:pt idx="442">
                  <c:v>542</c:v>
                </c:pt>
                <c:pt idx="443">
                  <c:v>543</c:v>
                </c:pt>
                <c:pt idx="444">
                  <c:v>544</c:v>
                </c:pt>
                <c:pt idx="445">
                  <c:v>545</c:v>
                </c:pt>
                <c:pt idx="446">
                  <c:v>546</c:v>
                </c:pt>
                <c:pt idx="447">
                  <c:v>547</c:v>
                </c:pt>
                <c:pt idx="448">
                  <c:v>548</c:v>
                </c:pt>
                <c:pt idx="449">
                  <c:v>549</c:v>
                </c:pt>
                <c:pt idx="450">
                  <c:v>550</c:v>
                </c:pt>
                <c:pt idx="451">
                  <c:v>551</c:v>
                </c:pt>
                <c:pt idx="452">
                  <c:v>552</c:v>
                </c:pt>
                <c:pt idx="453">
                  <c:v>553</c:v>
                </c:pt>
                <c:pt idx="454">
                  <c:v>554</c:v>
                </c:pt>
                <c:pt idx="455">
                  <c:v>555</c:v>
                </c:pt>
                <c:pt idx="456">
                  <c:v>556</c:v>
                </c:pt>
                <c:pt idx="457">
                  <c:v>557</c:v>
                </c:pt>
                <c:pt idx="458">
                  <c:v>558</c:v>
                </c:pt>
                <c:pt idx="459">
                  <c:v>559</c:v>
                </c:pt>
                <c:pt idx="460">
                  <c:v>560</c:v>
                </c:pt>
                <c:pt idx="461">
                  <c:v>561</c:v>
                </c:pt>
                <c:pt idx="462">
                  <c:v>562</c:v>
                </c:pt>
                <c:pt idx="463">
                  <c:v>563</c:v>
                </c:pt>
                <c:pt idx="464">
                  <c:v>564</c:v>
                </c:pt>
                <c:pt idx="465">
                  <c:v>565</c:v>
                </c:pt>
                <c:pt idx="466">
                  <c:v>566</c:v>
                </c:pt>
                <c:pt idx="467">
                  <c:v>567</c:v>
                </c:pt>
                <c:pt idx="468">
                  <c:v>568</c:v>
                </c:pt>
                <c:pt idx="469">
                  <c:v>569</c:v>
                </c:pt>
                <c:pt idx="470">
                  <c:v>570</c:v>
                </c:pt>
                <c:pt idx="471">
                  <c:v>571</c:v>
                </c:pt>
                <c:pt idx="472">
                  <c:v>572</c:v>
                </c:pt>
                <c:pt idx="473">
                  <c:v>573</c:v>
                </c:pt>
                <c:pt idx="474">
                  <c:v>574</c:v>
                </c:pt>
                <c:pt idx="475">
                  <c:v>575</c:v>
                </c:pt>
                <c:pt idx="476">
                  <c:v>576</c:v>
                </c:pt>
                <c:pt idx="477">
                  <c:v>577</c:v>
                </c:pt>
                <c:pt idx="478">
                  <c:v>578</c:v>
                </c:pt>
                <c:pt idx="479">
                  <c:v>579</c:v>
                </c:pt>
                <c:pt idx="480">
                  <c:v>580</c:v>
                </c:pt>
                <c:pt idx="481">
                  <c:v>581</c:v>
                </c:pt>
                <c:pt idx="482">
                  <c:v>582</c:v>
                </c:pt>
                <c:pt idx="483">
                  <c:v>583</c:v>
                </c:pt>
                <c:pt idx="484">
                  <c:v>584</c:v>
                </c:pt>
                <c:pt idx="485">
                  <c:v>585</c:v>
                </c:pt>
                <c:pt idx="486">
                  <c:v>586</c:v>
                </c:pt>
                <c:pt idx="487">
                  <c:v>587</c:v>
                </c:pt>
                <c:pt idx="488">
                  <c:v>588</c:v>
                </c:pt>
                <c:pt idx="489">
                  <c:v>589</c:v>
                </c:pt>
                <c:pt idx="490">
                  <c:v>590</c:v>
                </c:pt>
                <c:pt idx="491">
                  <c:v>591</c:v>
                </c:pt>
                <c:pt idx="492">
                  <c:v>592</c:v>
                </c:pt>
                <c:pt idx="493">
                  <c:v>593</c:v>
                </c:pt>
                <c:pt idx="494">
                  <c:v>594</c:v>
                </c:pt>
                <c:pt idx="495">
                  <c:v>595</c:v>
                </c:pt>
                <c:pt idx="496">
                  <c:v>596</c:v>
                </c:pt>
                <c:pt idx="497">
                  <c:v>597</c:v>
                </c:pt>
                <c:pt idx="498">
                  <c:v>598</c:v>
                </c:pt>
                <c:pt idx="499">
                  <c:v>599</c:v>
                </c:pt>
                <c:pt idx="500">
                  <c:v>600</c:v>
                </c:pt>
                <c:pt idx="501">
                  <c:v>601</c:v>
                </c:pt>
                <c:pt idx="502">
                  <c:v>602</c:v>
                </c:pt>
                <c:pt idx="503">
                  <c:v>603</c:v>
                </c:pt>
                <c:pt idx="504">
                  <c:v>604</c:v>
                </c:pt>
                <c:pt idx="505">
                  <c:v>605</c:v>
                </c:pt>
                <c:pt idx="506">
                  <c:v>606</c:v>
                </c:pt>
                <c:pt idx="507">
                  <c:v>607</c:v>
                </c:pt>
                <c:pt idx="508">
                  <c:v>608</c:v>
                </c:pt>
                <c:pt idx="509">
                  <c:v>609</c:v>
                </c:pt>
                <c:pt idx="510">
                  <c:v>610</c:v>
                </c:pt>
                <c:pt idx="511">
                  <c:v>611</c:v>
                </c:pt>
                <c:pt idx="512">
                  <c:v>612</c:v>
                </c:pt>
                <c:pt idx="513">
                  <c:v>613</c:v>
                </c:pt>
                <c:pt idx="514">
                  <c:v>614</c:v>
                </c:pt>
                <c:pt idx="515">
                  <c:v>615</c:v>
                </c:pt>
                <c:pt idx="516">
                  <c:v>616</c:v>
                </c:pt>
                <c:pt idx="517">
                  <c:v>617</c:v>
                </c:pt>
                <c:pt idx="518">
                  <c:v>618</c:v>
                </c:pt>
                <c:pt idx="519">
                  <c:v>619</c:v>
                </c:pt>
                <c:pt idx="520">
                  <c:v>620</c:v>
                </c:pt>
                <c:pt idx="521">
                  <c:v>621</c:v>
                </c:pt>
                <c:pt idx="522">
                  <c:v>622</c:v>
                </c:pt>
                <c:pt idx="523">
                  <c:v>623</c:v>
                </c:pt>
                <c:pt idx="524">
                  <c:v>624</c:v>
                </c:pt>
                <c:pt idx="525">
                  <c:v>625</c:v>
                </c:pt>
                <c:pt idx="526">
                  <c:v>626</c:v>
                </c:pt>
                <c:pt idx="527">
                  <c:v>627</c:v>
                </c:pt>
                <c:pt idx="528">
                  <c:v>628</c:v>
                </c:pt>
                <c:pt idx="529">
                  <c:v>629</c:v>
                </c:pt>
                <c:pt idx="530">
                  <c:v>630</c:v>
                </c:pt>
                <c:pt idx="531">
                  <c:v>631</c:v>
                </c:pt>
                <c:pt idx="532">
                  <c:v>632</c:v>
                </c:pt>
                <c:pt idx="533">
                  <c:v>633</c:v>
                </c:pt>
                <c:pt idx="534">
                  <c:v>634</c:v>
                </c:pt>
                <c:pt idx="535">
                  <c:v>635</c:v>
                </c:pt>
                <c:pt idx="536">
                  <c:v>636</c:v>
                </c:pt>
                <c:pt idx="537">
                  <c:v>637</c:v>
                </c:pt>
                <c:pt idx="538">
                  <c:v>638</c:v>
                </c:pt>
                <c:pt idx="539">
                  <c:v>639</c:v>
                </c:pt>
                <c:pt idx="540">
                  <c:v>640</c:v>
                </c:pt>
                <c:pt idx="541">
                  <c:v>641</c:v>
                </c:pt>
                <c:pt idx="542">
                  <c:v>642</c:v>
                </c:pt>
                <c:pt idx="543">
                  <c:v>643</c:v>
                </c:pt>
                <c:pt idx="544">
                  <c:v>644</c:v>
                </c:pt>
                <c:pt idx="545">
                  <c:v>645</c:v>
                </c:pt>
                <c:pt idx="546">
                  <c:v>646</c:v>
                </c:pt>
                <c:pt idx="547">
                  <c:v>647</c:v>
                </c:pt>
                <c:pt idx="548">
                  <c:v>648</c:v>
                </c:pt>
                <c:pt idx="549">
                  <c:v>649</c:v>
                </c:pt>
                <c:pt idx="550">
                  <c:v>650</c:v>
                </c:pt>
                <c:pt idx="551">
                  <c:v>651</c:v>
                </c:pt>
                <c:pt idx="552">
                  <c:v>652</c:v>
                </c:pt>
                <c:pt idx="553">
                  <c:v>653</c:v>
                </c:pt>
                <c:pt idx="554">
                  <c:v>654</c:v>
                </c:pt>
                <c:pt idx="555">
                  <c:v>655</c:v>
                </c:pt>
                <c:pt idx="556">
                  <c:v>656</c:v>
                </c:pt>
                <c:pt idx="557">
                  <c:v>657</c:v>
                </c:pt>
                <c:pt idx="558">
                  <c:v>658</c:v>
                </c:pt>
                <c:pt idx="559">
                  <c:v>659</c:v>
                </c:pt>
                <c:pt idx="560">
                  <c:v>660</c:v>
                </c:pt>
                <c:pt idx="561">
                  <c:v>661</c:v>
                </c:pt>
                <c:pt idx="562">
                  <c:v>662</c:v>
                </c:pt>
                <c:pt idx="563">
                  <c:v>663</c:v>
                </c:pt>
                <c:pt idx="564">
                  <c:v>664</c:v>
                </c:pt>
                <c:pt idx="565">
                  <c:v>665</c:v>
                </c:pt>
                <c:pt idx="566">
                  <c:v>666</c:v>
                </c:pt>
                <c:pt idx="567">
                  <c:v>667</c:v>
                </c:pt>
                <c:pt idx="568">
                  <c:v>668</c:v>
                </c:pt>
                <c:pt idx="569">
                  <c:v>669</c:v>
                </c:pt>
                <c:pt idx="570">
                  <c:v>670</c:v>
                </c:pt>
                <c:pt idx="571">
                  <c:v>671</c:v>
                </c:pt>
                <c:pt idx="572">
                  <c:v>672</c:v>
                </c:pt>
                <c:pt idx="573">
                  <c:v>673</c:v>
                </c:pt>
                <c:pt idx="574">
                  <c:v>674</c:v>
                </c:pt>
                <c:pt idx="575">
                  <c:v>675</c:v>
                </c:pt>
                <c:pt idx="576">
                  <c:v>676</c:v>
                </c:pt>
                <c:pt idx="577">
                  <c:v>677</c:v>
                </c:pt>
                <c:pt idx="578">
                  <c:v>678</c:v>
                </c:pt>
                <c:pt idx="579">
                  <c:v>679</c:v>
                </c:pt>
                <c:pt idx="580">
                  <c:v>680</c:v>
                </c:pt>
                <c:pt idx="581">
                  <c:v>681</c:v>
                </c:pt>
                <c:pt idx="582">
                  <c:v>682</c:v>
                </c:pt>
                <c:pt idx="583">
                  <c:v>683</c:v>
                </c:pt>
                <c:pt idx="584">
                  <c:v>684</c:v>
                </c:pt>
                <c:pt idx="585">
                  <c:v>685</c:v>
                </c:pt>
                <c:pt idx="586">
                  <c:v>686</c:v>
                </c:pt>
                <c:pt idx="587">
                  <c:v>687</c:v>
                </c:pt>
                <c:pt idx="588">
                  <c:v>688</c:v>
                </c:pt>
                <c:pt idx="589">
                  <c:v>689</c:v>
                </c:pt>
                <c:pt idx="590">
                  <c:v>690</c:v>
                </c:pt>
                <c:pt idx="591">
                  <c:v>691</c:v>
                </c:pt>
                <c:pt idx="592">
                  <c:v>692</c:v>
                </c:pt>
                <c:pt idx="593">
                  <c:v>693</c:v>
                </c:pt>
                <c:pt idx="594">
                  <c:v>694</c:v>
                </c:pt>
                <c:pt idx="595">
                  <c:v>695</c:v>
                </c:pt>
                <c:pt idx="596">
                  <c:v>696</c:v>
                </c:pt>
                <c:pt idx="597">
                  <c:v>697</c:v>
                </c:pt>
                <c:pt idx="598">
                  <c:v>698</c:v>
                </c:pt>
                <c:pt idx="599">
                  <c:v>699</c:v>
                </c:pt>
                <c:pt idx="600">
                  <c:v>700</c:v>
                </c:pt>
                <c:pt idx="601">
                  <c:v>701</c:v>
                </c:pt>
                <c:pt idx="602">
                  <c:v>702</c:v>
                </c:pt>
                <c:pt idx="603">
                  <c:v>703</c:v>
                </c:pt>
                <c:pt idx="604">
                  <c:v>704</c:v>
                </c:pt>
                <c:pt idx="605">
                  <c:v>705</c:v>
                </c:pt>
                <c:pt idx="606">
                  <c:v>706</c:v>
                </c:pt>
                <c:pt idx="607">
                  <c:v>707</c:v>
                </c:pt>
                <c:pt idx="608">
                  <c:v>708</c:v>
                </c:pt>
                <c:pt idx="609">
                  <c:v>709</c:v>
                </c:pt>
                <c:pt idx="610">
                  <c:v>710</c:v>
                </c:pt>
                <c:pt idx="611">
                  <c:v>711</c:v>
                </c:pt>
                <c:pt idx="612">
                  <c:v>712</c:v>
                </c:pt>
                <c:pt idx="613">
                  <c:v>713</c:v>
                </c:pt>
                <c:pt idx="614">
                  <c:v>714</c:v>
                </c:pt>
                <c:pt idx="615">
                  <c:v>715</c:v>
                </c:pt>
                <c:pt idx="616">
                  <c:v>716</c:v>
                </c:pt>
                <c:pt idx="617">
                  <c:v>717</c:v>
                </c:pt>
                <c:pt idx="618">
                  <c:v>718</c:v>
                </c:pt>
                <c:pt idx="619">
                  <c:v>719</c:v>
                </c:pt>
                <c:pt idx="620">
                  <c:v>720</c:v>
                </c:pt>
                <c:pt idx="621">
                  <c:v>721</c:v>
                </c:pt>
                <c:pt idx="622">
                  <c:v>722</c:v>
                </c:pt>
                <c:pt idx="623">
                  <c:v>723</c:v>
                </c:pt>
                <c:pt idx="624">
                  <c:v>724</c:v>
                </c:pt>
                <c:pt idx="625">
                  <c:v>725</c:v>
                </c:pt>
                <c:pt idx="626">
                  <c:v>726</c:v>
                </c:pt>
                <c:pt idx="627">
                  <c:v>727</c:v>
                </c:pt>
                <c:pt idx="628">
                  <c:v>728</c:v>
                </c:pt>
                <c:pt idx="629">
                  <c:v>729</c:v>
                </c:pt>
                <c:pt idx="630">
                  <c:v>730</c:v>
                </c:pt>
                <c:pt idx="631">
                  <c:v>731</c:v>
                </c:pt>
                <c:pt idx="632">
                  <c:v>732</c:v>
                </c:pt>
                <c:pt idx="633">
                  <c:v>733</c:v>
                </c:pt>
                <c:pt idx="634">
                  <c:v>734</c:v>
                </c:pt>
                <c:pt idx="635">
                  <c:v>735</c:v>
                </c:pt>
                <c:pt idx="636">
                  <c:v>736</c:v>
                </c:pt>
                <c:pt idx="637">
                  <c:v>737</c:v>
                </c:pt>
                <c:pt idx="638">
                  <c:v>738</c:v>
                </c:pt>
                <c:pt idx="639">
                  <c:v>739</c:v>
                </c:pt>
                <c:pt idx="640">
                  <c:v>740</c:v>
                </c:pt>
                <c:pt idx="641">
                  <c:v>741</c:v>
                </c:pt>
                <c:pt idx="642">
                  <c:v>742</c:v>
                </c:pt>
                <c:pt idx="643">
                  <c:v>743</c:v>
                </c:pt>
                <c:pt idx="644">
                  <c:v>744</c:v>
                </c:pt>
                <c:pt idx="645">
                  <c:v>745</c:v>
                </c:pt>
                <c:pt idx="646">
                  <c:v>746</c:v>
                </c:pt>
                <c:pt idx="647">
                  <c:v>747</c:v>
                </c:pt>
                <c:pt idx="648">
                  <c:v>748</c:v>
                </c:pt>
                <c:pt idx="649">
                  <c:v>749</c:v>
                </c:pt>
                <c:pt idx="650">
                  <c:v>750</c:v>
                </c:pt>
                <c:pt idx="651">
                  <c:v>751</c:v>
                </c:pt>
                <c:pt idx="652">
                  <c:v>752</c:v>
                </c:pt>
                <c:pt idx="653">
                  <c:v>753</c:v>
                </c:pt>
                <c:pt idx="654">
                  <c:v>754</c:v>
                </c:pt>
                <c:pt idx="655">
                  <c:v>755</c:v>
                </c:pt>
                <c:pt idx="656">
                  <c:v>756</c:v>
                </c:pt>
                <c:pt idx="657">
                  <c:v>757</c:v>
                </c:pt>
                <c:pt idx="658">
                  <c:v>758</c:v>
                </c:pt>
                <c:pt idx="659">
                  <c:v>759</c:v>
                </c:pt>
                <c:pt idx="660">
                  <c:v>760</c:v>
                </c:pt>
                <c:pt idx="661">
                  <c:v>761</c:v>
                </c:pt>
                <c:pt idx="662">
                  <c:v>762</c:v>
                </c:pt>
                <c:pt idx="663">
                  <c:v>763</c:v>
                </c:pt>
                <c:pt idx="664">
                  <c:v>764</c:v>
                </c:pt>
                <c:pt idx="665">
                  <c:v>765</c:v>
                </c:pt>
                <c:pt idx="666">
                  <c:v>766</c:v>
                </c:pt>
                <c:pt idx="667">
                  <c:v>767</c:v>
                </c:pt>
                <c:pt idx="668">
                  <c:v>768</c:v>
                </c:pt>
                <c:pt idx="669">
                  <c:v>769</c:v>
                </c:pt>
                <c:pt idx="670">
                  <c:v>770</c:v>
                </c:pt>
                <c:pt idx="671">
                  <c:v>771</c:v>
                </c:pt>
                <c:pt idx="672">
                  <c:v>772</c:v>
                </c:pt>
                <c:pt idx="673">
                  <c:v>773</c:v>
                </c:pt>
                <c:pt idx="674">
                  <c:v>774</c:v>
                </c:pt>
                <c:pt idx="675">
                  <c:v>775</c:v>
                </c:pt>
                <c:pt idx="676">
                  <c:v>776</c:v>
                </c:pt>
                <c:pt idx="677">
                  <c:v>777</c:v>
                </c:pt>
                <c:pt idx="678">
                  <c:v>778</c:v>
                </c:pt>
                <c:pt idx="679">
                  <c:v>779</c:v>
                </c:pt>
                <c:pt idx="680">
                  <c:v>780</c:v>
                </c:pt>
                <c:pt idx="681">
                  <c:v>781</c:v>
                </c:pt>
                <c:pt idx="682">
                  <c:v>782</c:v>
                </c:pt>
                <c:pt idx="683">
                  <c:v>783</c:v>
                </c:pt>
                <c:pt idx="684">
                  <c:v>784</c:v>
                </c:pt>
                <c:pt idx="685">
                  <c:v>785</c:v>
                </c:pt>
                <c:pt idx="686">
                  <c:v>786</c:v>
                </c:pt>
                <c:pt idx="687">
                  <c:v>787</c:v>
                </c:pt>
                <c:pt idx="688">
                  <c:v>788</c:v>
                </c:pt>
                <c:pt idx="689">
                  <c:v>789</c:v>
                </c:pt>
                <c:pt idx="690">
                  <c:v>790</c:v>
                </c:pt>
                <c:pt idx="691">
                  <c:v>791</c:v>
                </c:pt>
                <c:pt idx="692">
                  <c:v>792</c:v>
                </c:pt>
                <c:pt idx="693">
                  <c:v>793</c:v>
                </c:pt>
                <c:pt idx="694">
                  <c:v>794</c:v>
                </c:pt>
                <c:pt idx="695">
                  <c:v>795</c:v>
                </c:pt>
                <c:pt idx="696">
                  <c:v>796</c:v>
                </c:pt>
                <c:pt idx="697">
                  <c:v>797</c:v>
                </c:pt>
                <c:pt idx="698">
                  <c:v>798</c:v>
                </c:pt>
                <c:pt idx="699">
                  <c:v>799</c:v>
                </c:pt>
                <c:pt idx="700">
                  <c:v>800</c:v>
                </c:pt>
                <c:pt idx="701">
                  <c:v>801</c:v>
                </c:pt>
                <c:pt idx="702">
                  <c:v>802</c:v>
                </c:pt>
                <c:pt idx="703">
                  <c:v>803</c:v>
                </c:pt>
                <c:pt idx="704">
                  <c:v>804</c:v>
                </c:pt>
                <c:pt idx="705">
                  <c:v>805</c:v>
                </c:pt>
                <c:pt idx="706">
                  <c:v>806</c:v>
                </c:pt>
                <c:pt idx="707">
                  <c:v>807</c:v>
                </c:pt>
                <c:pt idx="708">
                  <c:v>808</c:v>
                </c:pt>
                <c:pt idx="709">
                  <c:v>809</c:v>
                </c:pt>
                <c:pt idx="710">
                  <c:v>810</c:v>
                </c:pt>
                <c:pt idx="711">
                  <c:v>811</c:v>
                </c:pt>
                <c:pt idx="712">
                  <c:v>812</c:v>
                </c:pt>
                <c:pt idx="713">
                  <c:v>813</c:v>
                </c:pt>
                <c:pt idx="714">
                  <c:v>814</c:v>
                </c:pt>
                <c:pt idx="715">
                  <c:v>815</c:v>
                </c:pt>
                <c:pt idx="716">
                  <c:v>816</c:v>
                </c:pt>
                <c:pt idx="717">
                  <c:v>817</c:v>
                </c:pt>
                <c:pt idx="718">
                  <c:v>818</c:v>
                </c:pt>
                <c:pt idx="719">
                  <c:v>819</c:v>
                </c:pt>
                <c:pt idx="720">
                  <c:v>820</c:v>
                </c:pt>
                <c:pt idx="721">
                  <c:v>821</c:v>
                </c:pt>
                <c:pt idx="722">
                  <c:v>822</c:v>
                </c:pt>
                <c:pt idx="723">
                  <c:v>823</c:v>
                </c:pt>
                <c:pt idx="724">
                  <c:v>824</c:v>
                </c:pt>
                <c:pt idx="725">
                  <c:v>825</c:v>
                </c:pt>
                <c:pt idx="726">
                  <c:v>826</c:v>
                </c:pt>
                <c:pt idx="727">
                  <c:v>827</c:v>
                </c:pt>
                <c:pt idx="728">
                  <c:v>828</c:v>
                </c:pt>
                <c:pt idx="729">
                  <c:v>829</c:v>
                </c:pt>
                <c:pt idx="730">
                  <c:v>830</c:v>
                </c:pt>
                <c:pt idx="731">
                  <c:v>831</c:v>
                </c:pt>
                <c:pt idx="732">
                  <c:v>832</c:v>
                </c:pt>
                <c:pt idx="733">
                  <c:v>833</c:v>
                </c:pt>
                <c:pt idx="734">
                  <c:v>834</c:v>
                </c:pt>
                <c:pt idx="735">
                  <c:v>835</c:v>
                </c:pt>
                <c:pt idx="736">
                  <c:v>836</c:v>
                </c:pt>
                <c:pt idx="737">
                  <c:v>837</c:v>
                </c:pt>
                <c:pt idx="738">
                  <c:v>838</c:v>
                </c:pt>
                <c:pt idx="739">
                  <c:v>839</c:v>
                </c:pt>
                <c:pt idx="740">
                  <c:v>840</c:v>
                </c:pt>
                <c:pt idx="741">
                  <c:v>841</c:v>
                </c:pt>
                <c:pt idx="742">
                  <c:v>842</c:v>
                </c:pt>
                <c:pt idx="743">
                  <c:v>843</c:v>
                </c:pt>
                <c:pt idx="744">
                  <c:v>844</c:v>
                </c:pt>
                <c:pt idx="745">
                  <c:v>845</c:v>
                </c:pt>
                <c:pt idx="746">
                  <c:v>846</c:v>
                </c:pt>
                <c:pt idx="747">
                  <c:v>847</c:v>
                </c:pt>
                <c:pt idx="748">
                  <c:v>848</c:v>
                </c:pt>
                <c:pt idx="749">
                  <c:v>849</c:v>
                </c:pt>
                <c:pt idx="750">
                  <c:v>850</c:v>
                </c:pt>
                <c:pt idx="751">
                  <c:v>851</c:v>
                </c:pt>
                <c:pt idx="752">
                  <c:v>852</c:v>
                </c:pt>
                <c:pt idx="753">
                  <c:v>853</c:v>
                </c:pt>
                <c:pt idx="754">
                  <c:v>854</c:v>
                </c:pt>
                <c:pt idx="755">
                  <c:v>855</c:v>
                </c:pt>
                <c:pt idx="756">
                  <c:v>856</c:v>
                </c:pt>
                <c:pt idx="757">
                  <c:v>857</c:v>
                </c:pt>
                <c:pt idx="758">
                  <c:v>858</c:v>
                </c:pt>
                <c:pt idx="759">
                  <c:v>859</c:v>
                </c:pt>
                <c:pt idx="760">
                  <c:v>860</c:v>
                </c:pt>
                <c:pt idx="761">
                  <c:v>861</c:v>
                </c:pt>
                <c:pt idx="762">
                  <c:v>862</c:v>
                </c:pt>
                <c:pt idx="763">
                  <c:v>863</c:v>
                </c:pt>
                <c:pt idx="764">
                  <c:v>864</c:v>
                </c:pt>
                <c:pt idx="765">
                  <c:v>865</c:v>
                </c:pt>
                <c:pt idx="766">
                  <c:v>866</c:v>
                </c:pt>
                <c:pt idx="767">
                  <c:v>867</c:v>
                </c:pt>
                <c:pt idx="768">
                  <c:v>868</c:v>
                </c:pt>
                <c:pt idx="769">
                  <c:v>869</c:v>
                </c:pt>
                <c:pt idx="770">
                  <c:v>870</c:v>
                </c:pt>
                <c:pt idx="771">
                  <c:v>871</c:v>
                </c:pt>
                <c:pt idx="772">
                  <c:v>872</c:v>
                </c:pt>
                <c:pt idx="773">
                  <c:v>873</c:v>
                </c:pt>
                <c:pt idx="774">
                  <c:v>874</c:v>
                </c:pt>
                <c:pt idx="775">
                  <c:v>875</c:v>
                </c:pt>
                <c:pt idx="776">
                  <c:v>876</c:v>
                </c:pt>
                <c:pt idx="777">
                  <c:v>877</c:v>
                </c:pt>
                <c:pt idx="778">
                  <c:v>878</c:v>
                </c:pt>
                <c:pt idx="779">
                  <c:v>879</c:v>
                </c:pt>
                <c:pt idx="780">
                  <c:v>880</c:v>
                </c:pt>
                <c:pt idx="781">
                  <c:v>881</c:v>
                </c:pt>
                <c:pt idx="782">
                  <c:v>882</c:v>
                </c:pt>
                <c:pt idx="783">
                  <c:v>883</c:v>
                </c:pt>
                <c:pt idx="784">
                  <c:v>884</c:v>
                </c:pt>
                <c:pt idx="785">
                  <c:v>885</c:v>
                </c:pt>
                <c:pt idx="786">
                  <c:v>886</c:v>
                </c:pt>
                <c:pt idx="787">
                  <c:v>887</c:v>
                </c:pt>
                <c:pt idx="788">
                  <c:v>888</c:v>
                </c:pt>
                <c:pt idx="789">
                  <c:v>889</c:v>
                </c:pt>
                <c:pt idx="790">
                  <c:v>890</c:v>
                </c:pt>
                <c:pt idx="791">
                  <c:v>891</c:v>
                </c:pt>
                <c:pt idx="792">
                  <c:v>892</c:v>
                </c:pt>
                <c:pt idx="793">
                  <c:v>893</c:v>
                </c:pt>
                <c:pt idx="794">
                  <c:v>894</c:v>
                </c:pt>
                <c:pt idx="795">
                  <c:v>895</c:v>
                </c:pt>
                <c:pt idx="796">
                  <c:v>896</c:v>
                </c:pt>
                <c:pt idx="797">
                  <c:v>897</c:v>
                </c:pt>
                <c:pt idx="798">
                  <c:v>898</c:v>
                </c:pt>
                <c:pt idx="799">
                  <c:v>899</c:v>
                </c:pt>
                <c:pt idx="800">
                  <c:v>900</c:v>
                </c:pt>
                <c:pt idx="801">
                  <c:v>901</c:v>
                </c:pt>
                <c:pt idx="802">
                  <c:v>902</c:v>
                </c:pt>
                <c:pt idx="803">
                  <c:v>903</c:v>
                </c:pt>
                <c:pt idx="804">
                  <c:v>904</c:v>
                </c:pt>
                <c:pt idx="805">
                  <c:v>905</c:v>
                </c:pt>
                <c:pt idx="806">
                  <c:v>906</c:v>
                </c:pt>
                <c:pt idx="807">
                  <c:v>907</c:v>
                </c:pt>
                <c:pt idx="808">
                  <c:v>908</c:v>
                </c:pt>
                <c:pt idx="809">
                  <c:v>909</c:v>
                </c:pt>
                <c:pt idx="810">
                  <c:v>910</c:v>
                </c:pt>
                <c:pt idx="811">
                  <c:v>911</c:v>
                </c:pt>
                <c:pt idx="812">
                  <c:v>912</c:v>
                </c:pt>
                <c:pt idx="813">
                  <c:v>913</c:v>
                </c:pt>
                <c:pt idx="814">
                  <c:v>914</c:v>
                </c:pt>
                <c:pt idx="815">
                  <c:v>915</c:v>
                </c:pt>
                <c:pt idx="816">
                  <c:v>916</c:v>
                </c:pt>
                <c:pt idx="817">
                  <c:v>917</c:v>
                </c:pt>
                <c:pt idx="818">
                  <c:v>918</c:v>
                </c:pt>
                <c:pt idx="819">
                  <c:v>919</c:v>
                </c:pt>
                <c:pt idx="820">
                  <c:v>920</c:v>
                </c:pt>
                <c:pt idx="821">
                  <c:v>921</c:v>
                </c:pt>
                <c:pt idx="822">
                  <c:v>922</c:v>
                </c:pt>
                <c:pt idx="823">
                  <c:v>923</c:v>
                </c:pt>
                <c:pt idx="824">
                  <c:v>924</c:v>
                </c:pt>
                <c:pt idx="825">
                  <c:v>925</c:v>
                </c:pt>
                <c:pt idx="826">
                  <c:v>926</c:v>
                </c:pt>
                <c:pt idx="827">
                  <c:v>927</c:v>
                </c:pt>
                <c:pt idx="828">
                  <c:v>928</c:v>
                </c:pt>
                <c:pt idx="829">
                  <c:v>929</c:v>
                </c:pt>
                <c:pt idx="830">
                  <c:v>930</c:v>
                </c:pt>
                <c:pt idx="831">
                  <c:v>931</c:v>
                </c:pt>
                <c:pt idx="832">
                  <c:v>932</c:v>
                </c:pt>
                <c:pt idx="833">
                  <c:v>933</c:v>
                </c:pt>
                <c:pt idx="834">
                  <c:v>934</c:v>
                </c:pt>
                <c:pt idx="835">
                  <c:v>935</c:v>
                </c:pt>
                <c:pt idx="836">
                  <c:v>936</c:v>
                </c:pt>
                <c:pt idx="837">
                  <c:v>937</c:v>
                </c:pt>
                <c:pt idx="838">
                  <c:v>938</c:v>
                </c:pt>
                <c:pt idx="839">
                  <c:v>939</c:v>
                </c:pt>
                <c:pt idx="840">
                  <c:v>940</c:v>
                </c:pt>
                <c:pt idx="841">
                  <c:v>941</c:v>
                </c:pt>
                <c:pt idx="842">
                  <c:v>942</c:v>
                </c:pt>
                <c:pt idx="843">
                  <c:v>943</c:v>
                </c:pt>
                <c:pt idx="844">
                  <c:v>944</c:v>
                </c:pt>
                <c:pt idx="845">
                  <c:v>945</c:v>
                </c:pt>
                <c:pt idx="846">
                  <c:v>946</c:v>
                </c:pt>
                <c:pt idx="847">
                  <c:v>947</c:v>
                </c:pt>
                <c:pt idx="848">
                  <c:v>948</c:v>
                </c:pt>
                <c:pt idx="849">
                  <c:v>949</c:v>
                </c:pt>
                <c:pt idx="850">
                  <c:v>950</c:v>
                </c:pt>
                <c:pt idx="851">
                  <c:v>951</c:v>
                </c:pt>
                <c:pt idx="852">
                  <c:v>952</c:v>
                </c:pt>
                <c:pt idx="853">
                  <c:v>953</c:v>
                </c:pt>
                <c:pt idx="854">
                  <c:v>954</c:v>
                </c:pt>
                <c:pt idx="855">
                  <c:v>955</c:v>
                </c:pt>
                <c:pt idx="856">
                  <c:v>956</c:v>
                </c:pt>
                <c:pt idx="857">
                  <c:v>957</c:v>
                </c:pt>
                <c:pt idx="858">
                  <c:v>958</c:v>
                </c:pt>
                <c:pt idx="859">
                  <c:v>959</c:v>
                </c:pt>
                <c:pt idx="860">
                  <c:v>960</c:v>
                </c:pt>
                <c:pt idx="861">
                  <c:v>961</c:v>
                </c:pt>
                <c:pt idx="862">
                  <c:v>962</c:v>
                </c:pt>
                <c:pt idx="863">
                  <c:v>963</c:v>
                </c:pt>
                <c:pt idx="864">
                  <c:v>964</c:v>
                </c:pt>
                <c:pt idx="865">
                  <c:v>965</c:v>
                </c:pt>
                <c:pt idx="866">
                  <c:v>966</c:v>
                </c:pt>
                <c:pt idx="867">
                  <c:v>967</c:v>
                </c:pt>
                <c:pt idx="868">
                  <c:v>968</c:v>
                </c:pt>
                <c:pt idx="869">
                  <c:v>969</c:v>
                </c:pt>
                <c:pt idx="870">
                  <c:v>970</c:v>
                </c:pt>
                <c:pt idx="871">
                  <c:v>971</c:v>
                </c:pt>
                <c:pt idx="872">
                  <c:v>972</c:v>
                </c:pt>
                <c:pt idx="873">
                  <c:v>973</c:v>
                </c:pt>
                <c:pt idx="874">
                  <c:v>974</c:v>
                </c:pt>
                <c:pt idx="875">
                  <c:v>975</c:v>
                </c:pt>
                <c:pt idx="876">
                  <c:v>976</c:v>
                </c:pt>
                <c:pt idx="877">
                  <c:v>977</c:v>
                </c:pt>
                <c:pt idx="878">
                  <c:v>978</c:v>
                </c:pt>
                <c:pt idx="879">
                  <c:v>979</c:v>
                </c:pt>
                <c:pt idx="880">
                  <c:v>980</c:v>
                </c:pt>
                <c:pt idx="881">
                  <c:v>981</c:v>
                </c:pt>
                <c:pt idx="882">
                  <c:v>982</c:v>
                </c:pt>
                <c:pt idx="883">
                  <c:v>983</c:v>
                </c:pt>
                <c:pt idx="884">
                  <c:v>984</c:v>
                </c:pt>
                <c:pt idx="885">
                  <c:v>985</c:v>
                </c:pt>
                <c:pt idx="886">
                  <c:v>986</c:v>
                </c:pt>
                <c:pt idx="887">
                  <c:v>987</c:v>
                </c:pt>
                <c:pt idx="888">
                  <c:v>988</c:v>
                </c:pt>
                <c:pt idx="889">
                  <c:v>989</c:v>
                </c:pt>
                <c:pt idx="890">
                  <c:v>990</c:v>
                </c:pt>
                <c:pt idx="891">
                  <c:v>991</c:v>
                </c:pt>
                <c:pt idx="892">
                  <c:v>992</c:v>
                </c:pt>
                <c:pt idx="893">
                  <c:v>993</c:v>
                </c:pt>
                <c:pt idx="894">
                  <c:v>994</c:v>
                </c:pt>
                <c:pt idx="895">
                  <c:v>995</c:v>
                </c:pt>
                <c:pt idx="896">
                  <c:v>996</c:v>
                </c:pt>
                <c:pt idx="897">
                  <c:v>997</c:v>
                </c:pt>
                <c:pt idx="898">
                  <c:v>998</c:v>
                </c:pt>
                <c:pt idx="899">
                  <c:v>999</c:v>
                </c:pt>
                <c:pt idx="900">
                  <c:v>1000</c:v>
                </c:pt>
                <c:pt idx="901">
                  <c:v>1001</c:v>
                </c:pt>
                <c:pt idx="902">
                  <c:v>1002</c:v>
                </c:pt>
                <c:pt idx="903">
                  <c:v>1003</c:v>
                </c:pt>
                <c:pt idx="904">
                  <c:v>1004</c:v>
                </c:pt>
                <c:pt idx="905">
                  <c:v>1005</c:v>
                </c:pt>
                <c:pt idx="906">
                  <c:v>1006</c:v>
                </c:pt>
                <c:pt idx="907">
                  <c:v>1007</c:v>
                </c:pt>
                <c:pt idx="908">
                  <c:v>1008</c:v>
                </c:pt>
                <c:pt idx="909">
                  <c:v>1009</c:v>
                </c:pt>
                <c:pt idx="910">
                  <c:v>1010</c:v>
                </c:pt>
                <c:pt idx="911">
                  <c:v>1011</c:v>
                </c:pt>
                <c:pt idx="912">
                  <c:v>1012</c:v>
                </c:pt>
                <c:pt idx="913">
                  <c:v>1013</c:v>
                </c:pt>
                <c:pt idx="914">
                  <c:v>1014</c:v>
                </c:pt>
                <c:pt idx="915">
                  <c:v>1015</c:v>
                </c:pt>
                <c:pt idx="916">
                  <c:v>1016</c:v>
                </c:pt>
                <c:pt idx="917">
                  <c:v>1017</c:v>
                </c:pt>
                <c:pt idx="918">
                  <c:v>1018</c:v>
                </c:pt>
                <c:pt idx="919">
                  <c:v>1019</c:v>
                </c:pt>
                <c:pt idx="920">
                  <c:v>1020</c:v>
                </c:pt>
                <c:pt idx="921">
                  <c:v>1021</c:v>
                </c:pt>
                <c:pt idx="922">
                  <c:v>1022</c:v>
                </c:pt>
                <c:pt idx="923">
                  <c:v>1023</c:v>
                </c:pt>
                <c:pt idx="924">
                  <c:v>1024</c:v>
                </c:pt>
                <c:pt idx="925">
                  <c:v>1025</c:v>
                </c:pt>
                <c:pt idx="926">
                  <c:v>1026</c:v>
                </c:pt>
                <c:pt idx="927">
                  <c:v>1027</c:v>
                </c:pt>
                <c:pt idx="928">
                  <c:v>1028</c:v>
                </c:pt>
                <c:pt idx="929">
                  <c:v>1029</c:v>
                </c:pt>
                <c:pt idx="930">
                  <c:v>1030</c:v>
                </c:pt>
                <c:pt idx="931">
                  <c:v>1031</c:v>
                </c:pt>
                <c:pt idx="932">
                  <c:v>1032</c:v>
                </c:pt>
                <c:pt idx="933">
                  <c:v>1033</c:v>
                </c:pt>
                <c:pt idx="934">
                  <c:v>1034</c:v>
                </c:pt>
                <c:pt idx="935">
                  <c:v>1035</c:v>
                </c:pt>
                <c:pt idx="936">
                  <c:v>1036</c:v>
                </c:pt>
                <c:pt idx="937">
                  <c:v>1037</c:v>
                </c:pt>
                <c:pt idx="938">
                  <c:v>1038</c:v>
                </c:pt>
                <c:pt idx="939">
                  <c:v>1039</c:v>
                </c:pt>
                <c:pt idx="940">
                  <c:v>1040</c:v>
                </c:pt>
                <c:pt idx="941">
                  <c:v>1041</c:v>
                </c:pt>
                <c:pt idx="942">
                  <c:v>1042</c:v>
                </c:pt>
                <c:pt idx="943">
                  <c:v>1043</c:v>
                </c:pt>
                <c:pt idx="944">
                  <c:v>1044</c:v>
                </c:pt>
                <c:pt idx="945">
                  <c:v>1045</c:v>
                </c:pt>
                <c:pt idx="946">
                  <c:v>1046</c:v>
                </c:pt>
                <c:pt idx="947">
                  <c:v>1047</c:v>
                </c:pt>
                <c:pt idx="948">
                  <c:v>1048</c:v>
                </c:pt>
                <c:pt idx="949">
                  <c:v>1049</c:v>
                </c:pt>
                <c:pt idx="950">
                  <c:v>1050</c:v>
                </c:pt>
                <c:pt idx="951">
                  <c:v>1051</c:v>
                </c:pt>
                <c:pt idx="952">
                  <c:v>1052</c:v>
                </c:pt>
                <c:pt idx="953">
                  <c:v>1053</c:v>
                </c:pt>
                <c:pt idx="954">
                  <c:v>1054</c:v>
                </c:pt>
                <c:pt idx="955">
                  <c:v>1055</c:v>
                </c:pt>
                <c:pt idx="956">
                  <c:v>1056</c:v>
                </c:pt>
                <c:pt idx="957">
                  <c:v>1057</c:v>
                </c:pt>
                <c:pt idx="958">
                  <c:v>1058</c:v>
                </c:pt>
                <c:pt idx="959">
                  <c:v>1059</c:v>
                </c:pt>
                <c:pt idx="960">
                  <c:v>1060</c:v>
                </c:pt>
                <c:pt idx="961">
                  <c:v>1061</c:v>
                </c:pt>
                <c:pt idx="962">
                  <c:v>1062</c:v>
                </c:pt>
                <c:pt idx="963">
                  <c:v>1063</c:v>
                </c:pt>
                <c:pt idx="964">
                  <c:v>1064</c:v>
                </c:pt>
                <c:pt idx="965">
                  <c:v>1065</c:v>
                </c:pt>
                <c:pt idx="966">
                  <c:v>1066</c:v>
                </c:pt>
                <c:pt idx="967">
                  <c:v>1067</c:v>
                </c:pt>
                <c:pt idx="968">
                  <c:v>1068</c:v>
                </c:pt>
                <c:pt idx="969">
                  <c:v>1069</c:v>
                </c:pt>
                <c:pt idx="970">
                  <c:v>1070</c:v>
                </c:pt>
                <c:pt idx="971">
                  <c:v>1071</c:v>
                </c:pt>
                <c:pt idx="972">
                  <c:v>1072</c:v>
                </c:pt>
                <c:pt idx="973">
                  <c:v>1073</c:v>
                </c:pt>
                <c:pt idx="974">
                  <c:v>1074</c:v>
                </c:pt>
                <c:pt idx="975">
                  <c:v>1075</c:v>
                </c:pt>
                <c:pt idx="976">
                  <c:v>1076</c:v>
                </c:pt>
                <c:pt idx="977">
                  <c:v>1077</c:v>
                </c:pt>
                <c:pt idx="978">
                  <c:v>1078</c:v>
                </c:pt>
                <c:pt idx="979">
                  <c:v>1079</c:v>
                </c:pt>
                <c:pt idx="980">
                  <c:v>1080</c:v>
                </c:pt>
                <c:pt idx="981">
                  <c:v>1081</c:v>
                </c:pt>
                <c:pt idx="982">
                  <c:v>1082</c:v>
                </c:pt>
                <c:pt idx="983">
                  <c:v>1083</c:v>
                </c:pt>
                <c:pt idx="984">
                  <c:v>1084</c:v>
                </c:pt>
                <c:pt idx="985">
                  <c:v>1085</c:v>
                </c:pt>
                <c:pt idx="986">
                  <c:v>1086</c:v>
                </c:pt>
                <c:pt idx="987">
                  <c:v>1087</c:v>
                </c:pt>
                <c:pt idx="988">
                  <c:v>1088</c:v>
                </c:pt>
                <c:pt idx="989">
                  <c:v>1089</c:v>
                </c:pt>
                <c:pt idx="990">
                  <c:v>1090</c:v>
                </c:pt>
                <c:pt idx="991">
                  <c:v>1091</c:v>
                </c:pt>
                <c:pt idx="992">
                  <c:v>1092</c:v>
                </c:pt>
                <c:pt idx="993">
                  <c:v>1093</c:v>
                </c:pt>
                <c:pt idx="994">
                  <c:v>1094</c:v>
                </c:pt>
                <c:pt idx="995">
                  <c:v>1095</c:v>
                </c:pt>
                <c:pt idx="996">
                  <c:v>1096</c:v>
                </c:pt>
                <c:pt idx="997">
                  <c:v>1097</c:v>
                </c:pt>
                <c:pt idx="998">
                  <c:v>1098</c:v>
                </c:pt>
                <c:pt idx="999">
                  <c:v>1099</c:v>
                </c:pt>
                <c:pt idx="1000">
                  <c:v>1100</c:v>
                </c:pt>
                <c:pt idx="1001">
                  <c:v>1101</c:v>
                </c:pt>
                <c:pt idx="1002">
                  <c:v>1102</c:v>
                </c:pt>
                <c:pt idx="1003">
                  <c:v>1103</c:v>
                </c:pt>
                <c:pt idx="1004">
                  <c:v>1104</c:v>
                </c:pt>
                <c:pt idx="1005">
                  <c:v>1105</c:v>
                </c:pt>
                <c:pt idx="1006">
                  <c:v>1106</c:v>
                </c:pt>
                <c:pt idx="1007">
                  <c:v>1107</c:v>
                </c:pt>
                <c:pt idx="1008">
                  <c:v>1108</c:v>
                </c:pt>
                <c:pt idx="1009">
                  <c:v>1109</c:v>
                </c:pt>
                <c:pt idx="1010">
                  <c:v>1110</c:v>
                </c:pt>
                <c:pt idx="1011">
                  <c:v>1111</c:v>
                </c:pt>
                <c:pt idx="1012">
                  <c:v>1112</c:v>
                </c:pt>
                <c:pt idx="1013">
                  <c:v>1113</c:v>
                </c:pt>
                <c:pt idx="1014">
                  <c:v>1114</c:v>
                </c:pt>
                <c:pt idx="1015">
                  <c:v>1115</c:v>
                </c:pt>
                <c:pt idx="1016">
                  <c:v>1116</c:v>
                </c:pt>
                <c:pt idx="1017">
                  <c:v>1117</c:v>
                </c:pt>
                <c:pt idx="1018">
                  <c:v>1118</c:v>
                </c:pt>
                <c:pt idx="1019">
                  <c:v>1119</c:v>
                </c:pt>
                <c:pt idx="1020">
                  <c:v>1120</c:v>
                </c:pt>
                <c:pt idx="1021">
                  <c:v>1121</c:v>
                </c:pt>
                <c:pt idx="1022">
                  <c:v>1122</c:v>
                </c:pt>
                <c:pt idx="1023">
                  <c:v>1123</c:v>
                </c:pt>
                <c:pt idx="1024">
                  <c:v>1124</c:v>
                </c:pt>
                <c:pt idx="1025">
                  <c:v>1125</c:v>
                </c:pt>
                <c:pt idx="1026">
                  <c:v>1126</c:v>
                </c:pt>
                <c:pt idx="1027">
                  <c:v>1127</c:v>
                </c:pt>
                <c:pt idx="1028">
                  <c:v>1128</c:v>
                </c:pt>
                <c:pt idx="1029">
                  <c:v>1129</c:v>
                </c:pt>
                <c:pt idx="1030">
                  <c:v>1130</c:v>
                </c:pt>
                <c:pt idx="1031">
                  <c:v>1131</c:v>
                </c:pt>
                <c:pt idx="1032">
                  <c:v>1132</c:v>
                </c:pt>
                <c:pt idx="1033">
                  <c:v>1133</c:v>
                </c:pt>
                <c:pt idx="1034">
                  <c:v>1134</c:v>
                </c:pt>
                <c:pt idx="1035">
                  <c:v>1135</c:v>
                </c:pt>
                <c:pt idx="1036">
                  <c:v>1136</c:v>
                </c:pt>
                <c:pt idx="1037">
                  <c:v>1137</c:v>
                </c:pt>
                <c:pt idx="1038">
                  <c:v>1138</c:v>
                </c:pt>
                <c:pt idx="1039">
                  <c:v>1139</c:v>
                </c:pt>
                <c:pt idx="1040">
                  <c:v>1140</c:v>
                </c:pt>
                <c:pt idx="1041">
                  <c:v>1141</c:v>
                </c:pt>
                <c:pt idx="1042">
                  <c:v>1142</c:v>
                </c:pt>
                <c:pt idx="1043">
                  <c:v>1143</c:v>
                </c:pt>
                <c:pt idx="1044">
                  <c:v>1144</c:v>
                </c:pt>
                <c:pt idx="1045">
                  <c:v>1145</c:v>
                </c:pt>
                <c:pt idx="1046">
                  <c:v>1146</c:v>
                </c:pt>
                <c:pt idx="1047">
                  <c:v>1147</c:v>
                </c:pt>
                <c:pt idx="1048">
                  <c:v>1148</c:v>
                </c:pt>
                <c:pt idx="1049">
                  <c:v>1149</c:v>
                </c:pt>
                <c:pt idx="1050">
                  <c:v>1150</c:v>
                </c:pt>
                <c:pt idx="1051">
                  <c:v>1151</c:v>
                </c:pt>
                <c:pt idx="1052">
                  <c:v>1152</c:v>
                </c:pt>
                <c:pt idx="1053">
                  <c:v>1153</c:v>
                </c:pt>
                <c:pt idx="1054">
                  <c:v>1154</c:v>
                </c:pt>
                <c:pt idx="1055">
                  <c:v>1155</c:v>
                </c:pt>
                <c:pt idx="1056">
                  <c:v>1156</c:v>
                </c:pt>
                <c:pt idx="1057">
                  <c:v>1157</c:v>
                </c:pt>
                <c:pt idx="1058">
                  <c:v>1158</c:v>
                </c:pt>
                <c:pt idx="1059">
                  <c:v>1159</c:v>
                </c:pt>
                <c:pt idx="1060">
                  <c:v>1160</c:v>
                </c:pt>
                <c:pt idx="1061">
                  <c:v>1161</c:v>
                </c:pt>
                <c:pt idx="1062">
                  <c:v>1162</c:v>
                </c:pt>
                <c:pt idx="1063">
                  <c:v>1163</c:v>
                </c:pt>
                <c:pt idx="1064">
                  <c:v>1164</c:v>
                </c:pt>
                <c:pt idx="1065">
                  <c:v>1165</c:v>
                </c:pt>
                <c:pt idx="1066">
                  <c:v>1166</c:v>
                </c:pt>
                <c:pt idx="1067">
                  <c:v>1167</c:v>
                </c:pt>
                <c:pt idx="1068">
                  <c:v>1168</c:v>
                </c:pt>
                <c:pt idx="1069">
                  <c:v>1169</c:v>
                </c:pt>
                <c:pt idx="1070">
                  <c:v>1170</c:v>
                </c:pt>
                <c:pt idx="1071">
                  <c:v>1171</c:v>
                </c:pt>
                <c:pt idx="1072">
                  <c:v>1172</c:v>
                </c:pt>
                <c:pt idx="1073">
                  <c:v>1173</c:v>
                </c:pt>
                <c:pt idx="1074">
                  <c:v>1174</c:v>
                </c:pt>
                <c:pt idx="1075">
                  <c:v>1175</c:v>
                </c:pt>
                <c:pt idx="1076">
                  <c:v>1176</c:v>
                </c:pt>
                <c:pt idx="1077">
                  <c:v>1177</c:v>
                </c:pt>
                <c:pt idx="1078">
                  <c:v>1178</c:v>
                </c:pt>
                <c:pt idx="1079">
                  <c:v>1179</c:v>
                </c:pt>
                <c:pt idx="1080">
                  <c:v>1180</c:v>
                </c:pt>
                <c:pt idx="1081">
                  <c:v>1181</c:v>
                </c:pt>
                <c:pt idx="1082">
                  <c:v>1182</c:v>
                </c:pt>
                <c:pt idx="1083">
                  <c:v>1183</c:v>
                </c:pt>
                <c:pt idx="1084">
                  <c:v>1184</c:v>
                </c:pt>
                <c:pt idx="1085">
                  <c:v>1185</c:v>
                </c:pt>
                <c:pt idx="1086">
                  <c:v>1186</c:v>
                </c:pt>
                <c:pt idx="1087">
                  <c:v>1187</c:v>
                </c:pt>
                <c:pt idx="1088">
                  <c:v>1188</c:v>
                </c:pt>
                <c:pt idx="1089">
                  <c:v>1189</c:v>
                </c:pt>
                <c:pt idx="1090">
                  <c:v>1190</c:v>
                </c:pt>
                <c:pt idx="1091">
                  <c:v>1191</c:v>
                </c:pt>
                <c:pt idx="1092">
                  <c:v>1192</c:v>
                </c:pt>
                <c:pt idx="1093">
                  <c:v>1193</c:v>
                </c:pt>
                <c:pt idx="1094">
                  <c:v>1194</c:v>
                </c:pt>
                <c:pt idx="1095">
                  <c:v>1195</c:v>
                </c:pt>
                <c:pt idx="1096">
                  <c:v>1196</c:v>
                </c:pt>
                <c:pt idx="1097">
                  <c:v>1197</c:v>
                </c:pt>
                <c:pt idx="1098">
                  <c:v>1198</c:v>
                </c:pt>
                <c:pt idx="1099">
                  <c:v>1199</c:v>
                </c:pt>
                <c:pt idx="1100">
                  <c:v>1200</c:v>
                </c:pt>
                <c:pt idx="1101">
                  <c:v>1201</c:v>
                </c:pt>
                <c:pt idx="1102">
                  <c:v>1202</c:v>
                </c:pt>
                <c:pt idx="1103">
                  <c:v>1203</c:v>
                </c:pt>
                <c:pt idx="1104">
                  <c:v>1204</c:v>
                </c:pt>
                <c:pt idx="1105">
                  <c:v>1205</c:v>
                </c:pt>
                <c:pt idx="1106">
                  <c:v>1206</c:v>
                </c:pt>
                <c:pt idx="1107">
                  <c:v>1207</c:v>
                </c:pt>
                <c:pt idx="1108">
                  <c:v>1208</c:v>
                </c:pt>
                <c:pt idx="1109">
                  <c:v>1209</c:v>
                </c:pt>
                <c:pt idx="1110">
                  <c:v>1210</c:v>
                </c:pt>
                <c:pt idx="1111">
                  <c:v>1211</c:v>
                </c:pt>
                <c:pt idx="1112">
                  <c:v>1212</c:v>
                </c:pt>
                <c:pt idx="1113">
                  <c:v>1213</c:v>
                </c:pt>
                <c:pt idx="1114">
                  <c:v>1214</c:v>
                </c:pt>
                <c:pt idx="1115">
                  <c:v>1215</c:v>
                </c:pt>
                <c:pt idx="1116">
                  <c:v>1216</c:v>
                </c:pt>
                <c:pt idx="1117">
                  <c:v>1217</c:v>
                </c:pt>
                <c:pt idx="1118">
                  <c:v>1218</c:v>
                </c:pt>
                <c:pt idx="1119">
                  <c:v>1219</c:v>
                </c:pt>
                <c:pt idx="1120">
                  <c:v>1220</c:v>
                </c:pt>
                <c:pt idx="1121">
                  <c:v>1221</c:v>
                </c:pt>
                <c:pt idx="1122">
                  <c:v>1222</c:v>
                </c:pt>
                <c:pt idx="1123">
                  <c:v>1223</c:v>
                </c:pt>
                <c:pt idx="1124">
                  <c:v>1224</c:v>
                </c:pt>
                <c:pt idx="1125">
                  <c:v>1225</c:v>
                </c:pt>
                <c:pt idx="1126">
                  <c:v>1226</c:v>
                </c:pt>
                <c:pt idx="1127">
                  <c:v>1227</c:v>
                </c:pt>
                <c:pt idx="1128">
                  <c:v>1228</c:v>
                </c:pt>
                <c:pt idx="1129">
                  <c:v>1229</c:v>
                </c:pt>
                <c:pt idx="1130">
                  <c:v>1230</c:v>
                </c:pt>
                <c:pt idx="1131">
                  <c:v>1231</c:v>
                </c:pt>
                <c:pt idx="1132">
                  <c:v>1232</c:v>
                </c:pt>
                <c:pt idx="1133">
                  <c:v>1233</c:v>
                </c:pt>
                <c:pt idx="1134">
                  <c:v>1234</c:v>
                </c:pt>
                <c:pt idx="1135">
                  <c:v>1235</c:v>
                </c:pt>
                <c:pt idx="1136">
                  <c:v>1236</c:v>
                </c:pt>
                <c:pt idx="1137">
                  <c:v>1237</c:v>
                </c:pt>
                <c:pt idx="1138">
                  <c:v>1238</c:v>
                </c:pt>
                <c:pt idx="1139">
                  <c:v>1239</c:v>
                </c:pt>
                <c:pt idx="1140">
                  <c:v>1240</c:v>
                </c:pt>
                <c:pt idx="1141">
                  <c:v>1241</c:v>
                </c:pt>
                <c:pt idx="1142">
                  <c:v>1242</c:v>
                </c:pt>
                <c:pt idx="1143">
                  <c:v>1243</c:v>
                </c:pt>
                <c:pt idx="1144">
                  <c:v>1244</c:v>
                </c:pt>
                <c:pt idx="1145">
                  <c:v>1245</c:v>
                </c:pt>
                <c:pt idx="1146">
                  <c:v>1246</c:v>
                </c:pt>
                <c:pt idx="1147">
                  <c:v>1247</c:v>
                </c:pt>
                <c:pt idx="1148">
                  <c:v>1248</c:v>
                </c:pt>
                <c:pt idx="1149">
                  <c:v>1249</c:v>
                </c:pt>
                <c:pt idx="1150">
                  <c:v>1250</c:v>
                </c:pt>
                <c:pt idx="1151">
                  <c:v>1251</c:v>
                </c:pt>
                <c:pt idx="1152">
                  <c:v>1252</c:v>
                </c:pt>
                <c:pt idx="1153">
                  <c:v>1253</c:v>
                </c:pt>
                <c:pt idx="1154">
                  <c:v>1254</c:v>
                </c:pt>
                <c:pt idx="1155">
                  <c:v>1255</c:v>
                </c:pt>
                <c:pt idx="1156">
                  <c:v>1256</c:v>
                </c:pt>
                <c:pt idx="1157">
                  <c:v>1257</c:v>
                </c:pt>
                <c:pt idx="1158">
                  <c:v>1258</c:v>
                </c:pt>
                <c:pt idx="1159">
                  <c:v>1259</c:v>
                </c:pt>
                <c:pt idx="1160">
                  <c:v>1260</c:v>
                </c:pt>
                <c:pt idx="1161">
                  <c:v>1261</c:v>
                </c:pt>
                <c:pt idx="1162">
                  <c:v>1262</c:v>
                </c:pt>
                <c:pt idx="1163">
                  <c:v>1263</c:v>
                </c:pt>
                <c:pt idx="1164">
                  <c:v>1264</c:v>
                </c:pt>
                <c:pt idx="1165">
                  <c:v>1265</c:v>
                </c:pt>
                <c:pt idx="1166">
                  <c:v>1266</c:v>
                </c:pt>
                <c:pt idx="1167">
                  <c:v>1267</c:v>
                </c:pt>
                <c:pt idx="1168">
                  <c:v>1268</c:v>
                </c:pt>
                <c:pt idx="1169">
                  <c:v>1269</c:v>
                </c:pt>
                <c:pt idx="1170">
                  <c:v>1270</c:v>
                </c:pt>
                <c:pt idx="1171">
                  <c:v>1271</c:v>
                </c:pt>
                <c:pt idx="1172">
                  <c:v>1272</c:v>
                </c:pt>
                <c:pt idx="1173">
                  <c:v>1273</c:v>
                </c:pt>
                <c:pt idx="1174">
                  <c:v>1274</c:v>
                </c:pt>
                <c:pt idx="1175">
                  <c:v>1275</c:v>
                </c:pt>
                <c:pt idx="1176">
                  <c:v>1276</c:v>
                </c:pt>
                <c:pt idx="1177">
                  <c:v>1277</c:v>
                </c:pt>
                <c:pt idx="1178">
                  <c:v>1278</c:v>
                </c:pt>
                <c:pt idx="1179">
                  <c:v>1279</c:v>
                </c:pt>
                <c:pt idx="1180">
                  <c:v>1280</c:v>
                </c:pt>
                <c:pt idx="1181">
                  <c:v>1281</c:v>
                </c:pt>
                <c:pt idx="1182">
                  <c:v>1282</c:v>
                </c:pt>
                <c:pt idx="1183">
                  <c:v>1283</c:v>
                </c:pt>
                <c:pt idx="1184">
                  <c:v>1284</c:v>
                </c:pt>
                <c:pt idx="1185">
                  <c:v>1285</c:v>
                </c:pt>
                <c:pt idx="1186">
                  <c:v>1286</c:v>
                </c:pt>
                <c:pt idx="1187">
                  <c:v>1287</c:v>
                </c:pt>
                <c:pt idx="1188">
                  <c:v>1288</c:v>
                </c:pt>
                <c:pt idx="1189">
                  <c:v>1289</c:v>
                </c:pt>
                <c:pt idx="1190">
                  <c:v>1290</c:v>
                </c:pt>
                <c:pt idx="1191">
                  <c:v>1291</c:v>
                </c:pt>
                <c:pt idx="1192">
                  <c:v>1292</c:v>
                </c:pt>
                <c:pt idx="1193">
                  <c:v>1293</c:v>
                </c:pt>
                <c:pt idx="1194">
                  <c:v>1294</c:v>
                </c:pt>
                <c:pt idx="1195">
                  <c:v>1295</c:v>
                </c:pt>
                <c:pt idx="1196">
                  <c:v>1296</c:v>
                </c:pt>
                <c:pt idx="1197">
                  <c:v>1297</c:v>
                </c:pt>
                <c:pt idx="1198">
                  <c:v>1298</c:v>
                </c:pt>
                <c:pt idx="1199">
                  <c:v>1299</c:v>
                </c:pt>
                <c:pt idx="1200">
                  <c:v>1300</c:v>
                </c:pt>
                <c:pt idx="1201">
                  <c:v>1301</c:v>
                </c:pt>
                <c:pt idx="1202">
                  <c:v>1302</c:v>
                </c:pt>
                <c:pt idx="1203">
                  <c:v>1303</c:v>
                </c:pt>
                <c:pt idx="1204">
                  <c:v>1304</c:v>
                </c:pt>
                <c:pt idx="1205">
                  <c:v>1305</c:v>
                </c:pt>
                <c:pt idx="1206">
                  <c:v>1306</c:v>
                </c:pt>
                <c:pt idx="1207">
                  <c:v>1307</c:v>
                </c:pt>
                <c:pt idx="1208">
                  <c:v>1308</c:v>
                </c:pt>
                <c:pt idx="1209">
                  <c:v>1309</c:v>
                </c:pt>
                <c:pt idx="1210">
                  <c:v>1310</c:v>
                </c:pt>
                <c:pt idx="1211">
                  <c:v>1311</c:v>
                </c:pt>
                <c:pt idx="1212">
                  <c:v>1312</c:v>
                </c:pt>
                <c:pt idx="1213">
                  <c:v>1313</c:v>
                </c:pt>
                <c:pt idx="1214">
                  <c:v>1314</c:v>
                </c:pt>
                <c:pt idx="1215">
                  <c:v>1315</c:v>
                </c:pt>
                <c:pt idx="1216">
                  <c:v>1316</c:v>
                </c:pt>
                <c:pt idx="1217">
                  <c:v>1317</c:v>
                </c:pt>
                <c:pt idx="1218">
                  <c:v>1318</c:v>
                </c:pt>
                <c:pt idx="1219">
                  <c:v>1319</c:v>
                </c:pt>
                <c:pt idx="1220">
                  <c:v>1320</c:v>
                </c:pt>
                <c:pt idx="1221">
                  <c:v>1321</c:v>
                </c:pt>
                <c:pt idx="1222">
                  <c:v>1322</c:v>
                </c:pt>
                <c:pt idx="1223">
                  <c:v>1323</c:v>
                </c:pt>
                <c:pt idx="1224">
                  <c:v>1324</c:v>
                </c:pt>
                <c:pt idx="1225">
                  <c:v>1325</c:v>
                </c:pt>
                <c:pt idx="1226">
                  <c:v>1326</c:v>
                </c:pt>
                <c:pt idx="1227">
                  <c:v>1327</c:v>
                </c:pt>
                <c:pt idx="1228">
                  <c:v>1328</c:v>
                </c:pt>
                <c:pt idx="1229">
                  <c:v>1329</c:v>
                </c:pt>
                <c:pt idx="1230">
                  <c:v>1330</c:v>
                </c:pt>
                <c:pt idx="1231">
                  <c:v>1331</c:v>
                </c:pt>
                <c:pt idx="1232">
                  <c:v>1332</c:v>
                </c:pt>
                <c:pt idx="1233">
                  <c:v>1333</c:v>
                </c:pt>
                <c:pt idx="1234">
                  <c:v>1334</c:v>
                </c:pt>
                <c:pt idx="1235">
                  <c:v>1335</c:v>
                </c:pt>
                <c:pt idx="1236">
                  <c:v>1336</c:v>
                </c:pt>
                <c:pt idx="1237">
                  <c:v>1337</c:v>
                </c:pt>
                <c:pt idx="1238">
                  <c:v>1338</c:v>
                </c:pt>
                <c:pt idx="1239">
                  <c:v>1339</c:v>
                </c:pt>
                <c:pt idx="1240">
                  <c:v>1340</c:v>
                </c:pt>
                <c:pt idx="1241">
                  <c:v>1341</c:v>
                </c:pt>
                <c:pt idx="1242">
                  <c:v>1342</c:v>
                </c:pt>
                <c:pt idx="1243">
                  <c:v>1343</c:v>
                </c:pt>
                <c:pt idx="1244">
                  <c:v>1344</c:v>
                </c:pt>
                <c:pt idx="1245">
                  <c:v>1345</c:v>
                </c:pt>
                <c:pt idx="1246">
                  <c:v>1346</c:v>
                </c:pt>
                <c:pt idx="1247">
                  <c:v>1347</c:v>
                </c:pt>
                <c:pt idx="1248">
                  <c:v>1348</c:v>
                </c:pt>
                <c:pt idx="1249">
                  <c:v>1349</c:v>
                </c:pt>
                <c:pt idx="1250">
                  <c:v>1350</c:v>
                </c:pt>
                <c:pt idx="1251">
                  <c:v>1351</c:v>
                </c:pt>
                <c:pt idx="1252">
                  <c:v>1352</c:v>
                </c:pt>
                <c:pt idx="1253">
                  <c:v>1353</c:v>
                </c:pt>
                <c:pt idx="1254">
                  <c:v>1354</c:v>
                </c:pt>
                <c:pt idx="1255">
                  <c:v>1355</c:v>
                </c:pt>
                <c:pt idx="1256">
                  <c:v>1356</c:v>
                </c:pt>
                <c:pt idx="1257">
                  <c:v>1357</c:v>
                </c:pt>
                <c:pt idx="1258">
                  <c:v>1358</c:v>
                </c:pt>
                <c:pt idx="1259">
                  <c:v>1359</c:v>
                </c:pt>
                <c:pt idx="1260">
                  <c:v>1360</c:v>
                </c:pt>
                <c:pt idx="1261">
                  <c:v>1361</c:v>
                </c:pt>
                <c:pt idx="1262">
                  <c:v>1362</c:v>
                </c:pt>
                <c:pt idx="1263">
                  <c:v>1363</c:v>
                </c:pt>
                <c:pt idx="1264">
                  <c:v>1364</c:v>
                </c:pt>
                <c:pt idx="1265">
                  <c:v>1365</c:v>
                </c:pt>
                <c:pt idx="1266">
                  <c:v>1366</c:v>
                </c:pt>
                <c:pt idx="1267">
                  <c:v>1367</c:v>
                </c:pt>
                <c:pt idx="1268">
                  <c:v>1368</c:v>
                </c:pt>
                <c:pt idx="1269">
                  <c:v>1369</c:v>
                </c:pt>
                <c:pt idx="1270">
                  <c:v>1370</c:v>
                </c:pt>
                <c:pt idx="1271">
                  <c:v>1371</c:v>
                </c:pt>
                <c:pt idx="1272">
                  <c:v>1372</c:v>
                </c:pt>
                <c:pt idx="1273">
                  <c:v>1373</c:v>
                </c:pt>
                <c:pt idx="1274">
                  <c:v>1374</c:v>
                </c:pt>
                <c:pt idx="1275">
                  <c:v>1375</c:v>
                </c:pt>
                <c:pt idx="1276">
                  <c:v>1376</c:v>
                </c:pt>
                <c:pt idx="1277">
                  <c:v>1377</c:v>
                </c:pt>
                <c:pt idx="1278">
                  <c:v>1378</c:v>
                </c:pt>
                <c:pt idx="1279">
                  <c:v>1379</c:v>
                </c:pt>
                <c:pt idx="1280">
                  <c:v>1380</c:v>
                </c:pt>
                <c:pt idx="1281">
                  <c:v>1381</c:v>
                </c:pt>
                <c:pt idx="1282">
                  <c:v>1382</c:v>
                </c:pt>
                <c:pt idx="1283">
                  <c:v>1383</c:v>
                </c:pt>
                <c:pt idx="1284">
                  <c:v>1384</c:v>
                </c:pt>
                <c:pt idx="1285">
                  <c:v>1385</c:v>
                </c:pt>
                <c:pt idx="1286">
                  <c:v>1386</c:v>
                </c:pt>
                <c:pt idx="1287">
                  <c:v>1387</c:v>
                </c:pt>
                <c:pt idx="1288">
                  <c:v>1388</c:v>
                </c:pt>
                <c:pt idx="1289">
                  <c:v>1389</c:v>
                </c:pt>
                <c:pt idx="1290">
                  <c:v>1390</c:v>
                </c:pt>
                <c:pt idx="1291">
                  <c:v>1391</c:v>
                </c:pt>
                <c:pt idx="1292">
                  <c:v>1392</c:v>
                </c:pt>
                <c:pt idx="1293">
                  <c:v>1393</c:v>
                </c:pt>
                <c:pt idx="1294">
                  <c:v>1394</c:v>
                </c:pt>
                <c:pt idx="1295">
                  <c:v>1395</c:v>
                </c:pt>
                <c:pt idx="1296">
                  <c:v>1396</c:v>
                </c:pt>
                <c:pt idx="1297">
                  <c:v>1397</c:v>
                </c:pt>
                <c:pt idx="1298">
                  <c:v>1398</c:v>
                </c:pt>
                <c:pt idx="1299">
                  <c:v>1399</c:v>
                </c:pt>
                <c:pt idx="1300">
                  <c:v>1400</c:v>
                </c:pt>
                <c:pt idx="1301">
                  <c:v>1401</c:v>
                </c:pt>
                <c:pt idx="1302">
                  <c:v>1402</c:v>
                </c:pt>
                <c:pt idx="1303">
                  <c:v>1403</c:v>
                </c:pt>
                <c:pt idx="1304">
                  <c:v>1404</c:v>
                </c:pt>
                <c:pt idx="1305">
                  <c:v>1405</c:v>
                </c:pt>
                <c:pt idx="1306">
                  <c:v>1406</c:v>
                </c:pt>
                <c:pt idx="1307">
                  <c:v>1407</c:v>
                </c:pt>
                <c:pt idx="1308">
                  <c:v>1408</c:v>
                </c:pt>
                <c:pt idx="1309">
                  <c:v>1409</c:v>
                </c:pt>
                <c:pt idx="1310">
                  <c:v>1410</c:v>
                </c:pt>
                <c:pt idx="1311">
                  <c:v>1411</c:v>
                </c:pt>
                <c:pt idx="1312">
                  <c:v>1412</c:v>
                </c:pt>
                <c:pt idx="1313">
                  <c:v>1413</c:v>
                </c:pt>
                <c:pt idx="1314">
                  <c:v>1414</c:v>
                </c:pt>
                <c:pt idx="1315">
                  <c:v>1415</c:v>
                </c:pt>
                <c:pt idx="1316">
                  <c:v>1416</c:v>
                </c:pt>
                <c:pt idx="1317">
                  <c:v>1417</c:v>
                </c:pt>
                <c:pt idx="1318">
                  <c:v>1418</c:v>
                </c:pt>
                <c:pt idx="1319">
                  <c:v>1419</c:v>
                </c:pt>
                <c:pt idx="1320">
                  <c:v>1420</c:v>
                </c:pt>
                <c:pt idx="1321">
                  <c:v>1421</c:v>
                </c:pt>
                <c:pt idx="1322">
                  <c:v>1422</c:v>
                </c:pt>
                <c:pt idx="1323">
                  <c:v>1423</c:v>
                </c:pt>
                <c:pt idx="1324">
                  <c:v>1424</c:v>
                </c:pt>
                <c:pt idx="1325">
                  <c:v>1425</c:v>
                </c:pt>
                <c:pt idx="1326">
                  <c:v>1426</c:v>
                </c:pt>
                <c:pt idx="1327">
                  <c:v>1427</c:v>
                </c:pt>
                <c:pt idx="1328">
                  <c:v>1428</c:v>
                </c:pt>
                <c:pt idx="1329">
                  <c:v>1429</c:v>
                </c:pt>
                <c:pt idx="1330">
                  <c:v>1430</c:v>
                </c:pt>
                <c:pt idx="1331">
                  <c:v>1431</c:v>
                </c:pt>
                <c:pt idx="1332">
                  <c:v>1432</c:v>
                </c:pt>
                <c:pt idx="1333">
                  <c:v>1433</c:v>
                </c:pt>
                <c:pt idx="1334">
                  <c:v>1434</c:v>
                </c:pt>
                <c:pt idx="1335">
                  <c:v>1435</c:v>
                </c:pt>
                <c:pt idx="1336">
                  <c:v>1436</c:v>
                </c:pt>
                <c:pt idx="1337">
                  <c:v>1437</c:v>
                </c:pt>
                <c:pt idx="1338">
                  <c:v>1438</c:v>
                </c:pt>
                <c:pt idx="1339">
                  <c:v>1439</c:v>
                </c:pt>
                <c:pt idx="1340">
                  <c:v>1440</c:v>
                </c:pt>
                <c:pt idx="1341">
                  <c:v>1441</c:v>
                </c:pt>
                <c:pt idx="1342">
                  <c:v>1442</c:v>
                </c:pt>
                <c:pt idx="1343">
                  <c:v>1443</c:v>
                </c:pt>
                <c:pt idx="1344">
                  <c:v>1444</c:v>
                </c:pt>
                <c:pt idx="1345">
                  <c:v>1445</c:v>
                </c:pt>
                <c:pt idx="1346">
                  <c:v>1446</c:v>
                </c:pt>
                <c:pt idx="1347">
                  <c:v>1447</c:v>
                </c:pt>
                <c:pt idx="1348">
                  <c:v>1448</c:v>
                </c:pt>
                <c:pt idx="1349">
                  <c:v>1449</c:v>
                </c:pt>
                <c:pt idx="1350">
                  <c:v>1450</c:v>
                </c:pt>
                <c:pt idx="1351">
                  <c:v>1451</c:v>
                </c:pt>
                <c:pt idx="1352">
                  <c:v>1452</c:v>
                </c:pt>
                <c:pt idx="1353">
                  <c:v>1453</c:v>
                </c:pt>
                <c:pt idx="1354">
                  <c:v>1454</c:v>
                </c:pt>
                <c:pt idx="1355">
                  <c:v>1455</c:v>
                </c:pt>
                <c:pt idx="1356">
                  <c:v>1456</c:v>
                </c:pt>
                <c:pt idx="1357">
                  <c:v>1457</c:v>
                </c:pt>
                <c:pt idx="1358">
                  <c:v>1458</c:v>
                </c:pt>
                <c:pt idx="1359">
                  <c:v>1459</c:v>
                </c:pt>
                <c:pt idx="1360">
                  <c:v>1460</c:v>
                </c:pt>
                <c:pt idx="1361">
                  <c:v>1461</c:v>
                </c:pt>
                <c:pt idx="1362">
                  <c:v>1462</c:v>
                </c:pt>
                <c:pt idx="1363">
                  <c:v>1463</c:v>
                </c:pt>
                <c:pt idx="1364">
                  <c:v>1464</c:v>
                </c:pt>
                <c:pt idx="1365">
                  <c:v>1465</c:v>
                </c:pt>
                <c:pt idx="1366">
                  <c:v>1466</c:v>
                </c:pt>
                <c:pt idx="1367">
                  <c:v>1467</c:v>
                </c:pt>
                <c:pt idx="1368">
                  <c:v>1468</c:v>
                </c:pt>
                <c:pt idx="1369">
                  <c:v>1469</c:v>
                </c:pt>
                <c:pt idx="1370">
                  <c:v>1470</c:v>
                </c:pt>
                <c:pt idx="1371">
                  <c:v>1471</c:v>
                </c:pt>
                <c:pt idx="1372">
                  <c:v>1472</c:v>
                </c:pt>
                <c:pt idx="1373">
                  <c:v>1473</c:v>
                </c:pt>
                <c:pt idx="1374">
                  <c:v>1474</c:v>
                </c:pt>
                <c:pt idx="1375">
                  <c:v>1475</c:v>
                </c:pt>
                <c:pt idx="1376">
                  <c:v>1476</c:v>
                </c:pt>
                <c:pt idx="1377">
                  <c:v>1477</c:v>
                </c:pt>
                <c:pt idx="1378">
                  <c:v>1478</c:v>
                </c:pt>
                <c:pt idx="1379">
                  <c:v>1479</c:v>
                </c:pt>
                <c:pt idx="1380">
                  <c:v>1480</c:v>
                </c:pt>
                <c:pt idx="1381">
                  <c:v>1481</c:v>
                </c:pt>
                <c:pt idx="1382">
                  <c:v>1482</c:v>
                </c:pt>
                <c:pt idx="1383">
                  <c:v>1483</c:v>
                </c:pt>
                <c:pt idx="1384">
                  <c:v>1484</c:v>
                </c:pt>
                <c:pt idx="1385">
                  <c:v>1485</c:v>
                </c:pt>
                <c:pt idx="1386">
                  <c:v>1486</c:v>
                </c:pt>
                <c:pt idx="1387">
                  <c:v>1487</c:v>
                </c:pt>
                <c:pt idx="1388">
                  <c:v>1488</c:v>
                </c:pt>
                <c:pt idx="1389">
                  <c:v>1489</c:v>
                </c:pt>
                <c:pt idx="1390">
                  <c:v>1490</c:v>
                </c:pt>
                <c:pt idx="1391">
                  <c:v>1491</c:v>
                </c:pt>
                <c:pt idx="1392">
                  <c:v>1492</c:v>
                </c:pt>
                <c:pt idx="1393">
                  <c:v>1493</c:v>
                </c:pt>
                <c:pt idx="1394">
                  <c:v>1494</c:v>
                </c:pt>
                <c:pt idx="1395">
                  <c:v>1495</c:v>
                </c:pt>
                <c:pt idx="1396">
                  <c:v>1496</c:v>
                </c:pt>
                <c:pt idx="1397">
                  <c:v>1497</c:v>
                </c:pt>
                <c:pt idx="1398">
                  <c:v>1498</c:v>
                </c:pt>
                <c:pt idx="1399">
                  <c:v>1499</c:v>
                </c:pt>
                <c:pt idx="1400">
                  <c:v>1500</c:v>
                </c:pt>
                <c:pt idx="1401">
                  <c:v>1501</c:v>
                </c:pt>
                <c:pt idx="1402">
                  <c:v>1502</c:v>
                </c:pt>
                <c:pt idx="1403">
                  <c:v>1503</c:v>
                </c:pt>
                <c:pt idx="1404">
                  <c:v>1504</c:v>
                </c:pt>
                <c:pt idx="1405">
                  <c:v>1505</c:v>
                </c:pt>
                <c:pt idx="1406">
                  <c:v>1506</c:v>
                </c:pt>
                <c:pt idx="1407">
                  <c:v>1507</c:v>
                </c:pt>
                <c:pt idx="1408">
                  <c:v>1508</c:v>
                </c:pt>
                <c:pt idx="1409">
                  <c:v>1509</c:v>
                </c:pt>
                <c:pt idx="1410">
                  <c:v>1510</c:v>
                </c:pt>
                <c:pt idx="1411">
                  <c:v>1511</c:v>
                </c:pt>
                <c:pt idx="1412">
                  <c:v>1512</c:v>
                </c:pt>
                <c:pt idx="1413">
                  <c:v>1513</c:v>
                </c:pt>
                <c:pt idx="1414">
                  <c:v>1514</c:v>
                </c:pt>
                <c:pt idx="1415">
                  <c:v>1515</c:v>
                </c:pt>
                <c:pt idx="1416">
                  <c:v>1516</c:v>
                </c:pt>
                <c:pt idx="1417">
                  <c:v>1517</c:v>
                </c:pt>
                <c:pt idx="1418">
                  <c:v>1518</c:v>
                </c:pt>
                <c:pt idx="1419">
                  <c:v>1519</c:v>
                </c:pt>
                <c:pt idx="1420">
                  <c:v>1520</c:v>
                </c:pt>
                <c:pt idx="1421">
                  <c:v>1521</c:v>
                </c:pt>
                <c:pt idx="1422">
                  <c:v>1522</c:v>
                </c:pt>
                <c:pt idx="1423">
                  <c:v>1523</c:v>
                </c:pt>
                <c:pt idx="1424">
                  <c:v>1524</c:v>
                </c:pt>
                <c:pt idx="1425">
                  <c:v>1525</c:v>
                </c:pt>
                <c:pt idx="1426">
                  <c:v>1526</c:v>
                </c:pt>
                <c:pt idx="1427">
                  <c:v>1527</c:v>
                </c:pt>
                <c:pt idx="1428">
                  <c:v>1528</c:v>
                </c:pt>
                <c:pt idx="1429">
                  <c:v>1529</c:v>
                </c:pt>
                <c:pt idx="1430">
                  <c:v>1530</c:v>
                </c:pt>
                <c:pt idx="1431">
                  <c:v>1531</c:v>
                </c:pt>
                <c:pt idx="1432">
                  <c:v>1532</c:v>
                </c:pt>
                <c:pt idx="1433">
                  <c:v>1533</c:v>
                </c:pt>
                <c:pt idx="1434">
                  <c:v>1534</c:v>
                </c:pt>
                <c:pt idx="1435">
                  <c:v>1535</c:v>
                </c:pt>
                <c:pt idx="1436">
                  <c:v>1536</c:v>
                </c:pt>
                <c:pt idx="1437">
                  <c:v>1537</c:v>
                </c:pt>
                <c:pt idx="1438">
                  <c:v>1538</c:v>
                </c:pt>
                <c:pt idx="1439">
                  <c:v>1539</c:v>
                </c:pt>
                <c:pt idx="1440">
                  <c:v>1540</c:v>
                </c:pt>
                <c:pt idx="1441">
                  <c:v>1541</c:v>
                </c:pt>
                <c:pt idx="1442">
                  <c:v>1542</c:v>
                </c:pt>
                <c:pt idx="1443">
                  <c:v>1543</c:v>
                </c:pt>
                <c:pt idx="1444">
                  <c:v>1544</c:v>
                </c:pt>
                <c:pt idx="1445">
                  <c:v>1545</c:v>
                </c:pt>
                <c:pt idx="1446">
                  <c:v>1546</c:v>
                </c:pt>
                <c:pt idx="1447">
                  <c:v>1547</c:v>
                </c:pt>
                <c:pt idx="1448">
                  <c:v>1548</c:v>
                </c:pt>
                <c:pt idx="1449">
                  <c:v>1549</c:v>
                </c:pt>
                <c:pt idx="1450">
                  <c:v>1550</c:v>
                </c:pt>
                <c:pt idx="1451">
                  <c:v>1551</c:v>
                </c:pt>
                <c:pt idx="1452">
                  <c:v>1552</c:v>
                </c:pt>
                <c:pt idx="1453">
                  <c:v>1553</c:v>
                </c:pt>
                <c:pt idx="1454">
                  <c:v>1554</c:v>
                </c:pt>
                <c:pt idx="1455">
                  <c:v>1555</c:v>
                </c:pt>
                <c:pt idx="1456">
                  <c:v>1556</c:v>
                </c:pt>
                <c:pt idx="1457">
                  <c:v>1557</c:v>
                </c:pt>
                <c:pt idx="1458">
                  <c:v>1558</c:v>
                </c:pt>
                <c:pt idx="1459">
                  <c:v>1559</c:v>
                </c:pt>
                <c:pt idx="1460">
                  <c:v>1560</c:v>
                </c:pt>
                <c:pt idx="1461">
                  <c:v>1561</c:v>
                </c:pt>
                <c:pt idx="1462">
                  <c:v>1562</c:v>
                </c:pt>
                <c:pt idx="1463">
                  <c:v>1563</c:v>
                </c:pt>
                <c:pt idx="1464">
                  <c:v>1564</c:v>
                </c:pt>
                <c:pt idx="1465">
                  <c:v>1565</c:v>
                </c:pt>
                <c:pt idx="1466">
                  <c:v>1566</c:v>
                </c:pt>
                <c:pt idx="1467">
                  <c:v>1567</c:v>
                </c:pt>
                <c:pt idx="1468">
                  <c:v>1568</c:v>
                </c:pt>
                <c:pt idx="1469">
                  <c:v>1569</c:v>
                </c:pt>
                <c:pt idx="1470">
                  <c:v>1570</c:v>
                </c:pt>
                <c:pt idx="1471">
                  <c:v>1571</c:v>
                </c:pt>
                <c:pt idx="1472">
                  <c:v>1572</c:v>
                </c:pt>
                <c:pt idx="1473">
                  <c:v>1573</c:v>
                </c:pt>
                <c:pt idx="1474">
                  <c:v>1574</c:v>
                </c:pt>
                <c:pt idx="1475">
                  <c:v>1575</c:v>
                </c:pt>
                <c:pt idx="1476">
                  <c:v>1576</c:v>
                </c:pt>
                <c:pt idx="1477">
                  <c:v>1577</c:v>
                </c:pt>
                <c:pt idx="1478">
                  <c:v>1578</c:v>
                </c:pt>
                <c:pt idx="1479">
                  <c:v>1579</c:v>
                </c:pt>
                <c:pt idx="1480">
                  <c:v>1580</c:v>
                </c:pt>
                <c:pt idx="1481">
                  <c:v>1581</c:v>
                </c:pt>
                <c:pt idx="1482">
                  <c:v>1582</c:v>
                </c:pt>
                <c:pt idx="1483">
                  <c:v>1583</c:v>
                </c:pt>
                <c:pt idx="1484">
                  <c:v>1584</c:v>
                </c:pt>
                <c:pt idx="1485">
                  <c:v>1585</c:v>
                </c:pt>
                <c:pt idx="1486">
                  <c:v>1586</c:v>
                </c:pt>
                <c:pt idx="1487">
                  <c:v>1587</c:v>
                </c:pt>
                <c:pt idx="1488">
                  <c:v>1588</c:v>
                </c:pt>
                <c:pt idx="1489">
                  <c:v>1589</c:v>
                </c:pt>
                <c:pt idx="1490">
                  <c:v>1590</c:v>
                </c:pt>
                <c:pt idx="1491">
                  <c:v>1591</c:v>
                </c:pt>
                <c:pt idx="1492">
                  <c:v>1592</c:v>
                </c:pt>
                <c:pt idx="1493">
                  <c:v>1593</c:v>
                </c:pt>
                <c:pt idx="1494">
                  <c:v>1594</c:v>
                </c:pt>
                <c:pt idx="1495">
                  <c:v>1595</c:v>
                </c:pt>
                <c:pt idx="1496">
                  <c:v>1596</c:v>
                </c:pt>
                <c:pt idx="1497">
                  <c:v>1597</c:v>
                </c:pt>
                <c:pt idx="1498">
                  <c:v>1598</c:v>
                </c:pt>
                <c:pt idx="1499">
                  <c:v>1599</c:v>
                </c:pt>
                <c:pt idx="1500">
                  <c:v>1600</c:v>
                </c:pt>
                <c:pt idx="1501">
                  <c:v>1601</c:v>
                </c:pt>
                <c:pt idx="1502">
                  <c:v>1602</c:v>
                </c:pt>
                <c:pt idx="1503">
                  <c:v>1603</c:v>
                </c:pt>
                <c:pt idx="1504">
                  <c:v>1604</c:v>
                </c:pt>
                <c:pt idx="1505">
                  <c:v>1605</c:v>
                </c:pt>
                <c:pt idx="1506">
                  <c:v>1606</c:v>
                </c:pt>
                <c:pt idx="1507">
                  <c:v>1607</c:v>
                </c:pt>
                <c:pt idx="1508">
                  <c:v>1608</c:v>
                </c:pt>
                <c:pt idx="1509">
                  <c:v>1609</c:v>
                </c:pt>
                <c:pt idx="1510">
                  <c:v>1610</c:v>
                </c:pt>
                <c:pt idx="1511">
                  <c:v>1611</c:v>
                </c:pt>
                <c:pt idx="1512">
                  <c:v>1612</c:v>
                </c:pt>
                <c:pt idx="1513">
                  <c:v>1613</c:v>
                </c:pt>
                <c:pt idx="1514">
                  <c:v>1614</c:v>
                </c:pt>
                <c:pt idx="1515">
                  <c:v>1615</c:v>
                </c:pt>
                <c:pt idx="1516">
                  <c:v>1616</c:v>
                </c:pt>
                <c:pt idx="1517">
                  <c:v>1617</c:v>
                </c:pt>
                <c:pt idx="1518">
                  <c:v>1618</c:v>
                </c:pt>
                <c:pt idx="1519">
                  <c:v>1619</c:v>
                </c:pt>
                <c:pt idx="1520">
                  <c:v>1620</c:v>
                </c:pt>
                <c:pt idx="1521">
                  <c:v>1621</c:v>
                </c:pt>
                <c:pt idx="1522">
                  <c:v>1622</c:v>
                </c:pt>
                <c:pt idx="1523">
                  <c:v>1623</c:v>
                </c:pt>
                <c:pt idx="1524">
                  <c:v>1624</c:v>
                </c:pt>
                <c:pt idx="1525">
                  <c:v>1625</c:v>
                </c:pt>
                <c:pt idx="1526">
                  <c:v>1626</c:v>
                </c:pt>
                <c:pt idx="1527">
                  <c:v>1627</c:v>
                </c:pt>
                <c:pt idx="1528">
                  <c:v>1628</c:v>
                </c:pt>
                <c:pt idx="1529">
                  <c:v>1629</c:v>
                </c:pt>
                <c:pt idx="1530">
                  <c:v>1630</c:v>
                </c:pt>
                <c:pt idx="1531">
                  <c:v>1631</c:v>
                </c:pt>
                <c:pt idx="1532">
                  <c:v>1632</c:v>
                </c:pt>
                <c:pt idx="1533">
                  <c:v>1633</c:v>
                </c:pt>
                <c:pt idx="1534">
                  <c:v>1634</c:v>
                </c:pt>
                <c:pt idx="1535">
                  <c:v>1635</c:v>
                </c:pt>
                <c:pt idx="1536">
                  <c:v>1636</c:v>
                </c:pt>
                <c:pt idx="1537">
                  <c:v>1637</c:v>
                </c:pt>
                <c:pt idx="1538">
                  <c:v>1638</c:v>
                </c:pt>
                <c:pt idx="1539">
                  <c:v>1639</c:v>
                </c:pt>
                <c:pt idx="1540">
                  <c:v>1640</c:v>
                </c:pt>
                <c:pt idx="1541">
                  <c:v>1641</c:v>
                </c:pt>
                <c:pt idx="1542">
                  <c:v>1642</c:v>
                </c:pt>
                <c:pt idx="1543">
                  <c:v>1643</c:v>
                </c:pt>
                <c:pt idx="1544">
                  <c:v>1644</c:v>
                </c:pt>
                <c:pt idx="1545">
                  <c:v>1645</c:v>
                </c:pt>
                <c:pt idx="1546">
                  <c:v>1646</c:v>
                </c:pt>
                <c:pt idx="1547">
                  <c:v>1647</c:v>
                </c:pt>
                <c:pt idx="1548">
                  <c:v>1648</c:v>
                </c:pt>
                <c:pt idx="1549">
                  <c:v>1649</c:v>
                </c:pt>
                <c:pt idx="1550">
                  <c:v>1650</c:v>
                </c:pt>
                <c:pt idx="1551">
                  <c:v>1651</c:v>
                </c:pt>
                <c:pt idx="1552">
                  <c:v>1652</c:v>
                </c:pt>
                <c:pt idx="1553">
                  <c:v>1653</c:v>
                </c:pt>
                <c:pt idx="1554">
                  <c:v>1654</c:v>
                </c:pt>
                <c:pt idx="1555">
                  <c:v>1655</c:v>
                </c:pt>
                <c:pt idx="1556">
                  <c:v>1656</c:v>
                </c:pt>
                <c:pt idx="1557">
                  <c:v>1657</c:v>
                </c:pt>
                <c:pt idx="1558">
                  <c:v>1658</c:v>
                </c:pt>
                <c:pt idx="1559">
                  <c:v>1659</c:v>
                </c:pt>
                <c:pt idx="1560">
                  <c:v>1660</c:v>
                </c:pt>
                <c:pt idx="1561">
                  <c:v>1661</c:v>
                </c:pt>
                <c:pt idx="1562">
                  <c:v>1662</c:v>
                </c:pt>
                <c:pt idx="1563">
                  <c:v>1663</c:v>
                </c:pt>
                <c:pt idx="1564">
                  <c:v>1664</c:v>
                </c:pt>
                <c:pt idx="1565">
                  <c:v>1665</c:v>
                </c:pt>
                <c:pt idx="1566">
                  <c:v>1666</c:v>
                </c:pt>
                <c:pt idx="1567">
                  <c:v>1667</c:v>
                </c:pt>
                <c:pt idx="1568">
                  <c:v>1668</c:v>
                </c:pt>
                <c:pt idx="1569">
                  <c:v>1669</c:v>
                </c:pt>
                <c:pt idx="1570">
                  <c:v>1670</c:v>
                </c:pt>
                <c:pt idx="1571">
                  <c:v>1671</c:v>
                </c:pt>
                <c:pt idx="1572">
                  <c:v>1672</c:v>
                </c:pt>
                <c:pt idx="1573">
                  <c:v>1673</c:v>
                </c:pt>
                <c:pt idx="1574">
                  <c:v>1674</c:v>
                </c:pt>
                <c:pt idx="1575">
                  <c:v>1675</c:v>
                </c:pt>
                <c:pt idx="1576">
                  <c:v>1676</c:v>
                </c:pt>
                <c:pt idx="1577">
                  <c:v>1677</c:v>
                </c:pt>
                <c:pt idx="1578">
                  <c:v>1678</c:v>
                </c:pt>
                <c:pt idx="1579">
                  <c:v>1679</c:v>
                </c:pt>
                <c:pt idx="1580">
                  <c:v>1680</c:v>
                </c:pt>
                <c:pt idx="1581">
                  <c:v>1681</c:v>
                </c:pt>
                <c:pt idx="1582">
                  <c:v>1682</c:v>
                </c:pt>
                <c:pt idx="1583">
                  <c:v>1683</c:v>
                </c:pt>
                <c:pt idx="1584">
                  <c:v>1684</c:v>
                </c:pt>
                <c:pt idx="1585">
                  <c:v>1685</c:v>
                </c:pt>
                <c:pt idx="1586">
                  <c:v>1686</c:v>
                </c:pt>
                <c:pt idx="1587">
                  <c:v>1687</c:v>
                </c:pt>
                <c:pt idx="1588">
                  <c:v>1688</c:v>
                </c:pt>
                <c:pt idx="1589">
                  <c:v>1689</c:v>
                </c:pt>
                <c:pt idx="1590">
                  <c:v>1690</c:v>
                </c:pt>
                <c:pt idx="1591">
                  <c:v>1691</c:v>
                </c:pt>
                <c:pt idx="1592">
                  <c:v>1692</c:v>
                </c:pt>
                <c:pt idx="1593">
                  <c:v>1693</c:v>
                </c:pt>
                <c:pt idx="1594">
                  <c:v>1694</c:v>
                </c:pt>
                <c:pt idx="1595">
                  <c:v>1695</c:v>
                </c:pt>
                <c:pt idx="1596">
                  <c:v>1696</c:v>
                </c:pt>
                <c:pt idx="1597">
                  <c:v>1697</c:v>
                </c:pt>
                <c:pt idx="1598">
                  <c:v>1698</c:v>
                </c:pt>
                <c:pt idx="1599">
                  <c:v>1699</c:v>
                </c:pt>
                <c:pt idx="1600">
                  <c:v>1700</c:v>
                </c:pt>
                <c:pt idx="1601">
                  <c:v>1702</c:v>
                </c:pt>
                <c:pt idx="1602">
                  <c:v>1705</c:v>
                </c:pt>
                <c:pt idx="1603">
                  <c:v>1710</c:v>
                </c:pt>
                <c:pt idx="1604">
                  <c:v>1715</c:v>
                </c:pt>
                <c:pt idx="1605">
                  <c:v>1720</c:v>
                </c:pt>
                <c:pt idx="1606">
                  <c:v>1725</c:v>
                </c:pt>
                <c:pt idx="1607">
                  <c:v>1730</c:v>
                </c:pt>
                <c:pt idx="1608">
                  <c:v>1735</c:v>
                </c:pt>
                <c:pt idx="1609">
                  <c:v>1740</c:v>
                </c:pt>
                <c:pt idx="1610">
                  <c:v>1745</c:v>
                </c:pt>
                <c:pt idx="1611">
                  <c:v>1750</c:v>
                </c:pt>
                <c:pt idx="1612">
                  <c:v>1755</c:v>
                </c:pt>
                <c:pt idx="1613">
                  <c:v>1760</c:v>
                </c:pt>
                <c:pt idx="1614">
                  <c:v>1765</c:v>
                </c:pt>
                <c:pt idx="1615">
                  <c:v>1770</c:v>
                </c:pt>
                <c:pt idx="1616">
                  <c:v>1775</c:v>
                </c:pt>
                <c:pt idx="1617">
                  <c:v>1780</c:v>
                </c:pt>
                <c:pt idx="1618">
                  <c:v>1785</c:v>
                </c:pt>
                <c:pt idx="1619">
                  <c:v>1790</c:v>
                </c:pt>
                <c:pt idx="1620">
                  <c:v>1795</c:v>
                </c:pt>
                <c:pt idx="1621">
                  <c:v>1800</c:v>
                </c:pt>
                <c:pt idx="1622">
                  <c:v>1805</c:v>
                </c:pt>
                <c:pt idx="1623">
                  <c:v>1810</c:v>
                </c:pt>
                <c:pt idx="1624">
                  <c:v>1815</c:v>
                </c:pt>
                <c:pt idx="1625">
                  <c:v>1820</c:v>
                </c:pt>
                <c:pt idx="1626">
                  <c:v>1825</c:v>
                </c:pt>
                <c:pt idx="1627">
                  <c:v>1830</c:v>
                </c:pt>
                <c:pt idx="1628">
                  <c:v>1835</c:v>
                </c:pt>
                <c:pt idx="1629">
                  <c:v>1840</c:v>
                </c:pt>
                <c:pt idx="1630">
                  <c:v>1845</c:v>
                </c:pt>
                <c:pt idx="1631">
                  <c:v>1850</c:v>
                </c:pt>
                <c:pt idx="1632">
                  <c:v>1855</c:v>
                </c:pt>
                <c:pt idx="1633">
                  <c:v>1860</c:v>
                </c:pt>
                <c:pt idx="1634">
                  <c:v>1865</c:v>
                </c:pt>
                <c:pt idx="1635">
                  <c:v>1870</c:v>
                </c:pt>
                <c:pt idx="1636">
                  <c:v>1875</c:v>
                </c:pt>
                <c:pt idx="1637">
                  <c:v>1880</c:v>
                </c:pt>
                <c:pt idx="1638">
                  <c:v>1885</c:v>
                </c:pt>
                <c:pt idx="1639">
                  <c:v>1890</c:v>
                </c:pt>
                <c:pt idx="1640">
                  <c:v>1895</c:v>
                </c:pt>
                <c:pt idx="1641">
                  <c:v>1900</c:v>
                </c:pt>
                <c:pt idx="1642">
                  <c:v>1905</c:v>
                </c:pt>
                <c:pt idx="1643">
                  <c:v>1910</c:v>
                </c:pt>
                <c:pt idx="1644">
                  <c:v>1915</c:v>
                </c:pt>
                <c:pt idx="1645">
                  <c:v>1920</c:v>
                </c:pt>
                <c:pt idx="1646">
                  <c:v>1925</c:v>
                </c:pt>
                <c:pt idx="1647">
                  <c:v>1930</c:v>
                </c:pt>
                <c:pt idx="1648">
                  <c:v>1935</c:v>
                </c:pt>
                <c:pt idx="1649">
                  <c:v>1940</c:v>
                </c:pt>
                <c:pt idx="1650">
                  <c:v>1945</c:v>
                </c:pt>
                <c:pt idx="1651">
                  <c:v>1950</c:v>
                </c:pt>
                <c:pt idx="1652">
                  <c:v>1955</c:v>
                </c:pt>
                <c:pt idx="1653">
                  <c:v>1960</c:v>
                </c:pt>
                <c:pt idx="1654">
                  <c:v>1965</c:v>
                </c:pt>
                <c:pt idx="1655">
                  <c:v>1970</c:v>
                </c:pt>
                <c:pt idx="1656">
                  <c:v>1975</c:v>
                </c:pt>
                <c:pt idx="1657">
                  <c:v>1980</c:v>
                </c:pt>
                <c:pt idx="1658">
                  <c:v>1985</c:v>
                </c:pt>
                <c:pt idx="1659">
                  <c:v>1990</c:v>
                </c:pt>
                <c:pt idx="1660">
                  <c:v>1995</c:v>
                </c:pt>
                <c:pt idx="1661">
                  <c:v>2000</c:v>
                </c:pt>
                <c:pt idx="1662">
                  <c:v>2005</c:v>
                </c:pt>
                <c:pt idx="1663">
                  <c:v>2010</c:v>
                </c:pt>
                <c:pt idx="1664">
                  <c:v>2015</c:v>
                </c:pt>
                <c:pt idx="1665">
                  <c:v>2020</c:v>
                </c:pt>
                <c:pt idx="1666">
                  <c:v>2025</c:v>
                </c:pt>
                <c:pt idx="1667">
                  <c:v>2030</c:v>
                </c:pt>
                <c:pt idx="1668">
                  <c:v>2035</c:v>
                </c:pt>
                <c:pt idx="1669">
                  <c:v>2040</c:v>
                </c:pt>
                <c:pt idx="1670">
                  <c:v>2045</c:v>
                </c:pt>
                <c:pt idx="1671">
                  <c:v>2050</c:v>
                </c:pt>
                <c:pt idx="1672">
                  <c:v>2055</c:v>
                </c:pt>
                <c:pt idx="1673">
                  <c:v>2060</c:v>
                </c:pt>
                <c:pt idx="1674">
                  <c:v>2065</c:v>
                </c:pt>
                <c:pt idx="1675">
                  <c:v>2070</c:v>
                </c:pt>
                <c:pt idx="1676">
                  <c:v>2075</c:v>
                </c:pt>
                <c:pt idx="1677">
                  <c:v>2080</c:v>
                </c:pt>
                <c:pt idx="1678">
                  <c:v>2085</c:v>
                </c:pt>
                <c:pt idx="1679">
                  <c:v>2090</c:v>
                </c:pt>
                <c:pt idx="1680">
                  <c:v>2095</c:v>
                </c:pt>
                <c:pt idx="1681">
                  <c:v>2100</c:v>
                </c:pt>
                <c:pt idx="1682">
                  <c:v>2105</c:v>
                </c:pt>
                <c:pt idx="1683">
                  <c:v>2110</c:v>
                </c:pt>
                <c:pt idx="1684">
                  <c:v>2115</c:v>
                </c:pt>
                <c:pt idx="1685">
                  <c:v>2120</c:v>
                </c:pt>
                <c:pt idx="1686">
                  <c:v>2125</c:v>
                </c:pt>
                <c:pt idx="1687">
                  <c:v>2130</c:v>
                </c:pt>
                <c:pt idx="1688">
                  <c:v>2135</c:v>
                </c:pt>
                <c:pt idx="1689">
                  <c:v>2140</c:v>
                </c:pt>
                <c:pt idx="1690">
                  <c:v>2145</c:v>
                </c:pt>
                <c:pt idx="1691">
                  <c:v>2150</c:v>
                </c:pt>
                <c:pt idx="1692">
                  <c:v>2155</c:v>
                </c:pt>
                <c:pt idx="1693">
                  <c:v>2160</c:v>
                </c:pt>
                <c:pt idx="1694">
                  <c:v>2165</c:v>
                </c:pt>
                <c:pt idx="1695">
                  <c:v>2170</c:v>
                </c:pt>
                <c:pt idx="1696">
                  <c:v>2175</c:v>
                </c:pt>
                <c:pt idx="1697">
                  <c:v>2180</c:v>
                </c:pt>
                <c:pt idx="1698">
                  <c:v>2185</c:v>
                </c:pt>
                <c:pt idx="1699">
                  <c:v>2190</c:v>
                </c:pt>
                <c:pt idx="1700">
                  <c:v>2195</c:v>
                </c:pt>
                <c:pt idx="1701">
                  <c:v>2200</c:v>
                </c:pt>
                <c:pt idx="1702">
                  <c:v>2205</c:v>
                </c:pt>
                <c:pt idx="1703">
                  <c:v>2210</c:v>
                </c:pt>
                <c:pt idx="1704">
                  <c:v>2215</c:v>
                </c:pt>
                <c:pt idx="1705">
                  <c:v>2220</c:v>
                </c:pt>
                <c:pt idx="1706">
                  <c:v>2225</c:v>
                </c:pt>
                <c:pt idx="1707">
                  <c:v>2230</c:v>
                </c:pt>
                <c:pt idx="1708">
                  <c:v>2235</c:v>
                </c:pt>
                <c:pt idx="1709">
                  <c:v>2240</c:v>
                </c:pt>
                <c:pt idx="1710">
                  <c:v>2245</c:v>
                </c:pt>
                <c:pt idx="1711">
                  <c:v>2250</c:v>
                </c:pt>
                <c:pt idx="1712">
                  <c:v>2255</c:v>
                </c:pt>
                <c:pt idx="1713">
                  <c:v>2260</c:v>
                </c:pt>
                <c:pt idx="1714">
                  <c:v>2265</c:v>
                </c:pt>
                <c:pt idx="1715">
                  <c:v>2270</c:v>
                </c:pt>
                <c:pt idx="1716">
                  <c:v>2275</c:v>
                </c:pt>
                <c:pt idx="1717">
                  <c:v>2280</c:v>
                </c:pt>
                <c:pt idx="1718">
                  <c:v>2285</c:v>
                </c:pt>
                <c:pt idx="1719">
                  <c:v>2290</c:v>
                </c:pt>
                <c:pt idx="1720">
                  <c:v>2295</c:v>
                </c:pt>
                <c:pt idx="1721">
                  <c:v>2300</c:v>
                </c:pt>
                <c:pt idx="1722">
                  <c:v>2305</c:v>
                </c:pt>
                <c:pt idx="1723">
                  <c:v>2310</c:v>
                </c:pt>
                <c:pt idx="1724">
                  <c:v>2315</c:v>
                </c:pt>
                <c:pt idx="1725">
                  <c:v>2320</c:v>
                </c:pt>
                <c:pt idx="1726">
                  <c:v>2325</c:v>
                </c:pt>
                <c:pt idx="1727">
                  <c:v>2330</c:v>
                </c:pt>
                <c:pt idx="1728">
                  <c:v>2335</c:v>
                </c:pt>
                <c:pt idx="1729">
                  <c:v>2340</c:v>
                </c:pt>
                <c:pt idx="1730">
                  <c:v>2345</c:v>
                </c:pt>
                <c:pt idx="1731">
                  <c:v>2350</c:v>
                </c:pt>
                <c:pt idx="1732">
                  <c:v>2355</c:v>
                </c:pt>
                <c:pt idx="1733">
                  <c:v>2360</c:v>
                </c:pt>
                <c:pt idx="1734">
                  <c:v>2365</c:v>
                </c:pt>
                <c:pt idx="1735">
                  <c:v>2370</c:v>
                </c:pt>
                <c:pt idx="1736">
                  <c:v>2375</c:v>
                </c:pt>
                <c:pt idx="1737">
                  <c:v>2380</c:v>
                </c:pt>
                <c:pt idx="1738">
                  <c:v>2385</c:v>
                </c:pt>
                <c:pt idx="1739">
                  <c:v>2390</c:v>
                </c:pt>
                <c:pt idx="1740">
                  <c:v>2395</c:v>
                </c:pt>
                <c:pt idx="1741">
                  <c:v>2400</c:v>
                </c:pt>
                <c:pt idx="1742">
                  <c:v>2405</c:v>
                </c:pt>
                <c:pt idx="1743">
                  <c:v>2410</c:v>
                </c:pt>
                <c:pt idx="1744">
                  <c:v>2415</c:v>
                </c:pt>
                <c:pt idx="1745">
                  <c:v>2420</c:v>
                </c:pt>
                <c:pt idx="1746">
                  <c:v>2425</c:v>
                </c:pt>
                <c:pt idx="1747">
                  <c:v>2430</c:v>
                </c:pt>
                <c:pt idx="1748">
                  <c:v>2435</c:v>
                </c:pt>
                <c:pt idx="1749">
                  <c:v>2440</c:v>
                </c:pt>
                <c:pt idx="1750">
                  <c:v>2445</c:v>
                </c:pt>
                <c:pt idx="1751">
                  <c:v>2450</c:v>
                </c:pt>
                <c:pt idx="1752">
                  <c:v>2455</c:v>
                </c:pt>
                <c:pt idx="1753">
                  <c:v>2460</c:v>
                </c:pt>
                <c:pt idx="1754">
                  <c:v>2465</c:v>
                </c:pt>
                <c:pt idx="1755">
                  <c:v>2470</c:v>
                </c:pt>
                <c:pt idx="1756">
                  <c:v>2475</c:v>
                </c:pt>
                <c:pt idx="1757">
                  <c:v>2480</c:v>
                </c:pt>
                <c:pt idx="1758">
                  <c:v>2485</c:v>
                </c:pt>
                <c:pt idx="1759">
                  <c:v>2490</c:v>
                </c:pt>
                <c:pt idx="1760">
                  <c:v>2495</c:v>
                </c:pt>
                <c:pt idx="1761">
                  <c:v>2500</c:v>
                </c:pt>
                <c:pt idx="1762">
                  <c:v>2505</c:v>
                </c:pt>
                <c:pt idx="1763">
                  <c:v>2510</c:v>
                </c:pt>
                <c:pt idx="1764">
                  <c:v>2515</c:v>
                </c:pt>
                <c:pt idx="1765">
                  <c:v>2520</c:v>
                </c:pt>
                <c:pt idx="1766">
                  <c:v>2525</c:v>
                </c:pt>
                <c:pt idx="1767">
                  <c:v>2530</c:v>
                </c:pt>
                <c:pt idx="1768">
                  <c:v>2535</c:v>
                </c:pt>
                <c:pt idx="1769">
                  <c:v>2540</c:v>
                </c:pt>
                <c:pt idx="1770">
                  <c:v>2545</c:v>
                </c:pt>
                <c:pt idx="1771">
                  <c:v>2550</c:v>
                </c:pt>
                <c:pt idx="1772">
                  <c:v>2555</c:v>
                </c:pt>
                <c:pt idx="1773">
                  <c:v>2560</c:v>
                </c:pt>
                <c:pt idx="1774">
                  <c:v>2565</c:v>
                </c:pt>
                <c:pt idx="1775">
                  <c:v>2570</c:v>
                </c:pt>
                <c:pt idx="1776">
                  <c:v>2575</c:v>
                </c:pt>
                <c:pt idx="1777">
                  <c:v>2580</c:v>
                </c:pt>
                <c:pt idx="1778">
                  <c:v>2585</c:v>
                </c:pt>
                <c:pt idx="1779">
                  <c:v>2590</c:v>
                </c:pt>
                <c:pt idx="1780">
                  <c:v>2595</c:v>
                </c:pt>
                <c:pt idx="1781">
                  <c:v>2600</c:v>
                </c:pt>
                <c:pt idx="1782">
                  <c:v>2605</c:v>
                </c:pt>
                <c:pt idx="1783">
                  <c:v>2610</c:v>
                </c:pt>
                <c:pt idx="1784">
                  <c:v>2615</c:v>
                </c:pt>
                <c:pt idx="1785">
                  <c:v>2620</c:v>
                </c:pt>
                <c:pt idx="1786">
                  <c:v>2625</c:v>
                </c:pt>
                <c:pt idx="1787">
                  <c:v>2630</c:v>
                </c:pt>
                <c:pt idx="1788">
                  <c:v>2635</c:v>
                </c:pt>
                <c:pt idx="1789">
                  <c:v>2640</c:v>
                </c:pt>
                <c:pt idx="1790">
                  <c:v>2645</c:v>
                </c:pt>
                <c:pt idx="1791">
                  <c:v>2650</c:v>
                </c:pt>
                <c:pt idx="1792">
                  <c:v>2655</c:v>
                </c:pt>
                <c:pt idx="1793">
                  <c:v>2660</c:v>
                </c:pt>
                <c:pt idx="1794">
                  <c:v>2665</c:v>
                </c:pt>
                <c:pt idx="1795">
                  <c:v>2670</c:v>
                </c:pt>
                <c:pt idx="1796">
                  <c:v>2675</c:v>
                </c:pt>
                <c:pt idx="1797">
                  <c:v>2680</c:v>
                </c:pt>
                <c:pt idx="1798">
                  <c:v>2685</c:v>
                </c:pt>
                <c:pt idx="1799">
                  <c:v>2690</c:v>
                </c:pt>
                <c:pt idx="1800">
                  <c:v>2695</c:v>
                </c:pt>
                <c:pt idx="1801">
                  <c:v>2700</c:v>
                </c:pt>
                <c:pt idx="1802">
                  <c:v>2705</c:v>
                </c:pt>
                <c:pt idx="1803">
                  <c:v>2710</c:v>
                </c:pt>
                <c:pt idx="1804">
                  <c:v>2715</c:v>
                </c:pt>
                <c:pt idx="1805">
                  <c:v>2720</c:v>
                </c:pt>
                <c:pt idx="1806">
                  <c:v>2725</c:v>
                </c:pt>
                <c:pt idx="1807">
                  <c:v>2730</c:v>
                </c:pt>
                <c:pt idx="1808">
                  <c:v>2735</c:v>
                </c:pt>
                <c:pt idx="1809">
                  <c:v>2740</c:v>
                </c:pt>
                <c:pt idx="1810">
                  <c:v>2745</c:v>
                </c:pt>
                <c:pt idx="1811">
                  <c:v>2750</c:v>
                </c:pt>
                <c:pt idx="1812">
                  <c:v>2755</c:v>
                </c:pt>
                <c:pt idx="1813">
                  <c:v>2760</c:v>
                </c:pt>
                <c:pt idx="1814">
                  <c:v>2765</c:v>
                </c:pt>
                <c:pt idx="1815">
                  <c:v>2770</c:v>
                </c:pt>
                <c:pt idx="1816">
                  <c:v>2775</c:v>
                </c:pt>
                <c:pt idx="1817">
                  <c:v>2780</c:v>
                </c:pt>
                <c:pt idx="1818">
                  <c:v>2785</c:v>
                </c:pt>
                <c:pt idx="1819">
                  <c:v>2790</c:v>
                </c:pt>
                <c:pt idx="1820">
                  <c:v>2795</c:v>
                </c:pt>
                <c:pt idx="1821">
                  <c:v>2800</c:v>
                </c:pt>
                <c:pt idx="1822">
                  <c:v>2805</c:v>
                </c:pt>
                <c:pt idx="1823">
                  <c:v>2810</c:v>
                </c:pt>
                <c:pt idx="1824">
                  <c:v>2815</c:v>
                </c:pt>
                <c:pt idx="1825">
                  <c:v>2820</c:v>
                </c:pt>
                <c:pt idx="1826">
                  <c:v>2825</c:v>
                </c:pt>
                <c:pt idx="1827">
                  <c:v>2830</c:v>
                </c:pt>
                <c:pt idx="1828">
                  <c:v>2835</c:v>
                </c:pt>
                <c:pt idx="1829">
                  <c:v>2840</c:v>
                </c:pt>
                <c:pt idx="1830">
                  <c:v>2845</c:v>
                </c:pt>
                <c:pt idx="1831">
                  <c:v>2850</c:v>
                </c:pt>
                <c:pt idx="1832">
                  <c:v>2855</c:v>
                </c:pt>
                <c:pt idx="1833">
                  <c:v>2860</c:v>
                </c:pt>
                <c:pt idx="1834">
                  <c:v>2865</c:v>
                </c:pt>
                <c:pt idx="1835">
                  <c:v>2870</c:v>
                </c:pt>
                <c:pt idx="1836">
                  <c:v>2875</c:v>
                </c:pt>
                <c:pt idx="1837">
                  <c:v>2880</c:v>
                </c:pt>
                <c:pt idx="1838">
                  <c:v>2885</c:v>
                </c:pt>
                <c:pt idx="1839">
                  <c:v>2890</c:v>
                </c:pt>
                <c:pt idx="1840">
                  <c:v>2895</c:v>
                </c:pt>
                <c:pt idx="1841">
                  <c:v>2900</c:v>
                </c:pt>
                <c:pt idx="1842">
                  <c:v>2905</c:v>
                </c:pt>
                <c:pt idx="1843">
                  <c:v>2910</c:v>
                </c:pt>
                <c:pt idx="1844">
                  <c:v>2915</c:v>
                </c:pt>
                <c:pt idx="1845">
                  <c:v>2920</c:v>
                </c:pt>
                <c:pt idx="1846">
                  <c:v>2925</c:v>
                </c:pt>
                <c:pt idx="1847">
                  <c:v>2930</c:v>
                </c:pt>
                <c:pt idx="1848">
                  <c:v>2935</c:v>
                </c:pt>
                <c:pt idx="1849">
                  <c:v>2940</c:v>
                </c:pt>
                <c:pt idx="1850">
                  <c:v>2945</c:v>
                </c:pt>
                <c:pt idx="1851">
                  <c:v>2950</c:v>
                </c:pt>
                <c:pt idx="1852">
                  <c:v>2955</c:v>
                </c:pt>
                <c:pt idx="1853">
                  <c:v>2960</c:v>
                </c:pt>
                <c:pt idx="1854">
                  <c:v>2965</c:v>
                </c:pt>
                <c:pt idx="1855">
                  <c:v>2970</c:v>
                </c:pt>
                <c:pt idx="1856">
                  <c:v>2975</c:v>
                </c:pt>
                <c:pt idx="1857">
                  <c:v>2980</c:v>
                </c:pt>
                <c:pt idx="1858">
                  <c:v>2985</c:v>
                </c:pt>
                <c:pt idx="1859">
                  <c:v>2990</c:v>
                </c:pt>
                <c:pt idx="1860">
                  <c:v>2995</c:v>
                </c:pt>
                <c:pt idx="1861">
                  <c:v>3000</c:v>
                </c:pt>
                <c:pt idx="1862">
                  <c:v>3005</c:v>
                </c:pt>
                <c:pt idx="1863">
                  <c:v>3010</c:v>
                </c:pt>
                <c:pt idx="1864">
                  <c:v>3015</c:v>
                </c:pt>
                <c:pt idx="1865">
                  <c:v>3020</c:v>
                </c:pt>
                <c:pt idx="1866">
                  <c:v>3025</c:v>
                </c:pt>
                <c:pt idx="1867">
                  <c:v>3030</c:v>
                </c:pt>
                <c:pt idx="1868">
                  <c:v>3035</c:v>
                </c:pt>
                <c:pt idx="1869">
                  <c:v>3040</c:v>
                </c:pt>
                <c:pt idx="1870">
                  <c:v>3045</c:v>
                </c:pt>
                <c:pt idx="1871">
                  <c:v>3050</c:v>
                </c:pt>
                <c:pt idx="1872">
                  <c:v>3055</c:v>
                </c:pt>
                <c:pt idx="1873">
                  <c:v>3060</c:v>
                </c:pt>
                <c:pt idx="1874">
                  <c:v>3065</c:v>
                </c:pt>
                <c:pt idx="1875">
                  <c:v>3070</c:v>
                </c:pt>
                <c:pt idx="1876">
                  <c:v>3075</c:v>
                </c:pt>
                <c:pt idx="1877">
                  <c:v>3080</c:v>
                </c:pt>
                <c:pt idx="1878">
                  <c:v>3085</c:v>
                </c:pt>
                <c:pt idx="1879">
                  <c:v>3090</c:v>
                </c:pt>
                <c:pt idx="1880">
                  <c:v>3095</c:v>
                </c:pt>
                <c:pt idx="1881">
                  <c:v>3100</c:v>
                </c:pt>
                <c:pt idx="1882">
                  <c:v>3105</c:v>
                </c:pt>
                <c:pt idx="1883">
                  <c:v>3110</c:v>
                </c:pt>
                <c:pt idx="1884">
                  <c:v>3115</c:v>
                </c:pt>
                <c:pt idx="1885">
                  <c:v>3120</c:v>
                </c:pt>
                <c:pt idx="1886">
                  <c:v>3125</c:v>
                </c:pt>
                <c:pt idx="1887">
                  <c:v>3130</c:v>
                </c:pt>
                <c:pt idx="1888">
                  <c:v>3135</c:v>
                </c:pt>
                <c:pt idx="1889">
                  <c:v>3140</c:v>
                </c:pt>
                <c:pt idx="1890">
                  <c:v>3145</c:v>
                </c:pt>
                <c:pt idx="1891">
                  <c:v>3150</c:v>
                </c:pt>
                <c:pt idx="1892">
                  <c:v>3155</c:v>
                </c:pt>
                <c:pt idx="1893">
                  <c:v>3160</c:v>
                </c:pt>
                <c:pt idx="1894">
                  <c:v>3165</c:v>
                </c:pt>
                <c:pt idx="1895">
                  <c:v>3170</c:v>
                </c:pt>
                <c:pt idx="1896">
                  <c:v>3175</c:v>
                </c:pt>
                <c:pt idx="1897">
                  <c:v>3180</c:v>
                </c:pt>
                <c:pt idx="1898">
                  <c:v>3185</c:v>
                </c:pt>
                <c:pt idx="1899">
                  <c:v>3190</c:v>
                </c:pt>
                <c:pt idx="1900">
                  <c:v>3195</c:v>
                </c:pt>
                <c:pt idx="1901">
                  <c:v>3200</c:v>
                </c:pt>
                <c:pt idx="1902">
                  <c:v>3205</c:v>
                </c:pt>
                <c:pt idx="1903">
                  <c:v>3210</c:v>
                </c:pt>
                <c:pt idx="1904">
                  <c:v>3215</c:v>
                </c:pt>
                <c:pt idx="1905">
                  <c:v>3220</c:v>
                </c:pt>
                <c:pt idx="1906">
                  <c:v>3225</c:v>
                </c:pt>
                <c:pt idx="1907">
                  <c:v>3230</c:v>
                </c:pt>
                <c:pt idx="1908">
                  <c:v>3235</c:v>
                </c:pt>
                <c:pt idx="1909">
                  <c:v>3240</c:v>
                </c:pt>
                <c:pt idx="1910">
                  <c:v>3245</c:v>
                </c:pt>
                <c:pt idx="1911">
                  <c:v>3250</c:v>
                </c:pt>
                <c:pt idx="1912">
                  <c:v>3255</c:v>
                </c:pt>
                <c:pt idx="1913">
                  <c:v>3260</c:v>
                </c:pt>
                <c:pt idx="1914">
                  <c:v>3265</c:v>
                </c:pt>
                <c:pt idx="1915">
                  <c:v>3270</c:v>
                </c:pt>
                <c:pt idx="1916">
                  <c:v>3275</c:v>
                </c:pt>
                <c:pt idx="1917">
                  <c:v>3280</c:v>
                </c:pt>
                <c:pt idx="1918">
                  <c:v>3285</c:v>
                </c:pt>
                <c:pt idx="1919">
                  <c:v>3290</c:v>
                </c:pt>
                <c:pt idx="1920">
                  <c:v>3295</c:v>
                </c:pt>
                <c:pt idx="1921">
                  <c:v>3300</c:v>
                </c:pt>
                <c:pt idx="1922">
                  <c:v>3305</c:v>
                </c:pt>
                <c:pt idx="1923">
                  <c:v>3310</c:v>
                </c:pt>
                <c:pt idx="1924">
                  <c:v>3315</c:v>
                </c:pt>
                <c:pt idx="1925">
                  <c:v>3320</c:v>
                </c:pt>
                <c:pt idx="1926">
                  <c:v>3325</c:v>
                </c:pt>
                <c:pt idx="1927">
                  <c:v>3330</c:v>
                </c:pt>
                <c:pt idx="1928">
                  <c:v>3335</c:v>
                </c:pt>
                <c:pt idx="1929">
                  <c:v>3340</c:v>
                </c:pt>
                <c:pt idx="1930">
                  <c:v>3345</c:v>
                </c:pt>
                <c:pt idx="1931">
                  <c:v>3350</c:v>
                </c:pt>
                <c:pt idx="1932">
                  <c:v>3355</c:v>
                </c:pt>
                <c:pt idx="1933">
                  <c:v>3360</c:v>
                </c:pt>
                <c:pt idx="1934">
                  <c:v>3365</c:v>
                </c:pt>
                <c:pt idx="1935">
                  <c:v>3370</c:v>
                </c:pt>
                <c:pt idx="1936">
                  <c:v>3375</c:v>
                </c:pt>
                <c:pt idx="1937">
                  <c:v>3380</c:v>
                </c:pt>
                <c:pt idx="1938">
                  <c:v>3385</c:v>
                </c:pt>
                <c:pt idx="1939">
                  <c:v>3390</c:v>
                </c:pt>
                <c:pt idx="1940">
                  <c:v>3395</c:v>
                </c:pt>
                <c:pt idx="1941">
                  <c:v>3400</c:v>
                </c:pt>
                <c:pt idx="1942">
                  <c:v>3405</c:v>
                </c:pt>
                <c:pt idx="1943">
                  <c:v>3410</c:v>
                </c:pt>
                <c:pt idx="1944">
                  <c:v>3415</c:v>
                </c:pt>
                <c:pt idx="1945">
                  <c:v>3420</c:v>
                </c:pt>
                <c:pt idx="1946">
                  <c:v>3425</c:v>
                </c:pt>
                <c:pt idx="1947">
                  <c:v>3430</c:v>
                </c:pt>
                <c:pt idx="1948">
                  <c:v>3435</c:v>
                </c:pt>
                <c:pt idx="1949">
                  <c:v>3440</c:v>
                </c:pt>
                <c:pt idx="1950">
                  <c:v>3445</c:v>
                </c:pt>
                <c:pt idx="1951">
                  <c:v>3450</c:v>
                </c:pt>
                <c:pt idx="1952">
                  <c:v>3455</c:v>
                </c:pt>
                <c:pt idx="1953">
                  <c:v>3460</c:v>
                </c:pt>
                <c:pt idx="1954">
                  <c:v>3465</c:v>
                </c:pt>
                <c:pt idx="1955">
                  <c:v>3470</c:v>
                </c:pt>
                <c:pt idx="1956">
                  <c:v>3475</c:v>
                </c:pt>
                <c:pt idx="1957">
                  <c:v>3480</c:v>
                </c:pt>
                <c:pt idx="1958">
                  <c:v>3485</c:v>
                </c:pt>
                <c:pt idx="1959">
                  <c:v>3490</c:v>
                </c:pt>
                <c:pt idx="1960">
                  <c:v>3495</c:v>
                </c:pt>
                <c:pt idx="1961">
                  <c:v>3500</c:v>
                </c:pt>
                <c:pt idx="1962">
                  <c:v>3505</c:v>
                </c:pt>
                <c:pt idx="1963">
                  <c:v>3510</c:v>
                </c:pt>
                <c:pt idx="1964">
                  <c:v>3515</c:v>
                </c:pt>
                <c:pt idx="1965">
                  <c:v>3520</c:v>
                </c:pt>
                <c:pt idx="1966">
                  <c:v>3525</c:v>
                </c:pt>
                <c:pt idx="1967">
                  <c:v>3530</c:v>
                </c:pt>
                <c:pt idx="1968">
                  <c:v>3535</c:v>
                </c:pt>
                <c:pt idx="1969">
                  <c:v>3540</c:v>
                </c:pt>
                <c:pt idx="1970">
                  <c:v>3545</c:v>
                </c:pt>
                <c:pt idx="1971">
                  <c:v>3550</c:v>
                </c:pt>
                <c:pt idx="1972">
                  <c:v>3555</c:v>
                </c:pt>
                <c:pt idx="1973">
                  <c:v>3560</c:v>
                </c:pt>
                <c:pt idx="1974">
                  <c:v>3565</c:v>
                </c:pt>
                <c:pt idx="1975">
                  <c:v>3570</c:v>
                </c:pt>
                <c:pt idx="1976">
                  <c:v>3575</c:v>
                </c:pt>
                <c:pt idx="1977">
                  <c:v>3580</c:v>
                </c:pt>
                <c:pt idx="1978">
                  <c:v>3585</c:v>
                </c:pt>
                <c:pt idx="1979">
                  <c:v>3590</c:v>
                </c:pt>
                <c:pt idx="1980">
                  <c:v>3595</c:v>
                </c:pt>
                <c:pt idx="1981">
                  <c:v>3600</c:v>
                </c:pt>
                <c:pt idx="1982">
                  <c:v>3605</c:v>
                </c:pt>
                <c:pt idx="1983">
                  <c:v>3610</c:v>
                </c:pt>
                <c:pt idx="1984">
                  <c:v>3615</c:v>
                </c:pt>
                <c:pt idx="1985">
                  <c:v>3620</c:v>
                </c:pt>
                <c:pt idx="1986">
                  <c:v>3625</c:v>
                </c:pt>
                <c:pt idx="1987">
                  <c:v>3630</c:v>
                </c:pt>
                <c:pt idx="1988">
                  <c:v>3635</c:v>
                </c:pt>
                <c:pt idx="1989">
                  <c:v>3640</c:v>
                </c:pt>
                <c:pt idx="1990">
                  <c:v>3645</c:v>
                </c:pt>
                <c:pt idx="1991">
                  <c:v>3650</c:v>
                </c:pt>
                <c:pt idx="1992">
                  <c:v>3655</c:v>
                </c:pt>
                <c:pt idx="1993">
                  <c:v>3660</c:v>
                </c:pt>
                <c:pt idx="1994">
                  <c:v>3665</c:v>
                </c:pt>
                <c:pt idx="1995">
                  <c:v>3670</c:v>
                </c:pt>
                <c:pt idx="1996">
                  <c:v>3675</c:v>
                </c:pt>
                <c:pt idx="1997">
                  <c:v>3680</c:v>
                </c:pt>
                <c:pt idx="1998">
                  <c:v>3685</c:v>
                </c:pt>
                <c:pt idx="1999">
                  <c:v>3690</c:v>
                </c:pt>
                <c:pt idx="2000">
                  <c:v>3695</c:v>
                </c:pt>
                <c:pt idx="2001">
                  <c:v>3700</c:v>
                </c:pt>
                <c:pt idx="2002">
                  <c:v>3705</c:v>
                </c:pt>
                <c:pt idx="2003">
                  <c:v>3710</c:v>
                </c:pt>
                <c:pt idx="2004">
                  <c:v>3715</c:v>
                </c:pt>
                <c:pt idx="2005">
                  <c:v>3720</c:v>
                </c:pt>
                <c:pt idx="2006">
                  <c:v>3725</c:v>
                </c:pt>
                <c:pt idx="2007">
                  <c:v>3730</c:v>
                </c:pt>
                <c:pt idx="2008">
                  <c:v>3735</c:v>
                </c:pt>
                <c:pt idx="2009">
                  <c:v>3740</c:v>
                </c:pt>
                <c:pt idx="2010">
                  <c:v>3745</c:v>
                </c:pt>
                <c:pt idx="2011">
                  <c:v>3750</c:v>
                </c:pt>
                <c:pt idx="2012">
                  <c:v>3755</c:v>
                </c:pt>
                <c:pt idx="2013">
                  <c:v>3760</c:v>
                </c:pt>
                <c:pt idx="2014">
                  <c:v>3765</c:v>
                </c:pt>
                <c:pt idx="2015">
                  <c:v>3770</c:v>
                </c:pt>
                <c:pt idx="2016">
                  <c:v>3775</c:v>
                </c:pt>
                <c:pt idx="2017">
                  <c:v>3780</c:v>
                </c:pt>
                <c:pt idx="2018">
                  <c:v>3785</c:v>
                </c:pt>
                <c:pt idx="2019">
                  <c:v>3790</c:v>
                </c:pt>
                <c:pt idx="2020">
                  <c:v>3795</c:v>
                </c:pt>
                <c:pt idx="2021">
                  <c:v>3800</c:v>
                </c:pt>
                <c:pt idx="2022">
                  <c:v>3805</c:v>
                </c:pt>
                <c:pt idx="2023">
                  <c:v>3810</c:v>
                </c:pt>
                <c:pt idx="2024">
                  <c:v>3815</c:v>
                </c:pt>
                <c:pt idx="2025">
                  <c:v>3820</c:v>
                </c:pt>
                <c:pt idx="2026">
                  <c:v>3825</c:v>
                </c:pt>
                <c:pt idx="2027">
                  <c:v>3830</c:v>
                </c:pt>
                <c:pt idx="2028">
                  <c:v>3835</c:v>
                </c:pt>
                <c:pt idx="2029">
                  <c:v>3840</c:v>
                </c:pt>
                <c:pt idx="2030">
                  <c:v>3845</c:v>
                </c:pt>
                <c:pt idx="2031">
                  <c:v>3850</c:v>
                </c:pt>
                <c:pt idx="2032">
                  <c:v>3855</c:v>
                </c:pt>
                <c:pt idx="2033">
                  <c:v>3860</c:v>
                </c:pt>
                <c:pt idx="2034">
                  <c:v>3865</c:v>
                </c:pt>
                <c:pt idx="2035">
                  <c:v>3870</c:v>
                </c:pt>
                <c:pt idx="2036">
                  <c:v>3875</c:v>
                </c:pt>
                <c:pt idx="2037">
                  <c:v>3880</c:v>
                </c:pt>
                <c:pt idx="2038">
                  <c:v>3885</c:v>
                </c:pt>
                <c:pt idx="2039">
                  <c:v>3890</c:v>
                </c:pt>
                <c:pt idx="2040">
                  <c:v>3895</c:v>
                </c:pt>
                <c:pt idx="2041">
                  <c:v>3900</c:v>
                </c:pt>
                <c:pt idx="2042">
                  <c:v>3905</c:v>
                </c:pt>
                <c:pt idx="2043">
                  <c:v>3910</c:v>
                </c:pt>
                <c:pt idx="2044">
                  <c:v>3915</c:v>
                </c:pt>
                <c:pt idx="2045">
                  <c:v>3920</c:v>
                </c:pt>
                <c:pt idx="2046">
                  <c:v>3925</c:v>
                </c:pt>
                <c:pt idx="2047">
                  <c:v>3930</c:v>
                </c:pt>
                <c:pt idx="2048">
                  <c:v>3935</c:v>
                </c:pt>
                <c:pt idx="2049">
                  <c:v>3940</c:v>
                </c:pt>
                <c:pt idx="2050">
                  <c:v>3945</c:v>
                </c:pt>
                <c:pt idx="2051">
                  <c:v>3950</c:v>
                </c:pt>
                <c:pt idx="2052">
                  <c:v>3955</c:v>
                </c:pt>
                <c:pt idx="2053">
                  <c:v>3960</c:v>
                </c:pt>
                <c:pt idx="2054">
                  <c:v>3965</c:v>
                </c:pt>
                <c:pt idx="2055">
                  <c:v>3970</c:v>
                </c:pt>
                <c:pt idx="2056">
                  <c:v>3975</c:v>
                </c:pt>
                <c:pt idx="2057">
                  <c:v>3980</c:v>
                </c:pt>
                <c:pt idx="2058">
                  <c:v>3985</c:v>
                </c:pt>
                <c:pt idx="2059">
                  <c:v>3990</c:v>
                </c:pt>
                <c:pt idx="2060">
                  <c:v>3995</c:v>
                </c:pt>
                <c:pt idx="2061">
                  <c:v>4000</c:v>
                </c:pt>
              </c:numCache>
            </c:numRef>
          </c:xVal>
          <c:yVal>
            <c:numRef>
              <c:f>'[AM1.5_2023_07_27.xlsx]AM1.5 vs sim 129cm (3)'!$D$19:$D$2080</c:f>
              <c:numCache>
                <c:formatCode>General</c:formatCode>
                <c:ptCount val="206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 formatCode="0.0000E+00">
                  <c:v>4.7309000000000001E-23</c:v>
                </c:pt>
                <c:pt idx="61" formatCode="0.0000E+00">
                  <c:v>1.2307E-21</c:v>
                </c:pt>
                <c:pt idx="62" formatCode="0.0000E+00">
                  <c:v>5.6895000000000001E-21</c:v>
                </c:pt>
                <c:pt idx="63" formatCode="0.0000E+00">
                  <c:v>1.5662000000000001E-19</c:v>
                </c:pt>
                <c:pt idx="64" formatCode="0.0000E+00">
                  <c:v>1.1946E-18</c:v>
                </c:pt>
                <c:pt idx="65" formatCode="0.0000E+00">
                  <c:v>4.5436000000000002E-18</c:v>
                </c:pt>
                <c:pt idx="66" formatCode="0.0000E+00">
                  <c:v>1.8452E-17</c:v>
                </c:pt>
                <c:pt idx="67" formatCode="0.0000E+00">
                  <c:v>3.5360000000000003E-17</c:v>
                </c:pt>
                <c:pt idx="68" formatCode="0.0000E+00">
                  <c:v>7.2669999999999996E-16</c:v>
                </c:pt>
                <c:pt idx="69" formatCode="0.0000E+00">
                  <c:v>2.4856E-15</c:v>
                </c:pt>
                <c:pt idx="70" formatCode="0.0000E+00">
                  <c:v>8.0141999999999999E-15</c:v>
                </c:pt>
                <c:pt idx="71" formatCode="0.0000E+00">
                  <c:v>4.2612999999999997E-14</c:v>
                </c:pt>
                <c:pt idx="72" formatCode="0.0000E+00">
                  <c:v>1.3684E-13</c:v>
                </c:pt>
                <c:pt idx="73" formatCode="0.0000E+00">
                  <c:v>8.3822999999999995E-13</c:v>
                </c:pt>
                <c:pt idx="74" formatCode="0.0000E+00">
                  <c:v>2.7366999999999998E-12</c:v>
                </c:pt>
                <c:pt idx="75" formatCode="0.0000E+00">
                  <c:v>1.0903000000000001E-11</c:v>
                </c:pt>
                <c:pt idx="76" formatCode="0.0000E+00">
                  <c:v>6.2337000000000001E-11</c:v>
                </c:pt>
                <c:pt idx="77" formatCode="0.0000E+00">
                  <c:v>1.7162E-10</c:v>
                </c:pt>
                <c:pt idx="78" formatCode="0.0000E+00">
                  <c:v>5.6265000000000002E-10</c:v>
                </c:pt>
                <c:pt idx="79" formatCode="0.0000E+00">
                  <c:v>2.0748999999999999E-9</c:v>
                </c:pt>
                <c:pt idx="80" formatCode="0.0000E+00">
                  <c:v>6.0168000000000002E-9</c:v>
                </c:pt>
                <c:pt idx="81" formatCode="0.0000E+00">
                  <c:v>1.3783E-8</c:v>
                </c:pt>
                <c:pt idx="82" formatCode="0.0000E+00">
                  <c:v>3.5052000000000002E-8</c:v>
                </c:pt>
                <c:pt idx="83" formatCode="0.0000E+00">
                  <c:v>1.0913E-7</c:v>
                </c:pt>
                <c:pt idx="84" formatCode="0.0000E+00">
                  <c:v>2.6829999999999999E-7</c:v>
                </c:pt>
                <c:pt idx="85" formatCode="0.0000E+00">
                  <c:v>4.2684999999999999E-7</c:v>
                </c:pt>
                <c:pt idx="86" formatCode="0.0000E+00">
                  <c:v>8.6466000000000001E-7</c:v>
                </c:pt>
                <c:pt idx="87" formatCode="0.0000E+00">
                  <c:v>2.2707000000000001E-6</c:v>
                </c:pt>
                <c:pt idx="88" formatCode="0.0000E+00">
                  <c:v>4.1744000000000002E-6</c:v>
                </c:pt>
                <c:pt idx="89" formatCode="0.0000E+00">
                  <c:v>6.5911000000000003E-6</c:v>
                </c:pt>
                <c:pt idx="90" formatCode="0.0000E+00">
                  <c:v>1.2289999999999999E-5</c:v>
                </c:pt>
                <c:pt idx="91" formatCode="0.0000E+00">
                  <c:v>2.7826000000000001E-5</c:v>
                </c:pt>
                <c:pt idx="92" formatCode="0.0000E+00">
                  <c:v>4.7904000000000001E-5</c:v>
                </c:pt>
                <c:pt idx="93" formatCode="0.0000E+00">
                  <c:v>7.1345000000000002E-5</c:v>
                </c:pt>
                <c:pt idx="94" formatCode="0.0000E+00">
                  <c:v>9.6799999999999995E-5</c:v>
                </c:pt>
                <c:pt idx="95" formatCode="0.0000E+00">
                  <c:v>1.8608000000000001E-4</c:v>
                </c:pt>
                <c:pt idx="96" formatCode="0.0000E+00">
                  <c:v>2.8988000000000001E-4</c:v>
                </c:pt>
                <c:pt idx="97" formatCode="0.0000E+00">
                  <c:v>3.5788999999999998E-4</c:v>
                </c:pt>
                <c:pt idx="98" formatCode="0.0000E+00">
                  <c:v>4.9211000000000003E-4</c:v>
                </c:pt>
                <c:pt idx="99" formatCode="0.0000E+00">
                  <c:v>8.6067999999999995E-4</c:v>
                </c:pt>
                <c:pt idx="100" formatCode="0.0000E+00">
                  <c:v>1.0204999999999999E-3</c:v>
                </c:pt>
                <c:pt idx="101" formatCode="0.0000E+00">
                  <c:v>1.245E-3</c:v>
                </c:pt>
                <c:pt idx="102" formatCode="0.0000E+00">
                  <c:v>1.9300000000000001E-3</c:v>
                </c:pt>
                <c:pt idx="103" formatCode="0.0000E+00">
                  <c:v>2.6914E-3</c:v>
                </c:pt>
                <c:pt idx="104" formatCode="0.0000E+00">
                  <c:v>2.9209000000000001E-3</c:v>
                </c:pt>
                <c:pt idx="105" formatCode="0.0000E+00">
                  <c:v>4.2839999999999996E-3</c:v>
                </c:pt>
                <c:pt idx="106" formatCode="0.0000E+00">
                  <c:v>7.0945000000000001E-3</c:v>
                </c:pt>
                <c:pt idx="107" formatCode="0.0000E+00">
                  <c:v>8.9794999999999996E-3</c:v>
                </c:pt>
                <c:pt idx="108" formatCode="0.0000E+00">
                  <c:v>9.4701000000000004E-3</c:v>
                </c:pt>
                <c:pt idx="109" formatCode="0.0000E+00">
                  <c:v>1.1953E-2</c:v>
                </c:pt>
                <c:pt idx="110" formatCode="0.0000E+00">
                  <c:v>1.6462999999999998E-2</c:v>
                </c:pt>
                <c:pt idx="111" formatCode="0.0000E+00">
                  <c:v>1.8719E-2</c:v>
                </c:pt>
                <c:pt idx="112" formatCode="0.0000E+00">
                  <c:v>1.8577E-2</c:v>
                </c:pt>
                <c:pt idx="113" formatCode="0.0000E+00">
                  <c:v>2.1107999999999998E-2</c:v>
                </c:pt>
                <c:pt idx="114" formatCode="0.0000E+00">
                  <c:v>2.7848999999999999E-2</c:v>
                </c:pt>
                <c:pt idx="115" formatCode="0.0000E+00">
                  <c:v>3.5635E-2</c:v>
                </c:pt>
                <c:pt idx="116" formatCode="0.0000E+00">
                  <c:v>3.7837000000000003E-2</c:v>
                </c:pt>
                <c:pt idx="117" formatCode="0.0000E+00">
                  <c:v>4.1430000000000002E-2</c:v>
                </c:pt>
                <c:pt idx="118" formatCode="0.0000E+00">
                  <c:v>4.0534000000000001E-2</c:v>
                </c:pt>
                <c:pt idx="119" formatCode="0.0000E+00">
                  <c:v>4.3305999999999997E-2</c:v>
                </c:pt>
                <c:pt idx="120" formatCode="0.0000E+00">
                  <c:v>5.0938999999999998E-2</c:v>
                </c:pt>
                <c:pt idx="121" formatCode="0.0000E+00">
                  <c:v>6.5540000000000001E-2</c:v>
                </c:pt>
                <c:pt idx="122" formatCode="0.0000E+00">
                  <c:v>8.2921999999999996E-2</c:v>
                </c:pt>
                <c:pt idx="123" formatCode="0.0000E+00">
                  <c:v>8.4080000000000002E-2</c:v>
                </c:pt>
                <c:pt idx="124" formatCode="0.0000E+00">
                  <c:v>9.3376000000000001E-2</c:v>
                </c:pt>
                <c:pt idx="125" formatCode="0.0000E+00">
                  <c:v>9.8984000000000003E-2</c:v>
                </c:pt>
                <c:pt idx="126" formatCode="0.0000E+00">
                  <c:v>0.10732999999999999</c:v>
                </c:pt>
                <c:pt idx="127" formatCode="0.0000E+00">
                  <c:v>0.10757</c:v>
                </c:pt>
                <c:pt idx="128" formatCode="0.0000E+00">
                  <c:v>0.11969</c:v>
                </c:pt>
                <c:pt idx="129" formatCode="0.0000E+00">
                  <c:v>0.13059999999999999</c:v>
                </c:pt>
                <c:pt idx="130" formatCode="0.0000E+00">
                  <c:v>0.13625000000000001</c:v>
                </c:pt>
                <c:pt idx="131" formatCode="0.0000E+00">
                  <c:v>0.11838</c:v>
                </c:pt>
                <c:pt idx="132" formatCode="0.0000E+00">
                  <c:v>0.12348000000000001</c:v>
                </c:pt>
                <c:pt idx="133" formatCode="0.0000E+00">
                  <c:v>0.15035999999999999</c:v>
                </c:pt>
                <c:pt idx="134" formatCode="0.0000E+00">
                  <c:v>0.17158000000000001</c:v>
                </c:pt>
                <c:pt idx="135" formatCode="0.0000E+00">
                  <c:v>0.18245</c:v>
                </c:pt>
                <c:pt idx="136" formatCode="0.0000E+00">
                  <c:v>0.17594000000000001</c:v>
                </c:pt>
                <c:pt idx="137" formatCode="0.0000E+00">
                  <c:v>0.18590999999999999</c:v>
                </c:pt>
                <c:pt idx="138" formatCode="0.0000E+00">
                  <c:v>0.20469999999999999</c:v>
                </c:pt>
                <c:pt idx="139" formatCode="0.0000E+00">
                  <c:v>0.19589000000000001</c:v>
                </c:pt>
                <c:pt idx="140" formatCode="0.0000E+00">
                  <c:v>0.20527000000000001</c:v>
                </c:pt>
                <c:pt idx="141" formatCode="0.0000E+00">
                  <c:v>0.24525</c:v>
                </c:pt>
                <c:pt idx="142" formatCode="0.0000E+00">
                  <c:v>0.25024000000000002</c:v>
                </c:pt>
                <c:pt idx="143" formatCode="0.0000E+00">
                  <c:v>0.23843</c:v>
                </c:pt>
                <c:pt idx="144" formatCode="0.0000E+00">
                  <c:v>0.22203000000000001</c:v>
                </c:pt>
                <c:pt idx="145" formatCode="0.0000E+00">
                  <c:v>0.21709000000000001</c:v>
                </c:pt>
                <c:pt idx="146" formatCode="0.0000E+00">
                  <c:v>0.21226</c:v>
                </c:pt>
                <c:pt idx="147" formatCode="0.0000E+00">
                  <c:v>0.24861</c:v>
                </c:pt>
                <c:pt idx="148" formatCode="0.0000E+00">
                  <c:v>0.27537</c:v>
                </c:pt>
                <c:pt idx="149" formatCode="0.0000E+00">
                  <c:v>0.28321000000000002</c:v>
                </c:pt>
                <c:pt idx="150" formatCode="0.0000E+00">
                  <c:v>0.27894000000000002</c:v>
                </c:pt>
                <c:pt idx="151" formatCode="0.0000E+00">
                  <c:v>0.32435999999999998</c:v>
                </c:pt>
                <c:pt idx="152" formatCode="0.0000E+00">
                  <c:v>0.38119999999999998</c:v>
                </c:pt>
                <c:pt idx="153" formatCode="0.0000E+00">
                  <c:v>0.40722000000000003</c:v>
                </c:pt>
                <c:pt idx="154" formatCode="0.0000E+00">
                  <c:v>0.39806000000000002</c:v>
                </c:pt>
                <c:pt idx="155" formatCode="0.0000E+00">
                  <c:v>0.38464999999999999</c:v>
                </c:pt>
                <c:pt idx="156" formatCode="0.0000E+00">
                  <c:v>0.35116000000000003</c:v>
                </c:pt>
                <c:pt idx="157" formatCode="0.0000E+00">
                  <c:v>0.37164000000000003</c:v>
                </c:pt>
                <c:pt idx="158" formatCode="0.0000E+00">
                  <c:v>0.42235</c:v>
                </c:pt>
                <c:pt idx="159" formatCode="0.0000E+00">
                  <c:v>0.46877999999999997</c:v>
                </c:pt>
                <c:pt idx="160" formatCode="0.0000E+00">
                  <c:v>0.47138999999999998</c:v>
                </c:pt>
                <c:pt idx="161" formatCode="0.0000E+00">
                  <c:v>0.42799999999999999</c:v>
                </c:pt>
                <c:pt idx="162" formatCode="0.0000E+00">
                  <c:v>0.40261999999999998</c:v>
                </c:pt>
                <c:pt idx="163" formatCode="0.0000E+00">
                  <c:v>0.41805999999999999</c:v>
                </c:pt>
                <c:pt idx="164" formatCode="0.0000E+00">
                  <c:v>0.43623000000000001</c:v>
                </c:pt>
                <c:pt idx="165" formatCode="0.0000E+00">
                  <c:v>0.43919000000000002</c:v>
                </c:pt>
                <c:pt idx="166" formatCode="0.0000E+00">
                  <c:v>0.42943999999999999</c:v>
                </c:pt>
                <c:pt idx="167" formatCode="0.0000E+00">
                  <c:v>0.40723999999999999</c:v>
                </c:pt>
                <c:pt idx="168" formatCode="0.0000E+00">
                  <c:v>0.41497000000000001</c:v>
                </c:pt>
                <c:pt idx="169" formatCode="0.0000E+00">
                  <c:v>0.44508999999999999</c:v>
                </c:pt>
                <c:pt idx="170" formatCode="0.0000E+00">
                  <c:v>0.46388000000000001</c:v>
                </c:pt>
                <c:pt idx="171" formatCode="0.0000E+00">
                  <c:v>0.45312999999999998</c:v>
                </c:pt>
                <c:pt idx="172" formatCode="0.0000E+00">
                  <c:v>0.41519</c:v>
                </c:pt>
                <c:pt idx="173" formatCode="0.0000E+00">
                  <c:v>0.38213999999999998</c:v>
                </c:pt>
                <c:pt idx="174" formatCode="0.0000E+00">
                  <c:v>0.37380000000000002</c:v>
                </c:pt>
                <c:pt idx="175" formatCode="0.0000E+00">
                  <c:v>0.40050999999999998</c:v>
                </c:pt>
                <c:pt idx="176" formatCode="0.0000E+00">
                  <c:v>0.43411</c:v>
                </c:pt>
                <c:pt idx="177" formatCode="0.0000E+00">
                  <c:v>0.45527000000000001</c:v>
                </c:pt>
                <c:pt idx="178" formatCode="0.0000E+00">
                  <c:v>0.46355000000000002</c:v>
                </c:pt>
                <c:pt idx="179" formatCode="0.0000E+00">
                  <c:v>0.47445999999999999</c:v>
                </c:pt>
                <c:pt idx="180" formatCode="0.0000E+00">
                  <c:v>0.50180000000000002</c:v>
                </c:pt>
                <c:pt idx="181" formatCode="0.0000E+00">
                  <c:v>0.50070999999999999</c:v>
                </c:pt>
                <c:pt idx="182" formatCode="0.0000E+00">
                  <c:v>0.47138999999999998</c:v>
                </c:pt>
                <c:pt idx="183" formatCode="0.0000E+00">
                  <c:v>0.46934999999999999</c:v>
                </c:pt>
                <c:pt idx="184" formatCode="0.0000E+00">
                  <c:v>0.48934</c:v>
                </c:pt>
                <c:pt idx="185" formatCode="0.0000E+00">
                  <c:v>0.50766999999999995</c:v>
                </c:pt>
                <c:pt idx="186" formatCode="0.0000E+00">
                  <c:v>0.51488999999999996</c:v>
                </c:pt>
                <c:pt idx="187" formatCode="0.0000E+00">
                  <c:v>0.48609000000000002</c:v>
                </c:pt>
                <c:pt idx="188" formatCode="0.0000E+00">
                  <c:v>0.41843000000000002</c:v>
                </c:pt>
                <c:pt idx="189" formatCode="0.0000E+00">
                  <c:v>0.40306999999999998</c:v>
                </c:pt>
                <c:pt idx="190" formatCode="0.0000E+00">
                  <c:v>0.45898</c:v>
                </c:pt>
                <c:pt idx="191" formatCode="0.0000E+00">
                  <c:v>0.48931999999999998</c:v>
                </c:pt>
                <c:pt idx="192" formatCode="0.0000E+00">
                  <c:v>0.47777999999999998</c:v>
                </c:pt>
                <c:pt idx="193" formatCode="0.0000E+00">
                  <c:v>0.48657</c:v>
                </c:pt>
                <c:pt idx="194" formatCode="0.0000E+00">
                  <c:v>0.49403999999999998</c:v>
                </c:pt>
                <c:pt idx="195" formatCode="0.0000E+00">
                  <c:v>0.47674</c:v>
                </c:pt>
                <c:pt idx="196" formatCode="0.0000E+00">
                  <c:v>0.47510999999999998</c:v>
                </c:pt>
                <c:pt idx="197" formatCode="0.0000E+00">
                  <c:v>0.48336000000000001</c:v>
                </c:pt>
                <c:pt idx="198" formatCode="0.0000E+00">
                  <c:v>0.46564</c:v>
                </c:pt>
                <c:pt idx="199" formatCode="0.0000E+00">
                  <c:v>0.47804999999999997</c:v>
                </c:pt>
                <c:pt idx="200" formatCode="0.0000E+00">
                  <c:v>0.52798</c:v>
                </c:pt>
                <c:pt idx="201" formatCode="0.0000E+00">
                  <c:v>0.56740999999999997</c:v>
                </c:pt>
                <c:pt idx="202" formatCode="0.0000E+00">
                  <c:v>0.55171999999999999</c:v>
                </c:pt>
                <c:pt idx="203" formatCode="0.0000E+00">
                  <c:v>0.53022000000000002</c:v>
                </c:pt>
                <c:pt idx="204" formatCode="0.0000E+00">
                  <c:v>0.51790999999999998</c:v>
                </c:pt>
                <c:pt idx="205" formatCode="0.0000E+00">
                  <c:v>0.48962</c:v>
                </c:pt>
                <c:pt idx="206" formatCode="0.0000E+00">
                  <c:v>0.52039999999999997</c:v>
                </c:pt>
                <c:pt idx="207" formatCode="0.0000E+00">
                  <c:v>0.57228000000000001</c:v>
                </c:pt>
                <c:pt idx="208" formatCode="0.0000E+00">
                  <c:v>0.60497999999999996</c:v>
                </c:pt>
                <c:pt idx="209" formatCode="0.0000E+00">
                  <c:v>0.61155999999999999</c:v>
                </c:pt>
                <c:pt idx="210" formatCode="0.0000E+00">
                  <c:v>0.61140000000000005</c:v>
                </c:pt>
                <c:pt idx="211" formatCode="0.0000E+00">
                  <c:v>0.59028000000000003</c:v>
                </c:pt>
                <c:pt idx="212" formatCode="0.0000E+00">
                  <c:v>0.55386999999999997</c:v>
                </c:pt>
                <c:pt idx="213" formatCode="0.0000E+00">
                  <c:v>0.51941999999999999</c:v>
                </c:pt>
                <c:pt idx="214" formatCode="0.0000E+00">
                  <c:v>0.45673000000000002</c:v>
                </c:pt>
                <c:pt idx="215" formatCode="0.0000E+00">
                  <c:v>0.46215000000000001</c:v>
                </c:pt>
                <c:pt idx="216" formatCode="0.0000E+00">
                  <c:v>0.43006</c:v>
                </c:pt>
                <c:pt idx="217" formatCode="0.0000E+00">
                  <c:v>0.39926</c:v>
                </c:pt>
                <c:pt idx="218" formatCode="0.0000E+00">
                  <c:v>0.46953</c:v>
                </c:pt>
                <c:pt idx="219" formatCode="0.0000E+00">
                  <c:v>0.56549000000000005</c:v>
                </c:pt>
                <c:pt idx="220" formatCode="0.0000E+00">
                  <c:v>0.59816999999999998</c:v>
                </c:pt>
                <c:pt idx="221" formatCode="0.0000E+00">
                  <c:v>0.56530999999999998</c:v>
                </c:pt>
                <c:pt idx="222" formatCode="0.0000E+00">
                  <c:v>0.52024000000000004</c:v>
                </c:pt>
                <c:pt idx="223" formatCode="0.0000E+00">
                  <c:v>0.50956000000000001</c:v>
                </c:pt>
                <c:pt idx="224" formatCode="0.0000E+00">
                  <c:v>0.53420000000000001</c:v>
                </c:pt>
                <c:pt idx="225" formatCode="0.0000E+00">
                  <c:v>0.58509999999999995</c:v>
                </c:pt>
                <c:pt idx="226" formatCode="0.0000E+00">
                  <c:v>0.60190999999999995</c:v>
                </c:pt>
                <c:pt idx="227" formatCode="0.0000E+00">
                  <c:v>0.58540999999999999</c:v>
                </c:pt>
                <c:pt idx="228" formatCode="0.0000E+00">
                  <c:v>0.60628000000000004</c:v>
                </c:pt>
                <c:pt idx="229" formatCode="0.0000E+00">
                  <c:v>0.60058</c:v>
                </c:pt>
                <c:pt idx="230" formatCode="0.0000E+00">
                  <c:v>0.62358999999999998</c:v>
                </c:pt>
                <c:pt idx="231" formatCode="0.0000E+00">
                  <c:v>0.68628</c:v>
                </c:pt>
                <c:pt idx="232" formatCode="0.0000E+00">
                  <c:v>0.73531999999999997</c:v>
                </c:pt>
                <c:pt idx="233" formatCode="0.0000E+00">
                  <c:v>0.73658000000000001</c:v>
                </c:pt>
                <c:pt idx="234" formatCode="0.0000E+00">
                  <c:v>0.72284999999999999</c:v>
                </c:pt>
                <c:pt idx="235" formatCode="0.0000E+00">
                  <c:v>0.70913999999999999</c:v>
                </c:pt>
                <c:pt idx="236" formatCode="0.0000E+00">
                  <c:v>0.66759000000000002</c:v>
                </c:pt>
                <c:pt idx="237" formatCode="0.0000E+00">
                  <c:v>0.66310000000000002</c:v>
                </c:pt>
                <c:pt idx="238" formatCode="0.0000E+00">
                  <c:v>0.69315000000000004</c:v>
                </c:pt>
                <c:pt idx="239" formatCode="0.0000E+00">
                  <c:v>0.74468999999999996</c:v>
                </c:pt>
                <c:pt idx="240" formatCode="0.0000E+00">
                  <c:v>0.75507000000000002</c:v>
                </c:pt>
                <c:pt idx="241" formatCode="0.0000E+00">
                  <c:v>0.68261000000000005</c:v>
                </c:pt>
                <c:pt idx="242" formatCode="0.0000E+00">
                  <c:v>0.69338</c:v>
                </c:pt>
                <c:pt idx="243" formatCode="0.0000E+00">
                  <c:v>0.72050999999999998</c:v>
                </c:pt>
                <c:pt idx="244" formatCode="0.0000E+00">
                  <c:v>0.67444000000000004</c:v>
                </c:pt>
                <c:pt idx="245" formatCode="0.0000E+00">
                  <c:v>0.64253000000000005</c:v>
                </c:pt>
                <c:pt idx="246" formatCode="0.0000E+00">
                  <c:v>0.61885999999999997</c:v>
                </c:pt>
                <c:pt idx="247" formatCode="0.0000E+00">
                  <c:v>0.55786000000000002</c:v>
                </c:pt>
                <c:pt idx="248" formatCode="0.0000E+00">
                  <c:v>0.55640000000000001</c:v>
                </c:pt>
                <c:pt idx="249" formatCode="0.0000E+00">
                  <c:v>0.55227000000000004</c:v>
                </c:pt>
                <c:pt idx="250" formatCode="0.0000E+00">
                  <c:v>0.58930000000000005</c:v>
                </c:pt>
                <c:pt idx="251" formatCode="0.0000E+00">
                  <c:v>0.65161999999999998</c:v>
                </c:pt>
                <c:pt idx="252" formatCode="0.0000E+00">
                  <c:v>0.67479999999999996</c:v>
                </c:pt>
                <c:pt idx="253" formatCode="0.0000E+00">
                  <c:v>0.66390000000000005</c:v>
                </c:pt>
                <c:pt idx="254" formatCode="0.0000E+00">
                  <c:v>0.71225000000000005</c:v>
                </c:pt>
                <c:pt idx="255" formatCode="0.0000E+00">
                  <c:v>0.79454999999999998</c:v>
                </c:pt>
                <c:pt idx="256" formatCode="0.0000E+00">
                  <c:v>0.85594999999999999</c:v>
                </c:pt>
                <c:pt idx="257" formatCode="0.0000E+00">
                  <c:v>0.83418000000000003</c:v>
                </c:pt>
                <c:pt idx="258" formatCode="0.0000E+00">
                  <c:v>0.74389000000000005</c:v>
                </c:pt>
                <c:pt idx="259" formatCode="0.0000E+00">
                  <c:v>0.66683000000000003</c:v>
                </c:pt>
                <c:pt idx="260" formatCode="0.0000E+00">
                  <c:v>0.70077</c:v>
                </c:pt>
                <c:pt idx="261" formatCode="0.0000E+00">
                  <c:v>0.75075000000000003</c:v>
                </c:pt>
                <c:pt idx="262" formatCode="0.0000E+00">
                  <c:v>0.76383000000000001</c:v>
                </c:pt>
                <c:pt idx="263" formatCode="0.0000E+00">
                  <c:v>0.68837000000000004</c:v>
                </c:pt>
                <c:pt idx="264" formatCode="0.0000E+00">
                  <c:v>0.58677999999999997</c:v>
                </c:pt>
                <c:pt idx="265" formatCode="0.0000E+00">
                  <c:v>0.50761999999999996</c:v>
                </c:pt>
                <c:pt idx="266" formatCode="0.0000E+00">
                  <c:v>0.45499000000000001</c:v>
                </c:pt>
                <c:pt idx="267" formatCode="0.0000E+00">
                  <c:v>0.44048999999999999</c:v>
                </c:pt>
                <c:pt idx="268" formatCode="0.0000E+00">
                  <c:v>0.50968000000000002</c:v>
                </c:pt>
                <c:pt idx="269" formatCode="0.0000E+00">
                  <c:v>0.61358999999999997</c:v>
                </c:pt>
                <c:pt idx="270" formatCode="0.0000E+00">
                  <c:v>0.67354999999999998</c:v>
                </c:pt>
                <c:pt idx="271" formatCode="0.0000E+00">
                  <c:v>0.64363000000000004</c:v>
                </c:pt>
                <c:pt idx="272" formatCode="0.0000E+00">
                  <c:v>0.621</c:v>
                </c:pt>
                <c:pt idx="273" formatCode="0.0000E+00">
                  <c:v>0.64570000000000005</c:v>
                </c:pt>
                <c:pt idx="274" formatCode="0.0000E+00">
                  <c:v>0.65146999999999999</c:v>
                </c:pt>
                <c:pt idx="275" formatCode="0.0000E+00">
                  <c:v>0.64204000000000006</c:v>
                </c:pt>
                <c:pt idx="276" formatCode="0.0000E+00">
                  <c:v>0.63582000000000005</c:v>
                </c:pt>
                <c:pt idx="277" formatCode="0.0000E+00">
                  <c:v>0.63136000000000003</c:v>
                </c:pt>
                <c:pt idx="278" formatCode="0.0000E+00">
                  <c:v>0.68542999999999998</c:v>
                </c:pt>
                <c:pt idx="279" formatCode="0.0000E+00">
                  <c:v>0.75970000000000004</c:v>
                </c:pt>
                <c:pt idx="280" formatCode="0.0000E+00">
                  <c:v>0.79698999999999998</c:v>
                </c:pt>
                <c:pt idx="281" formatCode="0.0000E+00">
                  <c:v>0.80371000000000004</c:v>
                </c:pt>
                <c:pt idx="282" formatCode="0.0000E+00">
                  <c:v>0.85138000000000003</c:v>
                </c:pt>
                <c:pt idx="283" formatCode="0.0000E+00">
                  <c:v>0.86343999999999999</c:v>
                </c:pt>
                <c:pt idx="284" formatCode="0.0000E+00">
                  <c:v>0.79493000000000003</c:v>
                </c:pt>
                <c:pt idx="285" formatCode="0.0000E+00">
                  <c:v>0.66256999999999999</c:v>
                </c:pt>
                <c:pt idx="286" formatCode="0.0000E+00">
                  <c:v>0.47975000000000001</c:v>
                </c:pt>
                <c:pt idx="287" formatCode="0.0000E+00">
                  <c:v>0.38152000000000003</c:v>
                </c:pt>
                <c:pt idx="288" formatCode="0.0000E+00">
                  <c:v>0.49567</c:v>
                </c:pt>
                <c:pt idx="289" formatCode="0.0000E+00">
                  <c:v>0.68384999999999996</c:v>
                </c:pt>
                <c:pt idx="290" formatCode="0.0000E+00">
                  <c:v>0.80771999999999999</c:v>
                </c:pt>
                <c:pt idx="291" formatCode="0.0000E+00">
                  <c:v>0.86038000000000003</c:v>
                </c:pt>
                <c:pt idx="292" formatCode="0.0000E+00">
                  <c:v>0.75654999999999994</c:v>
                </c:pt>
                <c:pt idx="293" formatCode="0.0000E+00">
                  <c:v>0.55017000000000005</c:v>
                </c:pt>
                <c:pt idx="294" formatCode="0.0000E+00">
                  <c:v>0.42619000000000001</c:v>
                </c:pt>
                <c:pt idx="295" formatCode="0.0000E+00">
                  <c:v>0.62944999999999995</c:v>
                </c:pt>
                <c:pt idx="296" formatCode="0.0000E+00">
                  <c:v>0.85248999999999997</c:v>
                </c:pt>
                <c:pt idx="297" formatCode="0.0000E+00">
                  <c:v>1.0068999999999999</c:v>
                </c:pt>
                <c:pt idx="298" formatCode="0.0000E+00">
                  <c:v>1.0692999999999999</c:v>
                </c:pt>
                <c:pt idx="299" formatCode="0.0000E+00">
                  <c:v>1.1021000000000001</c:v>
                </c:pt>
                <c:pt idx="300" formatCode="0.0000E+00">
                  <c:v>1.1141000000000001</c:v>
                </c:pt>
                <c:pt idx="301" formatCode="0.0000E+00">
                  <c:v>1.1603000000000001</c:v>
                </c:pt>
                <c:pt idx="302" formatCode="0.0000E+00">
                  <c:v>1.2060999999999999</c:v>
                </c:pt>
                <c:pt idx="303" formatCode="0.0000E+00">
                  <c:v>1.1613</c:v>
                </c:pt>
                <c:pt idx="304" formatCode="0.0000E+00">
                  <c:v>1.1800999999999999</c:v>
                </c:pt>
                <c:pt idx="305" formatCode="0.0000E+00">
                  <c:v>1.1511</c:v>
                </c:pt>
                <c:pt idx="306" formatCode="0.0000E+00">
                  <c:v>1.1227</c:v>
                </c:pt>
                <c:pt idx="307" formatCode="0.0000E+00">
                  <c:v>1.1026</c:v>
                </c:pt>
                <c:pt idx="308" formatCode="0.0000E+00">
                  <c:v>1.1514</c:v>
                </c:pt>
                <c:pt idx="309" formatCode="0.0000E+00">
                  <c:v>1.2299</c:v>
                </c:pt>
                <c:pt idx="310" formatCode="0.0000E+00">
                  <c:v>1.0485</c:v>
                </c:pt>
                <c:pt idx="311" formatCode="0.0000E+00">
                  <c:v>1.1738</c:v>
                </c:pt>
                <c:pt idx="312" formatCode="0.0000E+00">
                  <c:v>1.2478</c:v>
                </c:pt>
                <c:pt idx="313" formatCode="0.0000E+00">
                  <c:v>1.1971000000000001</c:v>
                </c:pt>
                <c:pt idx="314" formatCode="0.0000E+00">
                  <c:v>1.1841999999999999</c:v>
                </c:pt>
                <c:pt idx="315" formatCode="0.0000E+00">
                  <c:v>1.2258</c:v>
                </c:pt>
                <c:pt idx="316" formatCode="0.0000E+00">
                  <c:v>1.2624</c:v>
                </c:pt>
                <c:pt idx="317" formatCode="0.0000E+00">
                  <c:v>1.2312000000000001</c:v>
                </c:pt>
                <c:pt idx="318" formatCode="0.0000E+00">
                  <c:v>1.1777</c:v>
                </c:pt>
                <c:pt idx="319" formatCode="0.0000E+00">
                  <c:v>1.2258</c:v>
                </c:pt>
                <c:pt idx="320" formatCode="0.0000E+00">
                  <c:v>1.1232</c:v>
                </c:pt>
                <c:pt idx="321" formatCode="0.0000E+00">
                  <c:v>1.2757000000000001</c:v>
                </c:pt>
                <c:pt idx="322" formatCode="0.0000E+00">
                  <c:v>1.2583</c:v>
                </c:pt>
                <c:pt idx="323" formatCode="0.0000E+00">
                  <c:v>1.2183999999999999</c:v>
                </c:pt>
                <c:pt idx="324" formatCode="0.0000E+00">
                  <c:v>1.2117</c:v>
                </c:pt>
                <c:pt idx="325" formatCode="0.0000E+00">
                  <c:v>1.2487999999999999</c:v>
                </c:pt>
                <c:pt idx="326" formatCode="0.0000E+00">
                  <c:v>1.2135</c:v>
                </c:pt>
                <c:pt idx="327" formatCode="0.0000E+00">
                  <c:v>1.1724000000000001</c:v>
                </c:pt>
                <c:pt idx="328" formatCode="0.0000E+00">
                  <c:v>1.1839</c:v>
                </c:pt>
                <c:pt idx="329" formatCode="0.0000E+00">
                  <c:v>1.0963000000000001</c:v>
                </c:pt>
                <c:pt idx="330" formatCode="0.0000E+00">
                  <c:v>0.87461999999999995</c:v>
                </c:pt>
                <c:pt idx="331" formatCode="0.0000E+00">
                  <c:v>0.79393999999999998</c:v>
                </c:pt>
                <c:pt idx="332" formatCode="0.0000E+00">
                  <c:v>1.3207</c:v>
                </c:pt>
                <c:pt idx="333" formatCode="0.0000E+00">
                  <c:v>1.2287999999999999</c:v>
                </c:pt>
                <c:pt idx="334" formatCode="0.0000E+00">
                  <c:v>1.1352</c:v>
                </c:pt>
                <c:pt idx="335" formatCode="0.0000E+00">
                  <c:v>1.2452000000000001</c:v>
                </c:pt>
                <c:pt idx="336" formatCode="0.0000E+00">
                  <c:v>1.3658999999999999</c:v>
                </c:pt>
                <c:pt idx="337" formatCode="0.0000E+00">
                  <c:v>1.3943000000000001</c:v>
                </c:pt>
                <c:pt idx="338" formatCode="0.0000E+00">
                  <c:v>1.2238</c:v>
                </c:pt>
                <c:pt idx="339" formatCode="0.0000E+00">
                  <c:v>1.1775</c:v>
                </c:pt>
                <c:pt idx="340" formatCode="0.0000E+00">
                  <c:v>1.3499000000000001</c:v>
                </c:pt>
                <c:pt idx="341" formatCode="0.0000E+00">
                  <c:v>1.3312999999999999</c:v>
                </c:pt>
                <c:pt idx="342" formatCode="0.0000E+00">
                  <c:v>1.425</c:v>
                </c:pt>
                <c:pt idx="343" formatCode="0.0000E+00">
                  <c:v>1.4453</c:v>
                </c:pt>
                <c:pt idx="344" formatCode="0.0000E+00">
                  <c:v>1.4084000000000001</c:v>
                </c:pt>
                <c:pt idx="345" formatCode="0.0000E+00">
                  <c:v>1.4619</c:v>
                </c:pt>
                <c:pt idx="346" formatCode="0.0000E+00">
                  <c:v>1.3108</c:v>
                </c:pt>
                <c:pt idx="347" formatCode="0.0000E+00">
                  <c:v>1.4903</c:v>
                </c:pt>
                <c:pt idx="348" formatCode="0.0000E+00">
                  <c:v>1.5081</c:v>
                </c:pt>
                <c:pt idx="349" formatCode="0.0000E+00">
                  <c:v>1.5044999999999999</c:v>
                </c:pt>
                <c:pt idx="350" formatCode="0.0000E+00">
                  <c:v>1.5595000000000001</c:v>
                </c:pt>
                <c:pt idx="351" formatCode="0.0000E+00">
                  <c:v>1.6173</c:v>
                </c:pt>
                <c:pt idx="352" formatCode="0.0000E+00">
                  <c:v>1.5482</c:v>
                </c:pt>
                <c:pt idx="353" formatCode="0.0000E+00">
                  <c:v>1.4297</c:v>
                </c:pt>
                <c:pt idx="354" formatCode="0.0000E+00">
                  <c:v>1.5335000000000001</c:v>
                </c:pt>
                <c:pt idx="355" formatCode="0.0000E+00">
                  <c:v>1.5224</c:v>
                </c:pt>
                <c:pt idx="356" formatCode="0.0000E+00">
                  <c:v>1.5724</c:v>
                </c:pt>
                <c:pt idx="357" formatCode="0.0000E+00">
                  <c:v>1.5853999999999999</c:v>
                </c:pt>
                <c:pt idx="358" formatCode="0.0000E+00">
                  <c:v>1.5513999999999999</c:v>
                </c:pt>
                <c:pt idx="359" formatCode="0.0000E+00">
                  <c:v>1.5390999999999999</c:v>
                </c:pt>
                <c:pt idx="360" formatCode="0.0000E+00">
                  <c:v>1.5290999999999999</c:v>
                </c:pt>
                <c:pt idx="361" formatCode="0.0000E+00">
                  <c:v>1.5827</c:v>
                </c:pt>
                <c:pt idx="362" formatCode="0.0000E+00">
                  <c:v>1.5974999999999999</c:v>
                </c:pt>
                <c:pt idx="363" formatCode="0.0000E+00">
                  <c:v>1.6031</c:v>
                </c:pt>
                <c:pt idx="364" formatCode="0.0000E+00">
                  <c:v>1.5544</c:v>
                </c:pt>
                <c:pt idx="365" formatCode="0.0000E+00">
                  <c:v>1.5349999999999999</c:v>
                </c:pt>
                <c:pt idx="366" formatCode="0.0000E+00">
                  <c:v>1.5672999999999999</c:v>
                </c:pt>
                <c:pt idx="367" formatCode="0.0000E+00">
                  <c:v>1.4973000000000001</c:v>
                </c:pt>
                <c:pt idx="368" formatCode="0.0000E+00">
                  <c:v>1.5619000000000001</c:v>
                </c:pt>
                <c:pt idx="369" formatCode="0.0000E+00">
                  <c:v>1.5682</c:v>
                </c:pt>
                <c:pt idx="370" formatCode="0.0000E+00">
                  <c:v>1.5077</c:v>
                </c:pt>
                <c:pt idx="371" formatCode="0.0000E+00">
                  <c:v>1.5330999999999999</c:v>
                </c:pt>
                <c:pt idx="372" formatCode="0.0000E+00">
                  <c:v>1.6126</c:v>
                </c:pt>
                <c:pt idx="373" formatCode="0.0000E+00">
                  <c:v>1.5499000000000001</c:v>
                </c:pt>
                <c:pt idx="374" formatCode="0.0000E+00">
                  <c:v>1.5670999999999999</c:v>
                </c:pt>
                <c:pt idx="375" formatCode="0.0000E+00">
                  <c:v>1.6185</c:v>
                </c:pt>
                <c:pt idx="376" formatCode="0.0000E+00">
                  <c:v>1.5630999999999999</c:v>
                </c:pt>
                <c:pt idx="377" formatCode="0.0000E+00">
                  <c:v>1.5724</c:v>
                </c:pt>
                <c:pt idx="378" formatCode="0.0000E+00">
                  <c:v>1.623</c:v>
                </c:pt>
                <c:pt idx="379" formatCode="0.0000E+00">
                  <c:v>1.5915999999999999</c:v>
                </c:pt>
                <c:pt idx="380" formatCode="0.0000E+00">
                  <c:v>1.6181000000000001</c:v>
                </c:pt>
                <c:pt idx="381" formatCode="0.0000E+00">
                  <c:v>1.6176999999999999</c:v>
                </c:pt>
                <c:pt idx="382" formatCode="0.0000E+00">
                  <c:v>1.6235999999999999</c:v>
                </c:pt>
                <c:pt idx="383" formatCode="0.0000E+00">
                  <c:v>1.6037999999999999</c:v>
                </c:pt>
                <c:pt idx="384" formatCode="0.0000E+00">
                  <c:v>1.5733999999999999</c:v>
                </c:pt>
                <c:pt idx="385" formatCode="0.0000E+00">
                  <c:v>1.5683</c:v>
                </c:pt>
                <c:pt idx="386" formatCode="0.0000E+00">
                  <c:v>1.2716000000000001</c:v>
                </c:pt>
                <c:pt idx="387" formatCode="0.0000E+00">
                  <c:v>1.4240999999999999</c:v>
                </c:pt>
                <c:pt idx="388" formatCode="0.0000E+00">
                  <c:v>1.5412999999999999</c:v>
                </c:pt>
                <c:pt idx="389" formatCode="0.0000E+00">
                  <c:v>1.4519</c:v>
                </c:pt>
                <c:pt idx="390" formatCode="0.0000E+00">
                  <c:v>1.6224000000000001</c:v>
                </c:pt>
                <c:pt idx="391" formatCode="0.0000E+00">
                  <c:v>1.5595000000000001</c:v>
                </c:pt>
                <c:pt idx="392" formatCode="0.0000E+00">
                  <c:v>1.4869000000000001</c:v>
                </c:pt>
                <c:pt idx="393" formatCode="0.0000E+00">
                  <c:v>1.5903</c:v>
                </c:pt>
                <c:pt idx="394" formatCode="0.0000E+00">
                  <c:v>1.5525</c:v>
                </c:pt>
                <c:pt idx="395" formatCode="0.0000E+00">
                  <c:v>1.6485000000000001</c:v>
                </c:pt>
                <c:pt idx="396" formatCode="0.0000E+00">
                  <c:v>1.5676000000000001</c:v>
                </c:pt>
                <c:pt idx="397" formatCode="0.0000E+00">
                  <c:v>1.5944</c:v>
                </c:pt>
                <c:pt idx="398" formatCode="0.0000E+00">
                  <c:v>1.5508999999999999</c:v>
                </c:pt>
                <c:pt idx="399" formatCode="0.0000E+00">
                  <c:v>1.5507</c:v>
                </c:pt>
                <c:pt idx="400" formatCode="0.0000E+00">
                  <c:v>1.5450999999999999</c:v>
                </c:pt>
                <c:pt idx="401" formatCode="0.0000E+00">
                  <c:v>1.4978</c:v>
                </c:pt>
                <c:pt idx="402" formatCode="0.0000E+00">
                  <c:v>1.4965999999999999</c:v>
                </c:pt>
                <c:pt idx="403" formatCode="0.0000E+00">
                  <c:v>1.5652999999999999</c:v>
                </c:pt>
                <c:pt idx="404" formatCode="0.0000E+00">
                  <c:v>1.4587000000000001</c:v>
                </c:pt>
                <c:pt idx="405" formatCode="0.0000E+00">
                  <c:v>1.5634999999999999</c:v>
                </c:pt>
                <c:pt idx="406" formatCode="0.0000E+00">
                  <c:v>1.6264000000000001</c:v>
                </c:pt>
                <c:pt idx="407" formatCode="0.0000E+00">
                  <c:v>1.556</c:v>
                </c:pt>
                <c:pt idx="408" formatCode="0.0000E+00">
                  <c:v>1.5165</c:v>
                </c:pt>
                <c:pt idx="409" formatCode="0.0000E+00">
                  <c:v>1.5892999999999999</c:v>
                </c:pt>
                <c:pt idx="410" formatCode="0.0000E+00">
                  <c:v>1.5481</c:v>
                </c:pt>
                <c:pt idx="411" formatCode="0.0000E+00">
                  <c:v>1.5769</c:v>
                </c:pt>
                <c:pt idx="412" formatCode="0.0000E+00">
                  <c:v>1.6186</c:v>
                </c:pt>
                <c:pt idx="413" formatCode="0.0000E+00">
                  <c:v>1.5206</c:v>
                </c:pt>
                <c:pt idx="414" formatCode="0.0000E+00">
                  <c:v>1.4884999999999999</c:v>
                </c:pt>
                <c:pt idx="415" formatCode="0.0000E+00">
                  <c:v>1.5314000000000001</c:v>
                </c:pt>
                <c:pt idx="416" formatCode="0.0000E+00">
                  <c:v>1.5455000000000001</c:v>
                </c:pt>
                <c:pt idx="417" formatCode="0.0000E+00">
                  <c:v>1.2594000000000001</c:v>
                </c:pt>
                <c:pt idx="418" formatCode="0.0000E+00">
                  <c:v>1.4402999999999999</c:v>
                </c:pt>
                <c:pt idx="419" formatCode="0.0000E+00">
                  <c:v>1.3956999999999999</c:v>
                </c:pt>
                <c:pt idx="420" formatCode="0.0000E+00">
                  <c:v>1.5236000000000001</c:v>
                </c:pt>
                <c:pt idx="421" formatCode="0.0000E+00">
                  <c:v>1.5346</c:v>
                </c:pt>
                <c:pt idx="422" formatCode="0.0000E+00">
                  <c:v>1.569</c:v>
                </c:pt>
                <c:pt idx="423" formatCode="0.0000E+00">
                  <c:v>1.4789000000000001</c:v>
                </c:pt>
                <c:pt idx="424" formatCode="0.0000E+00">
                  <c:v>1.5905</c:v>
                </c:pt>
                <c:pt idx="425" formatCode="0.0000E+00">
                  <c:v>1.5781000000000001</c:v>
                </c:pt>
                <c:pt idx="426" formatCode="0.0000E+00">
                  <c:v>1.5341</c:v>
                </c:pt>
                <c:pt idx="427" formatCode="0.0000E+00">
                  <c:v>1.3416999999999999</c:v>
                </c:pt>
                <c:pt idx="428" formatCode="0.0000E+00">
                  <c:v>1.5357000000000001</c:v>
                </c:pt>
                <c:pt idx="429" formatCode="0.0000E+00">
                  <c:v>1.6071</c:v>
                </c:pt>
                <c:pt idx="430" formatCode="0.0000E+00">
                  <c:v>1.5446</c:v>
                </c:pt>
                <c:pt idx="431" formatCode="0.0000E+00">
                  <c:v>1.6292</c:v>
                </c:pt>
                <c:pt idx="432" formatCode="0.0000E+00">
                  <c:v>1.5998000000000001</c:v>
                </c:pt>
                <c:pt idx="433" formatCode="0.0000E+00">
                  <c:v>1.4286000000000001</c:v>
                </c:pt>
                <c:pt idx="434" formatCode="0.0000E+00">
                  <c:v>1.5302</c:v>
                </c:pt>
                <c:pt idx="435" formatCode="0.0000E+00">
                  <c:v>1.5535000000000001</c:v>
                </c:pt>
                <c:pt idx="436" formatCode="0.0000E+00">
                  <c:v>1.6198999999999999</c:v>
                </c:pt>
                <c:pt idx="437" formatCode="0.0000E+00">
                  <c:v>1.4988999999999999</c:v>
                </c:pt>
                <c:pt idx="438" formatCode="0.0000E+00">
                  <c:v>1.5738000000000001</c:v>
                </c:pt>
                <c:pt idx="439" formatCode="0.0000E+00">
                  <c:v>1.5351999999999999</c:v>
                </c:pt>
                <c:pt idx="440" formatCode="0.0000E+00">
                  <c:v>1.4824999999999999</c:v>
                </c:pt>
                <c:pt idx="441" formatCode="0.0000E+00">
                  <c:v>1.4251</c:v>
                </c:pt>
                <c:pt idx="442" formatCode="0.0000E+00">
                  <c:v>1.5510999999999999</c:v>
                </c:pt>
                <c:pt idx="443" formatCode="0.0000E+00">
                  <c:v>1.5256000000000001</c:v>
                </c:pt>
                <c:pt idx="444" formatCode="0.0000E+00">
                  <c:v>1.5791999999999999</c:v>
                </c:pt>
                <c:pt idx="445" formatCode="0.0000E+00">
                  <c:v>1.5435000000000001</c:v>
                </c:pt>
                <c:pt idx="446" formatCode="0.0000E+00">
                  <c:v>1.5290999999999999</c:v>
                </c:pt>
                <c:pt idx="447" formatCode="0.0000E+00">
                  <c:v>1.5489999999999999</c:v>
                </c:pt>
                <c:pt idx="448" formatCode="0.0000E+00">
                  <c:v>1.5048999999999999</c:v>
                </c:pt>
                <c:pt idx="449" formatCode="0.0000E+00">
                  <c:v>1.552</c:v>
                </c:pt>
                <c:pt idx="450" formatCode="0.0000E+00">
                  <c:v>1.5399</c:v>
                </c:pt>
                <c:pt idx="451" formatCode="0.0000E+00">
                  <c:v>1.5382</c:v>
                </c:pt>
                <c:pt idx="452" formatCode="0.0000E+00">
                  <c:v>1.5697000000000001</c:v>
                </c:pt>
                <c:pt idx="453" formatCode="0.0000E+00">
                  <c:v>1.5249999999999999</c:v>
                </c:pt>
                <c:pt idx="454" formatCode="0.0000E+00">
                  <c:v>1.5548999999999999</c:v>
                </c:pt>
                <c:pt idx="455" formatCode="0.0000E+00">
                  <c:v>1.5633999999999999</c:v>
                </c:pt>
                <c:pt idx="456" formatCode="0.0000E+00">
                  <c:v>1.5366</c:v>
                </c:pt>
                <c:pt idx="457" formatCode="0.0000E+00">
                  <c:v>1.4987999999999999</c:v>
                </c:pt>
                <c:pt idx="458" formatCode="0.0000E+00">
                  <c:v>1.5309999999999999</c:v>
                </c:pt>
                <c:pt idx="459" formatCode="0.0000E+00">
                  <c:v>1.4482999999999999</c:v>
                </c:pt>
                <c:pt idx="460" formatCode="0.0000E+00">
                  <c:v>1.474</c:v>
                </c:pt>
                <c:pt idx="461" formatCode="0.0000E+00">
                  <c:v>1.5595000000000001</c:v>
                </c:pt>
                <c:pt idx="462" formatCode="0.0000E+00">
                  <c:v>1.4846999999999999</c:v>
                </c:pt>
                <c:pt idx="463" formatCode="0.0000E+00">
                  <c:v>1.5407999999999999</c:v>
                </c:pt>
                <c:pt idx="464" formatCode="0.0000E+00">
                  <c:v>1.5105999999999999</c:v>
                </c:pt>
                <c:pt idx="465" formatCode="0.0000E+00">
                  <c:v>1.5201</c:v>
                </c:pt>
                <c:pt idx="466" formatCode="0.0000E+00">
                  <c:v>1.4374</c:v>
                </c:pt>
                <c:pt idx="467" formatCode="0.0000E+00">
                  <c:v>1.532</c:v>
                </c:pt>
                <c:pt idx="468" formatCode="0.0000E+00">
                  <c:v>1.518</c:v>
                </c:pt>
                <c:pt idx="469" formatCode="0.0000E+00">
                  <c:v>1.4806999999999999</c:v>
                </c:pt>
                <c:pt idx="470" formatCode="0.0000E+00">
                  <c:v>1.4816</c:v>
                </c:pt>
                <c:pt idx="471" formatCode="0.0000E+00">
                  <c:v>1.4331</c:v>
                </c:pt>
                <c:pt idx="472" formatCode="0.0000E+00">
                  <c:v>1.5134000000000001</c:v>
                </c:pt>
                <c:pt idx="473" formatCode="0.0000E+00">
                  <c:v>1.5198</c:v>
                </c:pt>
                <c:pt idx="474" formatCode="0.0000E+00">
                  <c:v>1.5119</c:v>
                </c:pt>
                <c:pt idx="475" formatCode="0.0000E+00">
                  <c:v>1.4777</c:v>
                </c:pt>
                <c:pt idx="476" formatCode="0.0000E+00">
                  <c:v>1.4654</c:v>
                </c:pt>
                <c:pt idx="477" formatCode="0.0000E+00">
                  <c:v>1.5023</c:v>
                </c:pt>
                <c:pt idx="478" formatCode="0.0000E+00">
                  <c:v>1.456</c:v>
                </c:pt>
                <c:pt idx="479" formatCode="0.0000E+00">
                  <c:v>1.4770000000000001</c:v>
                </c:pt>
                <c:pt idx="480" formatCode="0.0000E+00">
                  <c:v>1.502</c:v>
                </c:pt>
                <c:pt idx="481" formatCode="0.0000E+00">
                  <c:v>1.5088999999999999</c:v>
                </c:pt>
                <c:pt idx="482" formatCode="0.0000E+00">
                  <c:v>1.532</c:v>
                </c:pt>
                <c:pt idx="483" formatCode="0.0000E+00">
                  <c:v>1.5479000000000001</c:v>
                </c:pt>
                <c:pt idx="484" formatCode="0.0000E+00">
                  <c:v>1.5448</c:v>
                </c:pt>
                <c:pt idx="485" formatCode="0.0000E+00">
                  <c:v>1.5324</c:v>
                </c:pt>
                <c:pt idx="486" formatCode="0.0000E+00">
                  <c:v>1.4953000000000001</c:v>
                </c:pt>
                <c:pt idx="487" formatCode="0.0000E+00">
                  <c:v>1.5281</c:v>
                </c:pt>
                <c:pt idx="488" formatCode="0.0000E+00">
                  <c:v>1.4934000000000001</c:v>
                </c:pt>
                <c:pt idx="489" formatCode="0.0000E+00">
                  <c:v>1.2894000000000001</c:v>
                </c:pt>
                <c:pt idx="490" formatCode="0.0000E+00">
                  <c:v>1.3709</c:v>
                </c:pt>
                <c:pt idx="491" formatCode="0.0000E+00">
                  <c:v>1.4661999999999999</c:v>
                </c:pt>
                <c:pt idx="492" formatCode="0.0000E+00">
                  <c:v>1.4354</c:v>
                </c:pt>
                <c:pt idx="493" formatCode="0.0000E+00">
                  <c:v>1.4560999999999999</c:v>
                </c:pt>
                <c:pt idx="494" formatCode="0.0000E+00">
                  <c:v>1.4491000000000001</c:v>
                </c:pt>
                <c:pt idx="495" formatCode="0.0000E+00">
                  <c:v>1.4308000000000001</c:v>
                </c:pt>
                <c:pt idx="496" formatCode="0.0000E+00">
                  <c:v>1.4744999999999999</c:v>
                </c:pt>
                <c:pt idx="497" formatCode="0.0000E+00">
                  <c:v>1.4787999999999999</c:v>
                </c:pt>
                <c:pt idx="498" formatCode="0.0000E+00">
                  <c:v>1.4607000000000001</c:v>
                </c:pt>
                <c:pt idx="499" formatCode="0.0000E+00">
                  <c:v>1.4605999999999999</c:v>
                </c:pt>
                <c:pt idx="500" formatCode="0.0000E+00">
                  <c:v>1.4753000000000001</c:v>
                </c:pt>
                <c:pt idx="501" formatCode="0.0000E+00">
                  <c:v>1.4579</c:v>
                </c:pt>
                <c:pt idx="502" formatCode="0.0000E+00">
                  <c:v>1.4359999999999999</c:v>
                </c:pt>
                <c:pt idx="503" formatCode="0.0000E+00">
                  <c:v>1.4663999999999999</c:v>
                </c:pt>
                <c:pt idx="504" formatCode="0.0000E+00">
                  <c:v>1.4921</c:v>
                </c:pt>
                <c:pt idx="505" formatCode="0.0000E+00">
                  <c:v>1.4895</c:v>
                </c:pt>
                <c:pt idx="506" formatCode="0.0000E+00">
                  <c:v>1.4822</c:v>
                </c:pt>
                <c:pt idx="507" formatCode="0.0000E+00">
                  <c:v>1.4911000000000001</c:v>
                </c:pt>
                <c:pt idx="508" formatCode="0.0000E+00">
                  <c:v>1.4862</c:v>
                </c:pt>
                <c:pt idx="509" formatCode="0.0000E+00">
                  <c:v>1.4749000000000001</c:v>
                </c:pt>
                <c:pt idx="510" formatCode="0.0000E+00">
                  <c:v>1.4685999999999999</c:v>
                </c:pt>
                <c:pt idx="511" formatCode="0.0000E+00">
                  <c:v>1.4611000000000001</c:v>
                </c:pt>
                <c:pt idx="512" formatCode="0.0000E+00">
                  <c:v>1.4831000000000001</c:v>
                </c:pt>
                <c:pt idx="513" formatCode="0.0000E+00">
                  <c:v>1.4621</c:v>
                </c:pt>
                <c:pt idx="514" formatCode="0.0000E+00">
                  <c:v>1.4176</c:v>
                </c:pt>
                <c:pt idx="515" formatCode="0.0000E+00">
                  <c:v>1.4697</c:v>
                </c:pt>
                <c:pt idx="516" formatCode="0.0000E+00">
                  <c:v>1.431</c:v>
                </c:pt>
                <c:pt idx="517" formatCode="0.0000E+00">
                  <c:v>1.4128000000000001</c:v>
                </c:pt>
                <c:pt idx="518" formatCode="0.0000E+00">
                  <c:v>1.4663999999999999</c:v>
                </c:pt>
                <c:pt idx="519" formatCode="0.0000E+00">
                  <c:v>1.4733000000000001</c:v>
                </c:pt>
                <c:pt idx="520" formatCode="0.0000E+00">
                  <c:v>1.4739</c:v>
                </c:pt>
                <c:pt idx="521" formatCode="0.0000E+00">
                  <c:v>1.4802</c:v>
                </c:pt>
                <c:pt idx="522" formatCode="0.0000E+00">
                  <c:v>1.4269000000000001</c:v>
                </c:pt>
                <c:pt idx="523" formatCode="0.0000E+00">
                  <c:v>1.4165000000000001</c:v>
                </c:pt>
                <c:pt idx="524" formatCode="0.0000E+00">
                  <c:v>1.4117999999999999</c:v>
                </c:pt>
                <c:pt idx="525" formatCode="0.0000E+00">
                  <c:v>1.4026000000000001</c:v>
                </c:pt>
                <c:pt idx="526" formatCode="0.0000E+00">
                  <c:v>1.4012</c:v>
                </c:pt>
                <c:pt idx="527" formatCode="0.0000E+00">
                  <c:v>1.4417</c:v>
                </c:pt>
                <c:pt idx="528" formatCode="0.0000E+00">
                  <c:v>1.3631</c:v>
                </c:pt>
                <c:pt idx="529" formatCode="0.0000E+00">
                  <c:v>1.4114</c:v>
                </c:pt>
                <c:pt idx="530" formatCode="0.0000E+00">
                  <c:v>1.3924000000000001</c:v>
                </c:pt>
                <c:pt idx="531" formatCode="0.0000E+00">
                  <c:v>1.4160999999999999</c:v>
                </c:pt>
                <c:pt idx="532" formatCode="0.0000E+00">
                  <c:v>1.3637999999999999</c:v>
                </c:pt>
                <c:pt idx="533" formatCode="0.0000E+00">
                  <c:v>1.4508000000000001</c:v>
                </c:pt>
                <c:pt idx="534" formatCode="0.0000E+00">
                  <c:v>1.4283999999999999</c:v>
                </c:pt>
                <c:pt idx="535" formatCode="0.0000E+00">
                  <c:v>1.4458</c:v>
                </c:pt>
                <c:pt idx="536" formatCode="0.0000E+00">
                  <c:v>1.4128000000000001</c:v>
                </c:pt>
                <c:pt idx="537" formatCode="0.0000E+00">
                  <c:v>1.4610000000000001</c:v>
                </c:pt>
                <c:pt idx="538" formatCode="0.0000E+00">
                  <c:v>1.4706999999999999</c:v>
                </c:pt>
                <c:pt idx="539" formatCode="0.0000E+00">
                  <c:v>1.4645999999999999</c:v>
                </c:pt>
                <c:pt idx="540" formatCode="0.0000E+00">
                  <c:v>1.4339999999999999</c:v>
                </c:pt>
                <c:pt idx="541" formatCode="0.0000E+00">
                  <c:v>1.4348000000000001</c:v>
                </c:pt>
                <c:pt idx="542" formatCode="0.0000E+00">
                  <c:v>1.4376</c:v>
                </c:pt>
                <c:pt idx="543" formatCode="0.0000E+00">
                  <c:v>1.4524999999999999</c:v>
                </c:pt>
                <c:pt idx="544" formatCode="0.0000E+00">
                  <c:v>1.4461999999999999</c:v>
                </c:pt>
                <c:pt idx="545" formatCode="0.0000E+00">
                  <c:v>1.4567000000000001</c:v>
                </c:pt>
                <c:pt idx="546" formatCode="0.0000E+00">
                  <c:v>1.415</c:v>
                </c:pt>
                <c:pt idx="547" formatCode="0.0000E+00">
                  <c:v>1.4086000000000001</c:v>
                </c:pt>
                <c:pt idx="548" formatCode="0.0000E+00">
                  <c:v>1.3952</c:v>
                </c:pt>
                <c:pt idx="549" formatCode="0.0000E+00">
                  <c:v>1.3519000000000001</c:v>
                </c:pt>
                <c:pt idx="550" formatCode="0.0000E+00">
                  <c:v>1.3593999999999999</c:v>
                </c:pt>
                <c:pt idx="551" formatCode="0.0000E+00">
                  <c:v>1.4447000000000001</c:v>
                </c:pt>
                <c:pt idx="552" formatCode="0.0000E+00">
                  <c:v>1.3871</c:v>
                </c:pt>
                <c:pt idx="553" formatCode="0.0000E+00">
                  <c:v>1.4311</c:v>
                </c:pt>
                <c:pt idx="554" formatCode="0.0000E+00">
                  <c:v>1.4153</c:v>
                </c:pt>
                <c:pt idx="555" formatCode="0.0000E+00">
                  <c:v>1.3499000000000001</c:v>
                </c:pt>
                <c:pt idx="556" formatCode="0.0000E+00">
                  <c:v>1.1851</c:v>
                </c:pt>
                <c:pt idx="557" formatCode="0.0000E+00">
                  <c:v>1.2393000000000001</c:v>
                </c:pt>
                <c:pt idx="558" formatCode="0.0000E+00">
                  <c:v>1.3855</c:v>
                </c:pt>
                <c:pt idx="559" formatCode="0.0000E+00">
                  <c:v>1.3905000000000001</c:v>
                </c:pt>
                <c:pt idx="560" formatCode="0.0000E+00">
                  <c:v>1.3992</c:v>
                </c:pt>
                <c:pt idx="561" formatCode="0.0000E+00">
                  <c:v>1.3933</c:v>
                </c:pt>
                <c:pt idx="562" formatCode="0.0000E+00">
                  <c:v>1.3818999999999999</c:v>
                </c:pt>
                <c:pt idx="563" formatCode="0.0000E+00">
                  <c:v>1.3844000000000001</c:v>
                </c:pt>
                <c:pt idx="564" formatCode="0.0000E+00">
                  <c:v>1.3967000000000001</c:v>
                </c:pt>
                <c:pt idx="565" formatCode="0.0000E+00">
                  <c:v>1.4214</c:v>
                </c:pt>
                <c:pt idx="566" formatCode="0.0000E+00">
                  <c:v>1.4202999999999999</c:v>
                </c:pt>
                <c:pt idx="567" formatCode="0.0000E+00">
                  <c:v>1.4101999999999999</c:v>
                </c:pt>
                <c:pt idx="568" formatCode="0.0000E+00">
                  <c:v>1.415</c:v>
                </c:pt>
                <c:pt idx="569" formatCode="0.0000E+00">
                  <c:v>1.4394</c:v>
                </c:pt>
                <c:pt idx="570" formatCode="0.0000E+00">
                  <c:v>1.4196</c:v>
                </c:pt>
                <c:pt idx="571" formatCode="0.0000E+00">
                  <c:v>1.4169</c:v>
                </c:pt>
                <c:pt idx="572" formatCode="0.0000E+00">
                  <c:v>1.3972</c:v>
                </c:pt>
                <c:pt idx="573" formatCode="0.0000E+00">
                  <c:v>1.4094</c:v>
                </c:pt>
                <c:pt idx="574" formatCode="0.0000E+00">
                  <c:v>1.4074</c:v>
                </c:pt>
                <c:pt idx="575" formatCode="0.0000E+00">
                  <c:v>1.3957999999999999</c:v>
                </c:pt>
                <c:pt idx="576" formatCode="0.0000E+00">
                  <c:v>1.4119999999999999</c:v>
                </c:pt>
                <c:pt idx="577" formatCode="0.0000E+00">
                  <c:v>1.3991</c:v>
                </c:pt>
                <c:pt idx="578" formatCode="0.0000E+00">
                  <c:v>1.4066000000000001</c:v>
                </c:pt>
                <c:pt idx="579" formatCode="0.0000E+00">
                  <c:v>1.3947000000000001</c:v>
                </c:pt>
                <c:pt idx="580" formatCode="0.0000E+00">
                  <c:v>1.3969</c:v>
                </c:pt>
                <c:pt idx="581" formatCode="0.0000E+00">
                  <c:v>1.3915</c:v>
                </c:pt>
                <c:pt idx="582" formatCode="0.0000E+00">
                  <c:v>1.3980999999999999</c:v>
                </c:pt>
                <c:pt idx="583" formatCode="0.0000E+00">
                  <c:v>1.383</c:v>
                </c:pt>
                <c:pt idx="584" formatCode="0.0000E+00">
                  <c:v>1.3738999999999999</c:v>
                </c:pt>
                <c:pt idx="585" formatCode="0.0000E+00">
                  <c:v>1.3748</c:v>
                </c:pt>
                <c:pt idx="586" formatCode="0.0000E+00">
                  <c:v>1.3438000000000001</c:v>
                </c:pt>
                <c:pt idx="587" formatCode="0.0000E+00">
                  <c:v>0.96823999999999999</c:v>
                </c:pt>
                <c:pt idx="588" formatCode="0.0000E+00">
                  <c:v>1.1206</c:v>
                </c:pt>
                <c:pt idx="589" formatCode="0.0000E+00">
                  <c:v>1.1277999999999999</c:v>
                </c:pt>
                <c:pt idx="590" formatCode="0.0000E+00">
                  <c:v>1.1820999999999999</c:v>
                </c:pt>
                <c:pt idx="591" formatCode="0.0000E+00">
                  <c:v>1.2333000000000001</c:v>
                </c:pt>
                <c:pt idx="592" formatCode="0.0000E+00">
                  <c:v>1.2688999999999999</c:v>
                </c:pt>
                <c:pt idx="593" formatCode="0.0000E+00">
                  <c:v>1.2608999999999999</c:v>
                </c:pt>
                <c:pt idx="594" formatCode="0.0000E+00">
                  <c:v>1.2464</c:v>
                </c:pt>
                <c:pt idx="595" formatCode="0.0000E+00">
                  <c:v>1.2714000000000001</c:v>
                </c:pt>
                <c:pt idx="596" formatCode="0.0000E+00">
                  <c:v>1.2684</c:v>
                </c:pt>
                <c:pt idx="597" formatCode="0.0000E+00">
                  <c:v>1.3403</c:v>
                </c:pt>
                <c:pt idx="598" formatCode="0.0000E+00">
                  <c:v>1.3191999999999999</c:v>
                </c:pt>
                <c:pt idx="599" formatCode="0.0000E+00">
                  <c:v>1.2918000000000001</c:v>
                </c:pt>
                <c:pt idx="600" formatCode="0.0000E+00">
                  <c:v>1.2823</c:v>
                </c:pt>
                <c:pt idx="601" formatCode="0.0000E+00">
                  <c:v>1.2659</c:v>
                </c:pt>
                <c:pt idx="602" formatCode="0.0000E+00">
                  <c:v>1.2674000000000001</c:v>
                </c:pt>
                <c:pt idx="603" formatCode="0.0000E+00">
                  <c:v>1.2746999999999999</c:v>
                </c:pt>
                <c:pt idx="604" formatCode="0.0000E+00">
                  <c:v>1.3078000000000001</c:v>
                </c:pt>
                <c:pt idx="605" formatCode="0.0000E+00">
                  <c:v>1.3213999999999999</c:v>
                </c:pt>
                <c:pt idx="606" formatCode="0.0000E+00">
                  <c:v>1.3144</c:v>
                </c:pt>
                <c:pt idx="607" formatCode="0.0000E+00">
                  <c:v>1.3089999999999999</c:v>
                </c:pt>
                <c:pt idx="608" formatCode="0.0000E+00">
                  <c:v>1.3048</c:v>
                </c:pt>
                <c:pt idx="609" formatCode="0.0000E+00">
                  <c:v>1.3095000000000001</c:v>
                </c:pt>
                <c:pt idx="610" formatCode="0.0000E+00">
                  <c:v>1.3174999999999999</c:v>
                </c:pt>
                <c:pt idx="611" formatCode="0.0000E+00">
                  <c:v>1.3154999999999999</c:v>
                </c:pt>
                <c:pt idx="612" formatCode="0.0000E+00">
                  <c:v>1.3070999999999999</c:v>
                </c:pt>
                <c:pt idx="613" formatCode="0.0000E+00">
                  <c:v>1.2918000000000001</c:v>
                </c:pt>
                <c:pt idx="614" formatCode="0.0000E+00">
                  <c:v>1.3028999999999999</c:v>
                </c:pt>
                <c:pt idx="615" formatCode="0.0000E+00">
                  <c:v>1.2586999999999999</c:v>
                </c:pt>
                <c:pt idx="616" formatCode="0.0000E+00">
                  <c:v>1.2716000000000001</c:v>
                </c:pt>
                <c:pt idx="617" formatCode="0.0000E+00">
                  <c:v>1.1071</c:v>
                </c:pt>
                <c:pt idx="618" formatCode="0.0000E+00">
                  <c:v>1.0296000000000001</c:v>
                </c:pt>
                <c:pt idx="619" formatCode="0.0000E+00">
                  <c:v>0.92318</c:v>
                </c:pt>
                <c:pt idx="620" formatCode="0.0000E+00">
                  <c:v>0.98550000000000004</c:v>
                </c:pt>
                <c:pt idx="621" formatCode="0.0000E+00">
                  <c:v>1.0861000000000001</c:v>
                </c:pt>
                <c:pt idx="622" formatCode="0.0000E+00">
                  <c:v>1.2406999999999999</c:v>
                </c:pt>
                <c:pt idx="623" formatCode="0.0000E+00">
                  <c:v>1.1444000000000001</c:v>
                </c:pt>
                <c:pt idx="624" formatCode="0.0000E+00">
                  <c:v>1.0555000000000001</c:v>
                </c:pt>
                <c:pt idx="625" formatCode="0.0000E+00">
                  <c:v>1.038</c:v>
                </c:pt>
                <c:pt idx="626" formatCode="0.0000E+00">
                  <c:v>1.0812999999999999</c:v>
                </c:pt>
                <c:pt idx="627" formatCode="0.0000E+00">
                  <c:v>1.085</c:v>
                </c:pt>
                <c:pt idx="628" formatCode="0.0000E+00">
                  <c:v>1.04</c:v>
                </c:pt>
                <c:pt idx="629" formatCode="0.0000E+00">
                  <c:v>1.0466</c:v>
                </c:pt>
                <c:pt idx="630" formatCode="0.0000E+00">
                  <c:v>1.1285000000000001</c:v>
                </c:pt>
                <c:pt idx="631" formatCode="0.0000E+00">
                  <c:v>1.0703</c:v>
                </c:pt>
                <c:pt idx="632" formatCode="0.0000E+00">
                  <c:v>1.1534</c:v>
                </c:pt>
                <c:pt idx="633" formatCode="0.0000E+00">
                  <c:v>1.1961999999999999</c:v>
                </c:pt>
                <c:pt idx="634" formatCode="0.0000E+00">
                  <c:v>1.2357</c:v>
                </c:pt>
                <c:pt idx="635" formatCode="0.0000E+00">
                  <c:v>1.2178</c:v>
                </c:pt>
                <c:pt idx="636" formatCode="0.0000E+00">
                  <c:v>1.2059</c:v>
                </c:pt>
                <c:pt idx="637" formatCode="0.0000E+00">
                  <c:v>1.2039</c:v>
                </c:pt>
                <c:pt idx="638" formatCode="0.0000E+00">
                  <c:v>1.2269000000000001</c:v>
                </c:pt>
                <c:pt idx="639" formatCode="0.0000E+00">
                  <c:v>1.1904999999999999</c:v>
                </c:pt>
                <c:pt idx="640" formatCode="0.0000E+00">
                  <c:v>1.2195</c:v>
                </c:pt>
                <c:pt idx="641" formatCode="0.0000E+00">
                  <c:v>1.2148000000000001</c:v>
                </c:pt>
                <c:pt idx="642" formatCode="0.0000E+00">
                  <c:v>1.2153</c:v>
                </c:pt>
                <c:pt idx="643" formatCode="0.0000E+00">
                  <c:v>1.2404999999999999</c:v>
                </c:pt>
                <c:pt idx="644" formatCode="0.0000E+00">
                  <c:v>1.2503</c:v>
                </c:pt>
                <c:pt idx="645" formatCode="0.0000E+00">
                  <c:v>1.2497</c:v>
                </c:pt>
                <c:pt idx="646" formatCode="0.0000E+00">
                  <c:v>1.2470000000000001</c:v>
                </c:pt>
                <c:pt idx="647" formatCode="0.0000E+00">
                  <c:v>1.2477</c:v>
                </c:pt>
                <c:pt idx="648" formatCode="0.0000E+00">
                  <c:v>1.2401</c:v>
                </c:pt>
                <c:pt idx="649" formatCode="0.0000E+00">
                  <c:v>1.2357</c:v>
                </c:pt>
                <c:pt idx="650" formatCode="0.0000E+00">
                  <c:v>1.2341</c:v>
                </c:pt>
                <c:pt idx="651" formatCode="0.0000E+00">
                  <c:v>1.2285999999999999</c:v>
                </c:pt>
                <c:pt idx="652" formatCode="0.0000E+00">
                  <c:v>1.2330000000000001</c:v>
                </c:pt>
                <c:pt idx="653" formatCode="0.0000E+00">
                  <c:v>1.2265999999999999</c:v>
                </c:pt>
                <c:pt idx="654" formatCode="0.0000E+00">
                  <c:v>1.242</c:v>
                </c:pt>
                <c:pt idx="655" formatCode="0.0000E+00">
                  <c:v>1.2383</c:v>
                </c:pt>
                <c:pt idx="656" formatCode="0.0000E+00">
                  <c:v>1.2232000000000001</c:v>
                </c:pt>
                <c:pt idx="657" formatCode="0.0000E+00">
                  <c:v>1.2221</c:v>
                </c:pt>
                <c:pt idx="658" formatCode="0.0000E+00">
                  <c:v>1.2295</c:v>
                </c:pt>
                <c:pt idx="659" formatCode="0.0000E+00">
                  <c:v>1.1944999999999999</c:v>
                </c:pt>
                <c:pt idx="660" formatCode="0.0000E+00">
                  <c:v>0.26604</c:v>
                </c:pt>
                <c:pt idx="661" formatCode="0.0000E+00">
                  <c:v>0.15396000000000001</c:v>
                </c:pt>
                <c:pt idx="662" formatCode="0.0000E+00">
                  <c:v>0.68766000000000005</c:v>
                </c:pt>
                <c:pt idx="663" formatCode="0.0000E+00">
                  <c:v>0.37952000000000002</c:v>
                </c:pt>
                <c:pt idx="664" formatCode="0.0000E+00">
                  <c:v>0.53878000000000004</c:v>
                </c:pt>
                <c:pt idx="665" formatCode="0.0000E+00">
                  <c:v>0.68601000000000001</c:v>
                </c:pt>
                <c:pt idx="666" formatCode="0.0000E+00">
                  <c:v>0.81460999999999995</c:v>
                </c:pt>
                <c:pt idx="667" formatCode="0.0000E+00">
                  <c:v>0.97416999999999998</c:v>
                </c:pt>
                <c:pt idx="668" formatCode="0.0000E+00">
                  <c:v>1.1137999999999999</c:v>
                </c:pt>
                <c:pt idx="669" formatCode="0.0000E+00">
                  <c:v>1.1277999999999999</c:v>
                </c:pt>
                <c:pt idx="670" formatCode="0.0000E+00">
                  <c:v>1.1608000000000001</c:v>
                </c:pt>
                <c:pt idx="671" formatCode="0.0000E+00">
                  <c:v>1.1686000000000001</c:v>
                </c:pt>
                <c:pt idx="672" formatCode="0.0000E+00">
                  <c:v>1.1778</c:v>
                </c:pt>
                <c:pt idx="673" formatCode="0.0000E+00">
                  <c:v>1.1771</c:v>
                </c:pt>
                <c:pt idx="674" formatCode="0.0000E+00">
                  <c:v>1.1771</c:v>
                </c:pt>
                <c:pt idx="675" formatCode="0.0000E+00">
                  <c:v>1.1771</c:v>
                </c:pt>
                <c:pt idx="676" formatCode="0.0000E+00">
                  <c:v>1.1798</c:v>
                </c:pt>
                <c:pt idx="677" formatCode="0.0000E+00">
                  <c:v>1.1727000000000001</c:v>
                </c:pt>
                <c:pt idx="678" formatCode="0.0000E+00">
                  <c:v>1.1713</c:v>
                </c:pt>
                <c:pt idx="679" formatCode="0.0000E+00">
                  <c:v>1.1765000000000001</c:v>
                </c:pt>
                <c:pt idx="680" formatCode="0.0000E+00">
                  <c:v>1.1636</c:v>
                </c:pt>
                <c:pt idx="681" formatCode="0.0000E+00">
                  <c:v>1.1607000000000001</c:v>
                </c:pt>
                <c:pt idx="682" formatCode="0.0000E+00">
                  <c:v>1.1661999999999999</c:v>
                </c:pt>
                <c:pt idx="683" formatCode="0.0000E+00">
                  <c:v>1.1614</c:v>
                </c:pt>
                <c:pt idx="684" formatCode="0.0000E+00">
                  <c:v>1.1536</c:v>
                </c:pt>
                <c:pt idx="685" formatCode="0.0000E+00">
                  <c:v>1.1586000000000001</c:v>
                </c:pt>
                <c:pt idx="686" formatCode="0.0000E+00">
                  <c:v>1.1592</c:v>
                </c:pt>
                <c:pt idx="687" formatCode="0.0000E+00">
                  <c:v>1.145</c:v>
                </c:pt>
                <c:pt idx="688" formatCode="0.0000E+00">
                  <c:v>1.1305000000000001</c:v>
                </c:pt>
                <c:pt idx="689" formatCode="0.0000E+00">
                  <c:v>1.1256999999999999</c:v>
                </c:pt>
                <c:pt idx="690" formatCode="0.0000E+00">
                  <c:v>1.091</c:v>
                </c:pt>
                <c:pt idx="691" formatCode="0.0000E+00">
                  <c:v>1.1057999999999999</c:v>
                </c:pt>
                <c:pt idx="692" formatCode="0.0000E+00">
                  <c:v>1.0952999999999999</c:v>
                </c:pt>
                <c:pt idx="693" formatCode="0.0000E+00">
                  <c:v>1.0874999999999999</c:v>
                </c:pt>
                <c:pt idx="694" formatCode="0.0000E+00">
                  <c:v>1.0972</c:v>
                </c:pt>
                <c:pt idx="695" formatCode="0.0000E+00">
                  <c:v>1.0931999999999999</c:v>
                </c:pt>
                <c:pt idx="696" formatCode="0.0000E+00">
                  <c:v>1.0742</c:v>
                </c:pt>
                <c:pt idx="697" formatCode="0.0000E+00">
                  <c:v>1.0912999999999999</c:v>
                </c:pt>
                <c:pt idx="698" formatCode="0.0000E+00">
                  <c:v>1.1121000000000001</c:v>
                </c:pt>
                <c:pt idx="699" formatCode="0.0000E+00">
                  <c:v>1.0905</c:v>
                </c:pt>
                <c:pt idx="700" formatCode="0.0000E+00">
                  <c:v>1.0725</c:v>
                </c:pt>
                <c:pt idx="701" formatCode="0.0000E+00">
                  <c:v>1.0843</c:v>
                </c:pt>
                <c:pt idx="702" formatCode="0.0000E+00">
                  <c:v>1.0855999999999999</c:v>
                </c:pt>
                <c:pt idx="703" formatCode="0.0000E+00">
                  <c:v>1.0657000000000001</c:v>
                </c:pt>
                <c:pt idx="704" formatCode="0.0000E+00">
                  <c:v>1.0782</c:v>
                </c:pt>
                <c:pt idx="705" formatCode="0.0000E+00">
                  <c:v>1.0545</c:v>
                </c:pt>
                <c:pt idx="706" formatCode="0.0000E+00">
                  <c:v>1.0973999999999999</c:v>
                </c:pt>
                <c:pt idx="707" formatCode="0.0000E+00">
                  <c:v>1.0859000000000001</c:v>
                </c:pt>
                <c:pt idx="708" formatCode="0.0000E+00">
                  <c:v>1.0821000000000001</c:v>
                </c:pt>
                <c:pt idx="709" formatCode="0.0000E+00">
                  <c:v>1.0548</c:v>
                </c:pt>
                <c:pt idx="710" formatCode="0.0000E+00">
                  <c:v>1.0559000000000001</c:v>
                </c:pt>
                <c:pt idx="711" formatCode="0.0000E+00">
                  <c:v>1.0532999999999999</c:v>
                </c:pt>
                <c:pt idx="712" formatCode="0.0000E+00">
                  <c:v>1.0267999999999999</c:v>
                </c:pt>
                <c:pt idx="713" formatCode="0.0000E+00">
                  <c:v>1.0085999999999999</c:v>
                </c:pt>
                <c:pt idx="714" formatCode="0.0000E+00">
                  <c:v>0.90356000000000003</c:v>
                </c:pt>
                <c:pt idx="715" formatCode="0.0000E+00">
                  <c:v>0.89522999999999997</c:v>
                </c:pt>
                <c:pt idx="716" formatCode="0.0000E+00">
                  <c:v>0.83216000000000001</c:v>
                </c:pt>
                <c:pt idx="717" formatCode="0.0000E+00">
                  <c:v>0.85182999999999998</c:v>
                </c:pt>
                <c:pt idx="718" formatCode="0.0000E+00">
                  <c:v>0.82259000000000004</c:v>
                </c:pt>
                <c:pt idx="719" formatCode="0.0000E+00">
                  <c:v>0.90519000000000005</c:v>
                </c:pt>
                <c:pt idx="720" formatCode="0.0000E+00">
                  <c:v>0.86187999999999998</c:v>
                </c:pt>
                <c:pt idx="721" formatCode="0.0000E+00">
                  <c:v>0.99763999999999997</c:v>
                </c:pt>
                <c:pt idx="722" formatCode="0.0000E+00">
                  <c:v>0.95157000000000003</c:v>
                </c:pt>
                <c:pt idx="723" formatCode="0.0000E+00">
                  <c:v>0.67271000000000003</c:v>
                </c:pt>
                <c:pt idx="724" formatCode="0.0000E+00">
                  <c:v>0.93506</c:v>
                </c:pt>
                <c:pt idx="725" formatCode="0.0000E+00">
                  <c:v>0.96935000000000004</c:v>
                </c:pt>
                <c:pt idx="726" formatCode="0.0000E+00">
                  <c:v>0.93381000000000003</c:v>
                </c:pt>
                <c:pt idx="727" formatCode="0.0000E+00">
                  <c:v>0.98465000000000003</c:v>
                </c:pt>
                <c:pt idx="728" formatCode="0.0000E+00">
                  <c:v>0.84979000000000005</c:v>
                </c:pt>
                <c:pt idx="729" formatCode="0.0000E+00">
                  <c:v>0.92930000000000001</c:v>
                </c:pt>
                <c:pt idx="730" formatCode="0.0000E+00">
                  <c:v>0.91600999999999999</c:v>
                </c:pt>
                <c:pt idx="731" formatCode="0.0000E+00">
                  <c:v>0.92391999999999996</c:v>
                </c:pt>
                <c:pt idx="732" formatCode="0.0000E+00">
                  <c:v>0.89426000000000005</c:v>
                </c:pt>
                <c:pt idx="733" formatCode="0.0000E+00">
                  <c:v>0.95650000000000002</c:v>
                </c:pt>
                <c:pt idx="734" formatCode="0.0000E+00">
                  <c:v>0.93411999999999995</c:v>
                </c:pt>
                <c:pt idx="735" formatCode="0.0000E+00">
                  <c:v>1.0032000000000001</c:v>
                </c:pt>
                <c:pt idx="736" formatCode="0.0000E+00">
                  <c:v>0.97233999999999998</c:v>
                </c:pt>
                <c:pt idx="737" formatCode="0.0000E+00">
                  <c:v>1.0092000000000001</c:v>
                </c:pt>
                <c:pt idx="738" formatCode="0.0000E+00">
                  <c:v>0.99900999999999995</c:v>
                </c:pt>
                <c:pt idx="739" formatCode="0.0000E+00">
                  <c:v>1.0013000000000001</c:v>
                </c:pt>
                <c:pt idx="740" formatCode="0.0000E+00">
                  <c:v>1.0157</c:v>
                </c:pt>
                <c:pt idx="741" formatCode="0.0000E+00">
                  <c:v>1.0101</c:v>
                </c:pt>
                <c:pt idx="742" formatCode="0.0000E+00">
                  <c:v>0.99702999999999997</c:v>
                </c:pt>
                <c:pt idx="743" formatCode="0.0000E+00">
                  <c:v>1.0053000000000001</c:v>
                </c:pt>
                <c:pt idx="744" formatCode="0.0000E+00">
                  <c:v>0.98631000000000002</c:v>
                </c:pt>
                <c:pt idx="745" formatCode="0.0000E+00">
                  <c:v>1.0165</c:v>
                </c:pt>
                <c:pt idx="746" formatCode="0.0000E+00">
                  <c:v>1.0186999999999999</c:v>
                </c:pt>
                <c:pt idx="747" formatCode="0.0000E+00">
                  <c:v>0.99170000000000003</c:v>
                </c:pt>
                <c:pt idx="748" formatCode="0.0000E+00">
                  <c:v>0.99217</c:v>
                </c:pt>
                <c:pt idx="749" formatCode="0.0000E+00">
                  <c:v>0.98595999999999995</c:v>
                </c:pt>
                <c:pt idx="750" formatCode="0.0000E+00">
                  <c:v>0.89371999999999996</c:v>
                </c:pt>
                <c:pt idx="751" formatCode="0.0000E+00">
                  <c:v>0.97492999999999996</c:v>
                </c:pt>
                <c:pt idx="752" formatCode="0.0000E+00">
                  <c:v>0.96926999999999996</c:v>
                </c:pt>
                <c:pt idx="753" formatCode="0.0000E+00">
                  <c:v>0.96486000000000005</c:v>
                </c:pt>
                <c:pt idx="754" formatCode="0.0000E+00">
                  <c:v>0.85111999999999999</c:v>
                </c:pt>
                <c:pt idx="755" formatCode="0.0000E+00">
                  <c:v>0.91300000000000003</c:v>
                </c:pt>
                <c:pt idx="756" formatCode="0.0000E+00">
                  <c:v>0.97316999999999998</c:v>
                </c:pt>
                <c:pt idx="757" formatCode="0.0000E+00">
                  <c:v>0.99165999999999999</c:v>
                </c:pt>
                <c:pt idx="758" formatCode="0.0000E+00">
                  <c:v>0.99195999999999995</c:v>
                </c:pt>
                <c:pt idx="759" formatCode="0.0000E+00">
                  <c:v>0.99170999999999998</c:v>
                </c:pt>
                <c:pt idx="760" formatCode="0.0000E+00">
                  <c:v>0.98816000000000004</c:v>
                </c:pt>
                <c:pt idx="761" formatCode="0.0000E+00">
                  <c:v>0.98678999999999994</c:v>
                </c:pt>
                <c:pt idx="762" formatCode="0.0000E+00">
                  <c:v>0.99448999999999999</c:v>
                </c:pt>
                <c:pt idx="763" formatCode="0.0000E+00">
                  <c:v>1.0004999999999999</c:v>
                </c:pt>
                <c:pt idx="764" formatCode="0.0000E+00">
                  <c:v>0.97916000000000003</c:v>
                </c:pt>
                <c:pt idx="765" formatCode="0.0000E+00">
                  <c:v>0.96323999999999999</c:v>
                </c:pt>
                <c:pt idx="766" formatCode="0.0000E+00">
                  <c:v>0.84899999999999998</c:v>
                </c:pt>
                <c:pt idx="767" formatCode="0.0000E+00">
                  <c:v>0.91546000000000005</c:v>
                </c:pt>
                <c:pt idx="768" formatCode="0.0000E+00">
                  <c:v>0.95920000000000005</c:v>
                </c:pt>
                <c:pt idx="769" formatCode="0.0000E+00">
                  <c:v>0.94955999999999996</c:v>
                </c:pt>
                <c:pt idx="770" formatCode="0.0000E+00">
                  <c:v>0.96755000000000002</c:v>
                </c:pt>
                <c:pt idx="771" formatCode="0.0000E+00">
                  <c:v>0.95387</c:v>
                </c:pt>
                <c:pt idx="772" formatCode="0.0000E+00">
                  <c:v>0.96686000000000005</c:v>
                </c:pt>
                <c:pt idx="773" formatCode="0.0000E+00">
                  <c:v>0.95721000000000001</c:v>
                </c:pt>
                <c:pt idx="774" formatCode="0.0000E+00">
                  <c:v>0.94042000000000003</c:v>
                </c:pt>
                <c:pt idx="775" formatCode="0.0000E+00">
                  <c:v>0.92686999999999997</c:v>
                </c:pt>
                <c:pt idx="776" formatCode="0.0000E+00">
                  <c:v>0.95277000000000001</c:v>
                </c:pt>
                <c:pt idx="777" formatCode="0.0000E+00">
                  <c:v>0.95615000000000006</c:v>
                </c:pt>
                <c:pt idx="778" formatCode="0.0000E+00">
                  <c:v>0.95237000000000005</c:v>
                </c:pt>
                <c:pt idx="779" formatCode="0.0000E+00">
                  <c:v>0.93655999999999995</c:v>
                </c:pt>
                <c:pt idx="780" formatCode="0.0000E+00">
                  <c:v>0.93957000000000002</c:v>
                </c:pt>
                <c:pt idx="781" formatCode="0.0000E+00">
                  <c:v>0.90861000000000003</c:v>
                </c:pt>
                <c:pt idx="782" formatCode="0.0000E+00">
                  <c:v>0.93245</c:v>
                </c:pt>
                <c:pt idx="783" formatCode="0.0000E+00">
                  <c:v>0.92927000000000004</c:v>
                </c:pt>
                <c:pt idx="784" formatCode="0.0000E+00">
                  <c:v>0.93305000000000005</c:v>
                </c:pt>
                <c:pt idx="785" formatCode="0.0000E+00">
                  <c:v>0.94423000000000001</c:v>
                </c:pt>
                <c:pt idx="786" formatCode="0.0000E+00">
                  <c:v>0.90751999999999999</c:v>
                </c:pt>
                <c:pt idx="787" formatCode="0.0000E+00">
                  <c:v>0.91061999999999999</c:v>
                </c:pt>
                <c:pt idx="788" formatCode="0.0000E+00">
                  <c:v>0.92227999999999999</c:v>
                </c:pt>
                <c:pt idx="789" formatCode="0.0000E+00">
                  <c:v>0.93454999999999999</c:v>
                </c:pt>
                <c:pt idx="790" formatCode="0.0000E+00">
                  <c:v>0.92393000000000003</c:v>
                </c:pt>
                <c:pt idx="791" formatCode="0.0000E+00">
                  <c:v>0.92584</c:v>
                </c:pt>
                <c:pt idx="792" formatCode="0.0000E+00">
                  <c:v>0.90881000000000001</c:v>
                </c:pt>
                <c:pt idx="793" formatCode="0.0000E+00">
                  <c:v>0.87326999999999999</c:v>
                </c:pt>
                <c:pt idx="794" formatCode="0.0000E+00">
                  <c:v>0.85129999999999995</c:v>
                </c:pt>
                <c:pt idx="795" formatCode="0.0000E+00">
                  <c:v>0.81357000000000002</c:v>
                </c:pt>
                <c:pt idx="796" formatCode="0.0000E+00">
                  <c:v>0.76253000000000004</c:v>
                </c:pt>
                <c:pt idx="797" formatCode="0.0000E+00">
                  <c:v>0.66566000000000003</c:v>
                </c:pt>
                <c:pt idx="798" formatCode="0.0000E+00">
                  <c:v>0.71779999999999999</c:v>
                </c:pt>
                <c:pt idx="799" formatCode="0.0000E+00">
                  <c:v>0.54871000000000003</c:v>
                </c:pt>
                <c:pt idx="800" formatCode="0.0000E+00">
                  <c:v>0.74260000000000004</c:v>
                </c:pt>
                <c:pt idx="801" formatCode="0.0000E+00">
                  <c:v>0.59933000000000003</c:v>
                </c:pt>
                <c:pt idx="802" formatCode="0.0000E+00">
                  <c:v>0.66791</c:v>
                </c:pt>
                <c:pt idx="803" formatCode="0.0000E+00">
                  <c:v>0.68889</c:v>
                </c:pt>
                <c:pt idx="804" formatCode="0.0000E+00">
                  <c:v>0.84457000000000004</c:v>
                </c:pt>
                <c:pt idx="805" formatCode="0.0000E+00">
                  <c:v>0.81708999999999998</c:v>
                </c:pt>
                <c:pt idx="806" formatCode="0.0000E+00">
                  <c:v>0.77558000000000005</c:v>
                </c:pt>
                <c:pt idx="807" formatCode="0.0000E+00">
                  <c:v>0.63854</c:v>
                </c:pt>
                <c:pt idx="808" formatCode="0.0000E+00">
                  <c:v>0.65217000000000003</c:v>
                </c:pt>
                <c:pt idx="809" formatCode="0.0000E+00">
                  <c:v>0.70430999999999999</c:v>
                </c:pt>
                <c:pt idx="810" formatCode="0.0000E+00">
                  <c:v>0.62466999999999995</c:v>
                </c:pt>
                <c:pt idx="811" formatCode="0.0000E+00">
                  <c:v>0.66808000000000001</c:v>
                </c:pt>
                <c:pt idx="812" formatCode="0.0000E+00">
                  <c:v>0.68893000000000004</c:v>
                </c:pt>
                <c:pt idx="813" formatCode="0.0000E+00">
                  <c:v>0.62834000000000001</c:v>
                </c:pt>
                <c:pt idx="814" formatCode="0.0000E+00">
                  <c:v>0.62648999999999999</c:v>
                </c:pt>
                <c:pt idx="815" formatCode="0.0000E+00">
                  <c:v>0.67835999999999996</c:v>
                </c:pt>
                <c:pt idx="816" formatCode="0.0000E+00">
                  <c:v>0.57645999999999997</c:v>
                </c:pt>
                <c:pt idx="817" formatCode="0.0000E+00">
                  <c:v>0.73016999999999999</c:v>
                </c:pt>
                <c:pt idx="818" formatCode="0.0000E+00">
                  <c:v>0.59270999999999996</c:v>
                </c:pt>
                <c:pt idx="819" formatCode="0.0000E+00">
                  <c:v>0.73877000000000004</c:v>
                </c:pt>
                <c:pt idx="820" formatCode="0.0000E+00">
                  <c:v>0.74414000000000002</c:v>
                </c:pt>
                <c:pt idx="821" formatCode="0.0000E+00">
                  <c:v>0.78049000000000002</c:v>
                </c:pt>
                <c:pt idx="822" formatCode="0.0000E+00">
                  <c:v>0.70025999999999999</c:v>
                </c:pt>
                <c:pt idx="823" formatCode="0.0000E+00">
                  <c:v>0.74504000000000004</c:v>
                </c:pt>
                <c:pt idx="824" formatCode="0.0000E+00">
                  <c:v>0.72150000000000003</c:v>
                </c:pt>
                <c:pt idx="825" formatCode="0.0000E+00">
                  <c:v>0.71109999999999995</c:v>
                </c:pt>
                <c:pt idx="826" formatCode="0.0000E+00">
                  <c:v>0.70330999999999999</c:v>
                </c:pt>
                <c:pt idx="827" formatCode="0.0000E+00">
                  <c:v>0.78742000000000001</c:v>
                </c:pt>
                <c:pt idx="828" formatCode="0.0000E+00">
                  <c:v>0.58967999999999998</c:v>
                </c:pt>
                <c:pt idx="829" formatCode="0.0000E+00">
                  <c:v>0.55127000000000004</c:v>
                </c:pt>
                <c:pt idx="830" formatCode="0.0000E+00">
                  <c:v>0.43209999999999998</c:v>
                </c:pt>
                <c:pt idx="831" formatCode="0.0000E+00">
                  <c:v>0.40921000000000002</c:v>
                </c:pt>
                <c:pt idx="832" formatCode="0.0000E+00">
                  <c:v>0.30086000000000002</c:v>
                </c:pt>
                <c:pt idx="833" formatCode="0.0000E+00">
                  <c:v>0.24840999999999999</c:v>
                </c:pt>
                <c:pt idx="834" formatCode="0.0000E+00">
                  <c:v>0.14380000000000001</c:v>
                </c:pt>
                <c:pt idx="835" formatCode="0.0000E+00">
                  <c:v>0.25084000000000001</c:v>
                </c:pt>
                <c:pt idx="836" formatCode="0.0000E+00">
                  <c:v>0.16142000000000001</c:v>
                </c:pt>
                <c:pt idx="837" formatCode="0.0000E+00">
                  <c:v>0.16338</c:v>
                </c:pt>
                <c:pt idx="838" formatCode="0.0000E+00">
                  <c:v>0.20058000000000001</c:v>
                </c:pt>
                <c:pt idx="839" formatCode="0.0000E+00">
                  <c:v>0.39887</c:v>
                </c:pt>
                <c:pt idx="840" formatCode="0.0000E+00">
                  <c:v>0.47181000000000001</c:v>
                </c:pt>
                <c:pt idx="841" formatCode="0.0000E+00">
                  <c:v>0.37195</c:v>
                </c:pt>
                <c:pt idx="842" formatCode="0.0000E+00">
                  <c:v>0.40532000000000001</c:v>
                </c:pt>
                <c:pt idx="843" formatCode="0.0000E+00">
                  <c:v>0.27833999999999998</c:v>
                </c:pt>
                <c:pt idx="844" formatCode="0.0000E+00">
                  <c:v>0.28578999999999999</c:v>
                </c:pt>
                <c:pt idx="845" formatCode="0.0000E+00">
                  <c:v>0.36820999999999998</c:v>
                </c:pt>
                <c:pt idx="846" formatCode="0.0000E+00">
                  <c:v>0.19461000000000001</c:v>
                </c:pt>
                <c:pt idx="847" formatCode="0.0000E+00">
                  <c:v>0.37112000000000001</c:v>
                </c:pt>
                <c:pt idx="848" formatCode="0.0000E+00">
                  <c:v>0.27422999999999997</c:v>
                </c:pt>
                <c:pt idx="849" formatCode="0.0000E+00">
                  <c:v>0.49396000000000001</c:v>
                </c:pt>
                <c:pt idx="850" formatCode="0.0000E+00">
                  <c:v>0.14726</c:v>
                </c:pt>
                <c:pt idx="851" formatCode="0.0000E+00">
                  <c:v>0.48377999999999999</c:v>
                </c:pt>
                <c:pt idx="852" formatCode="0.0000E+00">
                  <c:v>0.26890999999999998</c:v>
                </c:pt>
                <c:pt idx="853" formatCode="0.0000E+00">
                  <c:v>0.34361999999999998</c:v>
                </c:pt>
                <c:pt idx="854" formatCode="0.0000E+00">
                  <c:v>0.42410999999999999</c:v>
                </c:pt>
                <c:pt idx="855" formatCode="0.0000E+00">
                  <c:v>0.34116999999999997</c:v>
                </c:pt>
                <c:pt idx="856" formatCode="0.0000E+00">
                  <c:v>0.32821</c:v>
                </c:pt>
                <c:pt idx="857" formatCode="0.0000E+00">
                  <c:v>0.27067000000000002</c:v>
                </c:pt>
                <c:pt idx="858" formatCode="0.0000E+00">
                  <c:v>0.46100999999999998</c:v>
                </c:pt>
                <c:pt idx="859" formatCode="0.0000E+00">
                  <c:v>0.37385000000000002</c:v>
                </c:pt>
                <c:pt idx="860" formatCode="0.0000E+00">
                  <c:v>0.42065999999999998</c:v>
                </c:pt>
                <c:pt idx="861" formatCode="0.0000E+00">
                  <c:v>0.4612</c:v>
                </c:pt>
                <c:pt idx="862" formatCode="0.0000E+00">
                  <c:v>0.44174000000000002</c:v>
                </c:pt>
                <c:pt idx="863" formatCode="0.0000E+00">
                  <c:v>0.50502999999999998</c:v>
                </c:pt>
                <c:pt idx="864" formatCode="0.0000E+00">
                  <c:v>0.45860000000000001</c:v>
                </c:pt>
                <c:pt idx="865" formatCode="0.0000E+00">
                  <c:v>0.50373999999999997</c:v>
                </c:pt>
                <c:pt idx="866" formatCode="0.0000E+00">
                  <c:v>0.50275000000000003</c:v>
                </c:pt>
                <c:pt idx="867" formatCode="0.0000E+00">
                  <c:v>0.50239999999999996</c:v>
                </c:pt>
                <c:pt idx="868" formatCode="0.0000E+00">
                  <c:v>0.65210000000000001</c:v>
                </c:pt>
                <c:pt idx="869" formatCode="0.0000E+00">
                  <c:v>0.68622000000000005</c:v>
                </c:pt>
                <c:pt idx="870" formatCode="0.0000E+00">
                  <c:v>0.63461000000000001</c:v>
                </c:pt>
                <c:pt idx="871" formatCode="0.0000E+00">
                  <c:v>0.71396999999999999</c:v>
                </c:pt>
                <c:pt idx="872" formatCode="0.0000E+00">
                  <c:v>0.68764999999999998</c:v>
                </c:pt>
                <c:pt idx="873" formatCode="0.0000E+00">
                  <c:v>0.60648000000000002</c:v>
                </c:pt>
                <c:pt idx="874" formatCode="0.0000E+00">
                  <c:v>0.57528999999999997</c:v>
                </c:pt>
                <c:pt idx="875" formatCode="0.0000E+00">
                  <c:v>0.58987000000000001</c:v>
                </c:pt>
                <c:pt idx="876" formatCode="0.0000E+00">
                  <c:v>0.57191000000000003</c:v>
                </c:pt>
                <c:pt idx="877" formatCode="0.0000E+00">
                  <c:v>0.63863999999999999</c:v>
                </c:pt>
                <c:pt idx="878" formatCode="0.0000E+00">
                  <c:v>0.61509000000000003</c:v>
                </c:pt>
                <c:pt idx="879" formatCode="0.0000E+00">
                  <c:v>0.63815</c:v>
                </c:pt>
                <c:pt idx="880" formatCode="0.0000E+00">
                  <c:v>0.60468</c:v>
                </c:pt>
                <c:pt idx="881" formatCode="0.0000E+00">
                  <c:v>0.71338000000000001</c:v>
                </c:pt>
                <c:pt idx="882" formatCode="0.0000E+00">
                  <c:v>0.69218000000000002</c:v>
                </c:pt>
                <c:pt idx="883" formatCode="0.0000E+00">
                  <c:v>0.66864999999999997</c:v>
                </c:pt>
                <c:pt idx="884" formatCode="0.0000E+00">
                  <c:v>0.73731999999999998</c:v>
                </c:pt>
                <c:pt idx="885" formatCode="0.0000E+00">
                  <c:v>0.68816999999999995</c:v>
                </c:pt>
                <c:pt idx="886" formatCode="0.0000E+00">
                  <c:v>0.75083</c:v>
                </c:pt>
                <c:pt idx="887" formatCode="0.0000E+00">
                  <c:v>0.73928000000000005</c:v>
                </c:pt>
                <c:pt idx="888" formatCode="0.0000E+00">
                  <c:v>0.73462000000000005</c:v>
                </c:pt>
                <c:pt idx="889" formatCode="0.0000E+00">
                  <c:v>0.74905999999999995</c:v>
                </c:pt>
                <c:pt idx="890" formatCode="0.0000E+00">
                  <c:v>0.73226999999999998</c:v>
                </c:pt>
                <c:pt idx="891" formatCode="0.0000E+00">
                  <c:v>0.75358000000000003</c:v>
                </c:pt>
                <c:pt idx="892" formatCode="0.0000E+00">
                  <c:v>0.75102000000000002</c:v>
                </c:pt>
                <c:pt idx="893" formatCode="0.0000E+00">
                  <c:v>0.73728000000000005</c:v>
                </c:pt>
                <c:pt idx="894" formatCode="0.0000E+00">
                  <c:v>0.75409999999999999</c:v>
                </c:pt>
                <c:pt idx="895" formatCode="0.0000E+00">
                  <c:v>0.75175999999999998</c:v>
                </c:pt>
                <c:pt idx="896" formatCode="0.0000E+00">
                  <c:v>0.74883999999999995</c:v>
                </c:pt>
                <c:pt idx="897" formatCode="0.0000E+00">
                  <c:v>0.73970999999999998</c:v>
                </c:pt>
                <c:pt idx="898" formatCode="0.0000E+00">
                  <c:v>0.73887000000000003</c:v>
                </c:pt>
                <c:pt idx="899" formatCode="0.0000E+00">
                  <c:v>0.73856999999999995</c:v>
                </c:pt>
                <c:pt idx="900" formatCode="0.0000E+00">
                  <c:v>0.73531999999999997</c:v>
                </c:pt>
                <c:pt idx="901" formatCode="0.0000E+00">
                  <c:v>0.74441999999999997</c:v>
                </c:pt>
                <c:pt idx="902" formatCode="0.0000E+00">
                  <c:v>0.72804999999999997</c:v>
                </c:pt>
                <c:pt idx="903" formatCode="0.0000E+00">
                  <c:v>0.73441999999999996</c:v>
                </c:pt>
                <c:pt idx="904" formatCode="0.0000E+00">
                  <c:v>0.72336</c:v>
                </c:pt>
                <c:pt idx="905" formatCode="0.0000E+00">
                  <c:v>0.68174000000000001</c:v>
                </c:pt>
                <c:pt idx="906" formatCode="0.0000E+00">
                  <c:v>0.71252000000000004</c:v>
                </c:pt>
                <c:pt idx="907" formatCode="0.0000E+00">
                  <c:v>0.72753000000000001</c:v>
                </c:pt>
                <c:pt idx="908" formatCode="0.0000E+00">
                  <c:v>0.72685</c:v>
                </c:pt>
                <c:pt idx="909" formatCode="0.0000E+00">
                  <c:v>0.71972000000000003</c:v>
                </c:pt>
                <c:pt idx="910" formatCode="0.0000E+00">
                  <c:v>0.71914</c:v>
                </c:pt>
                <c:pt idx="911" formatCode="0.0000E+00">
                  <c:v>0.72277999999999998</c:v>
                </c:pt>
                <c:pt idx="912" formatCode="0.0000E+00">
                  <c:v>0.71877000000000002</c:v>
                </c:pt>
                <c:pt idx="913" formatCode="0.0000E+00">
                  <c:v>0.71760999999999997</c:v>
                </c:pt>
                <c:pt idx="914" formatCode="0.0000E+00">
                  <c:v>0.72067999999999999</c:v>
                </c:pt>
                <c:pt idx="915" formatCode="0.0000E+00">
                  <c:v>0.70816999999999997</c:v>
                </c:pt>
                <c:pt idx="916" formatCode="0.0000E+00">
                  <c:v>0.71128999999999998</c:v>
                </c:pt>
                <c:pt idx="917" formatCode="0.0000E+00">
                  <c:v>0.70337000000000005</c:v>
                </c:pt>
                <c:pt idx="918" formatCode="0.0000E+00">
                  <c:v>0.71421999999999997</c:v>
                </c:pt>
                <c:pt idx="919" formatCode="0.0000E+00">
                  <c:v>0.68877999999999995</c:v>
                </c:pt>
                <c:pt idx="920" formatCode="0.0000E+00">
                  <c:v>0.69896000000000003</c:v>
                </c:pt>
                <c:pt idx="921" formatCode="0.0000E+00">
                  <c:v>0.70174999999999998</c:v>
                </c:pt>
                <c:pt idx="922" formatCode="0.0000E+00">
                  <c:v>0.68969999999999998</c:v>
                </c:pt>
                <c:pt idx="923" formatCode="0.0000E+00">
                  <c:v>0.69508000000000003</c:v>
                </c:pt>
                <c:pt idx="924" formatCode="0.0000E+00">
                  <c:v>0.69057999999999997</c:v>
                </c:pt>
                <c:pt idx="925" formatCode="0.0000E+00">
                  <c:v>0.69752999999999998</c:v>
                </c:pt>
                <c:pt idx="926" formatCode="0.0000E+00">
                  <c:v>0.69635999999999998</c:v>
                </c:pt>
                <c:pt idx="927" formatCode="0.0000E+00">
                  <c:v>0.69305000000000005</c:v>
                </c:pt>
                <c:pt idx="928" formatCode="0.0000E+00">
                  <c:v>0.69384999999999997</c:v>
                </c:pt>
                <c:pt idx="929" formatCode="0.0000E+00">
                  <c:v>0.68628</c:v>
                </c:pt>
                <c:pt idx="930" formatCode="0.0000E+00">
                  <c:v>0.69055</c:v>
                </c:pt>
                <c:pt idx="931" formatCode="0.0000E+00">
                  <c:v>0.68735999999999997</c:v>
                </c:pt>
                <c:pt idx="932" formatCode="0.0000E+00">
                  <c:v>0.68786999999999998</c:v>
                </c:pt>
                <c:pt idx="933" formatCode="0.0000E+00">
                  <c:v>0.67613000000000001</c:v>
                </c:pt>
                <c:pt idx="934" formatCode="0.0000E+00">
                  <c:v>0.68015000000000003</c:v>
                </c:pt>
                <c:pt idx="935" formatCode="0.0000E+00">
                  <c:v>0.68233999999999995</c:v>
                </c:pt>
                <c:pt idx="936" formatCode="0.0000E+00">
                  <c:v>0.68201999999999996</c:v>
                </c:pt>
                <c:pt idx="937" formatCode="0.0000E+00">
                  <c:v>0.67496999999999996</c:v>
                </c:pt>
                <c:pt idx="938" formatCode="0.0000E+00">
                  <c:v>0.67171999999999998</c:v>
                </c:pt>
                <c:pt idx="939" formatCode="0.0000E+00">
                  <c:v>0.67635999999999996</c:v>
                </c:pt>
                <c:pt idx="940" formatCode="0.0000E+00">
                  <c:v>0.67169999999999996</c:v>
                </c:pt>
                <c:pt idx="941" formatCode="0.0000E+00">
                  <c:v>0.67176000000000002</c:v>
                </c:pt>
                <c:pt idx="942" formatCode="0.0000E+00">
                  <c:v>0.67200000000000004</c:v>
                </c:pt>
                <c:pt idx="943" formatCode="0.0000E+00">
                  <c:v>0.66525000000000001</c:v>
                </c:pt>
                <c:pt idx="944" formatCode="0.0000E+00">
                  <c:v>0.66832999999999998</c:v>
                </c:pt>
                <c:pt idx="945" formatCode="0.0000E+00">
                  <c:v>0.66452</c:v>
                </c:pt>
                <c:pt idx="946" formatCode="0.0000E+00">
                  <c:v>0.64714000000000005</c:v>
                </c:pt>
                <c:pt idx="947" formatCode="0.0000E+00">
                  <c:v>0.65693999999999997</c:v>
                </c:pt>
                <c:pt idx="948" formatCode="0.0000E+00">
                  <c:v>0.66274</c:v>
                </c:pt>
                <c:pt idx="949" formatCode="0.0000E+00">
                  <c:v>0.65895999999999999</c:v>
                </c:pt>
                <c:pt idx="950" formatCode="0.0000E+00">
                  <c:v>0.65463000000000005</c:v>
                </c:pt>
                <c:pt idx="951" formatCode="0.0000E+00">
                  <c:v>0.65520999999999996</c:v>
                </c:pt>
                <c:pt idx="952" formatCode="0.0000E+00">
                  <c:v>0.65117999999999998</c:v>
                </c:pt>
                <c:pt idx="953" formatCode="0.0000E+00">
                  <c:v>0.64919000000000004</c:v>
                </c:pt>
                <c:pt idx="954" formatCode="0.0000E+00">
                  <c:v>0.64646000000000003</c:v>
                </c:pt>
                <c:pt idx="955" formatCode="0.0000E+00">
                  <c:v>0.64846999999999999</c:v>
                </c:pt>
                <c:pt idx="956" formatCode="0.0000E+00">
                  <c:v>0.64641000000000004</c:v>
                </c:pt>
                <c:pt idx="957" formatCode="0.0000E+00">
                  <c:v>0.64481999999999995</c:v>
                </c:pt>
                <c:pt idx="958" formatCode="0.0000E+00">
                  <c:v>0.63817999999999997</c:v>
                </c:pt>
                <c:pt idx="959" formatCode="0.0000E+00">
                  <c:v>0.61875000000000002</c:v>
                </c:pt>
                <c:pt idx="960" formatCode="0.0000E+00">
                  <c:v>0.63585000000000003</c:v>
                </c:pt>
                <c:pt idx="961" formatCode="0.0000E+00">
                  <c:v>0.62121000000000004</c:v>
                </c:pt>
                <c:pt idx="962" formatCode="0.0000E+00">
                  <c:v>0.63266</c:v>
                </c:pt>
                <c:pt idx="963" formatCode="0.0000E+00">
                  <c:v>0.62239</c:v>
                </c:pt>
                <c:pt idx="964" formatCode="0.0000E+00">
                  <c:v>0.63195999999999997</c:v>
                </c:pt>
                <c:pt idx="965" formatCode="0.0000E+00">
                  <c:v>0.62912999999999997</c:v>
                </c:pt>
                <c:pt idx="966" formatCode="0.0000E+00">
                  <c:v>0.61712999999999996</c:v>
                </c:pt>
                <c:pt idx="967" formatCode="0.0000E+00">
                  <c:v>0.62031999999999998</c:v>
                </c:pt>
                <c:pt idx="968" formatCode="0.0000E+00">
                  <c:v>0.61943999999999999</c:v>
                </c:pt>
                <c:pt idx="969" formatCode="0.0000E+00">
                  <c:v>0.58626</c:v>
                </c:pt>
                <c:pt idx="970" formatCode="0.0000E+00">
                  <c:v>0.60468999999999995</c:v>
                </c:pt>
                <c:pt idx="971" formatCode="0.0000E+00">
                  <c:v>0.61660999999999999</c:v>
                </c:pt>
                <c:pt idx="972" formatCode="0.0000E+00">
                  <c:v>0.61536000000000002</c:v>
                </c:pt>
                <c:pt idx="973" formatCode="0.0000E+00">
                  <c:v>0.60363</c:v>
                </c:pt>
                <c:pt idx="974" formatCode="0.0000E+00">
                  <c:v>0.62158000000000002</c:v>
                </c:pt>
                <c:pt idx="975" formatCode="0.0000E+00">
                  <c:v>0.59252000000000005</c:v>
                </c:pt>
                <c:pt idx="976" formatCode="0.0000E+00">
                  <c:v>0.61470999999999998</c:v>
                </c:pt>
                <c:pt idx="977" formatCode="0.0000E+00">
                  <c:v>0.60433999999999999</c:v>
                </c:pt>
                <c:pt idx="978" formatCode="0.0000E+00">
                  <c:v>0.60321000000000002</c:v>
                </c:pt>
                <c:pt idx="979" formatCode="0.0000E+00">
                  <c:v>0.60474000000000006</c:v>
                </c:pt>
                <c:pt idx="980" formatCode="0.0000E+00">
                  <c:v>0.59721999999999997</c:v>
                </c:pt>
                <c:pt idx="981" formatCode="0.0000E+00">
                  <c:v>0.58082999999999996</c:v>
                </c:pt>
                <c:pt idx="982" formatCode="0.0000E+00">
                  <c:v>0.58940000000000003</c:v>
                </c:pt>
                <c:pt idx="983" formatCode="0.0000E+00">
                  <c:v>0.59814000000000001</c:v>
                </c:pt>
                <c:pt idx="984" formatCode="0.0000E+00">
                  <c:v>0.57852000000000003</c:v>
                </c:pt>
                <c:pt idx="985" formatCode="0.0000E+00">
                  <c:v>0.59330000000000005</c:v>
                </c:pt>
                <c:pt idx="986" formatCode="0.0000E+00">
                  <c:v>0.55410000000000004</c:v>
                </c:pt>
                <c:pt idx="987" formatCode="0.0000E+00">
                  <c:v>0.56696999999999997</c:v>
                </c:pt>
                <c:pt idx="988" formatCode="0.0000E+00">
                  <c:v>0.59316999999999998</c:v>
                </c:pt>
                <c:pt idx="989" formatCode="0.0000E+00">
                  <c:v>0.57918999999999998</c:v>
                </c:pt>
                <c:pt idx="990" formatCode="0.0000E+00">
                  <c:v>0.55572999999999995</c:v>
                </c:pt>
                <c:pt idx="991" formatCode="0.0000E+00">
                  <c:v>0.58835000000000004</c:v>
                </c:pt>
                <c:pt idx="992" formatCode="0.0000E+00">
                  <c:v>0.58123999999999998</c:v>
                </c:pt>
                <c:pt idx="993" formatCode="0.0000E+00">
                  <c:v>0.51058000000000003</c:v>
                </c:pt>
                <c:pt idx="994" formatCode="0.0000E+00">
                  <c:v>0.53964999999999996</c:v>
                </c:pt>
                <c:pt idx="995" formatCode="0.0000E+00">
                  <c:v>0.52066999999999997</c:v>
                </c:pt>
                <c:pt idx="996" formatCode="0.0000E+00">
                  <c:v>0.50322999999999996</c:v>
                </c:pt>
                <c:pt idx="997" formatCode="0.0000E+00">
                  <c:v>0.57852000000000003</c:v>
                </c:pt>
                <c:pt idx="998" formatCode="0.0000E+00">
                  <c:v>0.50290999999999997</c:v>
                </c:pt>
                <c:pt idx="999" formatCode="0.0000E+00">
                  <c:v>0.50771999999999995</c:v>
                </c:pt>
                <c:pt idx="1000" formatCode="0.0000E+00">
                  <c:v>0.48576999999999998</c:v>
                </c:pt>
                <c:pt idx="1001" formatCode="0.0000E+00">
                  <c:v>0.49696000000000001</c:v>
                </c:pt>
                <c:pt idx="1002" formatCode="0.0000E+00">
                  <c:v>0.46883000000000002</c:v>
                </c:pt>
                <c:pt idx="1003" formatCode="0.0000E+00">
                  <c:v>0.46637000000000001</c:v>
                </c:pt>
                <c:pt idx="1004" formatCode="0.0000E+00">
                  <c:v>0.46765000000000001</c:v>
                </c:pt>
                <c:pt idx="1005" formatCode="0.0000E+00">
                  <c:v>0.50644</c:v>
                </c:pt>
                <c:pt idx="1006" formatCode="0.0000E+00">
                  <c:v>0.39792</c:v>
                </c:pt>
                <c:pt idx="1007" formatCode="0.0000E+00">
                  <c:v>0.48304000000000002</c:v>
                </c:pt>
                <c:pt idx="1008" formatCode="0.0000E+00">
                  <c:v>0.41565000000000002</c:v>
                </c:pt>
                <c:pt idx="1009" formatCode="0.0000E+00">
                  <c:v>0.41277999999999998</c:v>
                </c:pt>
                <c:pt idx="1010" formatCode="0.0000E+00">
                  <c:v>0.47899000000000003</c:v>
                </c:pt>
                <c:pt idx="1011" formatCode="0.0000E+00">
                  <c:v>0.33154</c:v>
                </c:pt>
                <c:pt idx="1012" formatCode="0.0000E+00">
                  <c:v>0.41356999999999999</c:v>
                </c:pt>
                <c:pt idx="1013" formatCode="0.0000E+00">
                  <c:v>0.26850000000000002</c:v>
                </c:pt>
                <c:pt idx="1014" formatCode="0.0000E+00">
                  <c:v>0.29985000000000001</c:v>
                </c:pt>
                <c:pt idx="1015" formatCode="0.0000E+00">
                  <c:v>0.24987000000000001</c:v>
                </c:pt>
                <c:pt idx="1016" formatCode="0.0000E+00">
                  <c:v>0.20136000000000001</c:v>
                </c:pt>
                <c:pt idx="1017" formatCode="0.0000E+00">
                  <c:v>7.9617999999999994E-2</c:v>
                </c:pt>
                <c:pt idx="1018" formatCode="0.0000E+00">
                  <c:v>0.21753</c:v>
                </c:pt>
                <c:pt idx="1019" formatCode="0.0000E+00">
                  <c:v>0.11317000000000001</c:v>
                </c:pt>
                <c:pt idx="1020" formatCode="0.0000E+00">
                  <c:v>0.14188999999999999</c:v>
                </c:pt>
                <c:pt idx="1021" formatCode="0.0000E+00">
                  <c:v>0.18586</c:v>
                </c:pt>
                <c:pt idx="1022" formatCode="0.0000E+00">
                  <c:v>8.1685999999999995E-2</c:v>
                </c:pt>
                <c:pt idx="1023" formatCode="0.0000E+00">
                  <c:v>0.12817000000000001</c:v>
                </c:pt>
                <c:pt idx="1024" formatCode="0.0000E+00">
                  <c:v>0.1087</c:v>
                </c:pt>
                <c:pt idx="1025" formatCode="0.0000E+00">
                  <c:v>0.14427999999999999</c:v>
                </c:pt>
                <c:pt idx="1026" formatCode="0.0000E+00">
                  <c:v>5.1589000000000003E-2</c:v>
                </c:pt>
                <c:pt idx="1027" formatCode="0.0000E+00">
                  <c:v>0.15725</c:v>
                </c:pt>
                <c:pt idx="1028" formatCode="0.0000E+00">
                  <c:v>9.9224000000000007E-2</c:v>
                </c:pt>
                <c:pt idx="1029" formatCode="0.0000E+00">
                  <c:v>0.10591</c:v>
                </c:pt>
                <c:pt idx="1030" formatCode="0.0000E+00">
                  <c:v>7.0573999999999998E-2</c:v>
                </c:pt>
                <c:pt idx="1031" formatCode="0.0000E+00">
                  <c:v>0.29559999999999997</c:v>
                </c:pt>
                <c:pt idx="1032" formatCode="0.0000E+00">
                  <c:v>0.23411000000000001</c:v>
                </c:pt>
                <c:pt idx="1033" formatCode="0.0000E+00">
                  <c:v>0.15331</c:v>
                </c:pt>
                <c:pt idx="1034" formatCode="0.0000E+00">
                  <c:v>4.1739999999999999E-2</c:v>
                </c:pt>
                <c:pt idx="1035" formatCode="0.0000E+00">
                  <c:v>1.5462E-2</c:v>
                </c:pt>
                <c:pt idx="1036" formatCode="0.0000E+00">
                  <c:v>0.12876000000000001</c:v>
                </c:pt>
                <c:pt idx="1037" formatCode="0.0000E+00">
                  <c:v>0.28784999999999999</c:v>
                </c:pt>
                <c:pt idx="1038" formatCode="0.0000E+00">
                  <c:v>0.20329</c:v>
                </c:pt>
                <c:pt idx="1039" formatCode="0.0000E+00">
                  <c:v>0.29849999999999999</c:v>
                </c:pt>
                <c:pt idx="1040" formatCode="0.0000E+00">
                  <c:v>0.25599</c:v>
                </c:pt>
                <c:pt idx="1041" formatCode="0.0000E+00">
                  <c:v>0.19336999999999999</c:v>
                </c:pt>
                <c:pt idx="1042" formatCode="0.0000E+00">
                  <c:v>0.22478999999999999</c:v>
                </c:pt>
                <c:pt idx="1043" formatCode="0.0000E+00">
                  <c:v>0.31183</c:v>
                </c:pt>
                <c:pt idx="1044" formatCode="0.0000E+00">
                  <c:v>0.11326</c:v>
                </c:pt>
                <c:pt idx="1045" formatCode="0.0000E+00">
                  <c:v>0.14604</c:v>
                </c:pt>
                <c:pt idx="1046" formatCode="0.0000E+00">
                  <c:v>0.15764</c:v>
                </c:pt>
                <c:pt idx="1047" formatCode="0.0000E+00">
                  <c:v>5.9175999999999999E-2</c:v>
                </c:pt>
                <c:pt idx="1048" formatCode="0.0000E+00">
                  <c:v>0.27112999999999998</c:v>
                </c:pt>
                <c:pt idx="1049" formatCode="0.0000E+00">
                  <c:v>0.21854000000000001</c:v>
                </c:pt>
                <c:pt idx="1050" formatCode="0.0000E+00">
                  <c:v>0.12164</c:v>
                </c:pt>
                <c:pt idx="1051" formatCode="0.0000E+00">
                  <c:v>0.2034</c:v>
                </c:pt>
                <c:pt idx="1052" formatCode="0.0000E+00">
                  <c:v>0.24762000000000001</c:v>
                </c:pt>
                <c:pt idx="1053" formatCode="0.0000E+00">
                  <c:v>0.23812</c:v>
                </c:pt>
                <c:pt idx="1054" formatCode="0.0000E+00">
                  <c:v>0.14248</c:v>
                </c:pt>
                <c:pt idx="1055" formatCode="0.0000E+00">
                  <c:v>0.31315999999999999</c:v>
                </c:pt>
                <c:pt idx="1056" formatCode="0.0000E+00">
                  <c:v>0.28089999999999998</c:v>
                </c:pt>
                <c:pt idx="1057" formatCode="0.0000E+00">
                  <c:v>0.31458000000000003</c:v>
                </c:pt>
                <c:pt idx="1058" formatCode="0.0000E+00">
                  <c:v>0.31170999999999999</c:v>
                </c:pt>
                <c:pt idx="1059" formatCode="0.0000E+00">
                  <c:v>0.33693000000000001</c:v>
                </c:pt>
                <c:pt idx="1060" formatCode="0.0000E+00">
                  <c:v>0.28648000000000001</c:v>
                </c:pt>
                <c:pt idx="1061" formatCode="0.0000E+00">
                  <c:v>0.34753000000000001</c:v>
                </c:pt>
                <c:pt idx="1062" formatCode="0.0000E+00">
                  <c:v>0.35002</c:v>
                </c:pt>
                <c:pt idx="1063" formatCode="0.0000E+00">
                  <c:v>0.46856999999999999</c:v>
                </c:pt>
                <c:pt idx="1064" formatCode="0.0000E+00">
                  <c:v>0.40188000000000001</c:v>
                </c:pt>
                <c:pt idx="1065" formatCode="0.0000E+00">
                  <c:v>0.3886</c:v>
                </c:pt>
                <c:pt idx="1066" formatCode="0.0000E+00">
                  <c:v>0.37494</c:v>
                </c:pt>
                <c:pt idx="1067" formatCode="0.0000E+00">
                  <c:v>0.40995999999999999</c:v>
                </c:pt>
                <c:pt idx="1068" formatCode="0.0000E+00">
                  <c:v>0.41954000000000002</c:v>
                </c:pt>
                <c:pt idx="1069" formatCode="0.0000E+00">
                  <c:v>0.42309999999999998</c:v>
                </c:pt>
                <c:pt idx="1070" formatCode="0.0000E+00">
                  <c:v>0.45873000000000003</c:v>
                </c:pt>
                <c:pt idx="1071" formatCode="0.0000E+00">
                  <c:v>0.44830999999999999</c:v>
                </c:pt>
                <c:pt idx="1072" formatCode="0.0000E+00">
                  <c:v>0.45483000000000001</c:v>
                </c:pt>
                <c:pt idx="1073" formatCode="0.0000E+00">
                  <c:v>0.45641999999999999</c:v>
                </c:pt>
                <c:pt idx="1074" formatCode="0.0000E+00">
                  <c:v>0.33692</c:v>
                </c:pt>
                <c:pt idx="1075" formatCode="0.0000E+00">
                  <c:v>0.45240000000000002</c:v>
                </c:pt>
                <c:pt idx="1076" formatCode="0.0000E+00">
                  <c:v>0.47678999999999999</c:v>
                </c:pt>
                <c:pt idx="1077" formatCode="0.0000E+00">
                  <c:v>0.47234999999999999</c:v>
                </c:pt>
                <c:pt idx="1078" formatCode="0.0000E+00">
                  <c:v>0.36</c:v>
                </c:pt>
                <c:pt idx="1079" formatCode="0.0000E+00">
                  <c:v>0.48370999999999997</c:v>
                </c:pt>
                <c:pt idx="1080" formatCode="0.0000E+00">
                  <c:v>0.44069000000000003</c:v>
                </c:pt>
                <c:pt idx="1081" formatCode="0.0000E+00">
                  <c:v>0.45513999999999999</c:v>
                </c:pt>
                <c:pt idx="1082" formatCode="0.0000E+00">
                  <c:v>0.32318000000000002</c:v>
                </c:pt>
                <c:pt idx="1083" formatCode="0.0000E+00">
                  <c:v>0.43869999999999998</c:v>
                </c:pt>
                <c:pt idx="1084" formatCode="0.0000E+00">
                  <c:v>0.41985</c:v>
                </c:pt>
                <c:pt idx="1085" formatCode="0.0000E+00">
                  <c:v>0.40740999999999999</c:v>
                </c:pt>
                <c:pt idx="1086" formatCode="0.0000E+00">
                  <c:v>0.47715000000000002</c:v>
                </c:pt>
                <c:pt idx="1087" formatCode="0.0000E+00">
                  <c:v>0.45574999999999999</c:v>
                </c:pt>
                <c:pt idx="1088" formatCode="0.0000E+00">
                  <c:v>0.33504</c:v>
                </c:pt>
                <c:pt idx="1089" formatCode="0.0000E+00">
                  <c:v>0.41569</c:v>
                </c:pt>
                <c:pt idx="1090" formatCode="0.0000E+00">
                  <c:v>0.46239000000000002</c:v>
                </c:pt>
                <c:pt idx="1091" formatCode="0.0000E+00">
                  <c:v>0.4466</c:v>
                </c:pt>
                <c:pt idx="1092" formatCode="0.0000E+00">
                  <c:v>0.47336</c:v>
                </c:pt>
                <c:pt idx="1093" formatCode="0.0000E+00">
                  <c:v>0.45434000000000002</c:v>
                </c:pt>
                <c:pt idx="1094" formatCode="0.0000E+00">
                  <c:v>0.46889999999999998</c:v>
                </c:pt>
                <c:pt idx="1095" formatCode="0.0000E+00">
                  <c:v>0.44696000000000002</c:v>
                </c:pt>
                <c:pt idx="1096" formatCode="0.0000E+00">
                  <c:v>0.43131000000000003</c:v>
                </c:pt>
                <c:pt idx="1097" formatCode="0.0000E+00">
                  <c:v>0.47715000000000002</c:v>
                </c:pt>
                <c:pt idx="1098" formatCode="0.0000E+00">
                  <c:v>0.43391999999999997</c:v>
                </c:pt>
                <c:pt idx="1099" formatCode="0.0000E+00">
                  <c:v>0.36488999999999999</c:v>
                </c:pt>
                <c:pt idx="1100" formatCode="0.0000E+00">
                  <c:v>0.44824999999999998</c:v>
                </c:pt>
                <c:pt idx="1101" formatCode="0.0000E+00">
                  <c:v>0.43708000000000002</c:v>
                </c:pt>
                <c:pt idx="1102" formatCode="0.0000E+00">
                  <c:v>0.43717</c:v>
                </c:pt>
                <c:pt idx="1103" formatCode="0.0000E+00">
                  <c:v>0.43408999999999998</c:v>
                </c:pt>
                <c:pt idx="1104" formatCode="0.0000E+00">
                  <c:v>0.36247000000000001</c:v>
                </c:pt>
                <c:pt idx="1105" formatCode="0.0000E+00">
                  <c:v>0.43691999999999998</c:v>
                </c:pt>
                <c:pt idx="1106" formatCode="0.0000E+00">
                  <c:v>0.48086000000000001</c:v>
                </c:pt>
                <c:pt idx="1107" formatCode="0.0000E+00">
                  <c:v>0.42986000000000002</c:v>
                </c:pt>
                <c:pt idx="1108" formatCode="0.0000E+00">
                  <c:v>0.43346000000000001</c:v>
                </c:pt>
                <c:pt idx="1109" formatCode="0.0000E+00">
                  <c:v>0.41427999999999998</c:v>
                </c:pt>
                <c:pt idx="1110" formatCode="0.0000E+00">
                  <c:v>0.45335999999999999</c:v>
                </c:pt>
                <c:pt idx="1111" formatCode="0.0000E+00">
                  <c:v>0.42231999999999997</c:v>
                </c:pt>
                <c:pt idx="1112" formatCode="0.0000E+00">
                  <c:v>0.42488999999999999</c:v>
                </c:pt>
                <c:pt idx="1113" formatCode="0.0000E+00">
                  <c:v>0.46955999999999998</c:v>
                </c:pt>
                <c:pt idx="1114" formatCode="0.0000E+00">
                  <c:v>0.43407000000000001</c:v>
                </c:pt>
                <c:pt idx="1115" formatCode="0.0000E+00">
                  <c:v>0.42780000000000001</c:v>
                </c:pt>
                <c:pt idx="1116" formatCode="0.0000E+00">
                  <c:v>0.46639999999999998</c:v>
                </c:pt>
                <c:pt idx="1117" formatCode="0.0000E+00">
                  <c:v>0.45528000000000002</c:v>
                </c:pt>
                <c:pt idx="1118" formatCode="0.0000E+00">
                  <c:v>0.45934000000000003</c:v>
                </c:pt>
                <c:pt idx="1119" formatCode="0.0000E+00">
                  <c:v>0.44663000000000003</c:v>
                </c:pt>
                <c:pt idx="1120" formatCode="0.0000E+00">
                  <c:v>0.45805000000000001</c:v>
                </c:pt>
                <c:pt idx="1121" formatCode="0.0000E+00">
                  <c:v>0.46531</c:v>
                </c:pt>
                <c:pt idx="1122" formatCode="0.0000E+00">
                  <c:v>0.45139000000000001</c:v>
                </c:pt>
                <c:pt idx="1123" formatCode="0.0000E+00">
                  <c:v>0.44406000000000001</c:v>
                </c:pt>
                <c:pt idx="1124" formatCode="0.0000E+00">
                  <c:v>0.44807999999999998</c:v>
                </c:pt>
                <c:pt idx="1125" formatCode="0.0000E+00">
                  <c:v>0.46235999999999999</c:v>
                </c:pt>
                <c:pt idx="1126" formatCode="0.0000E+00">
                  <c:v>0.46819</c:v>
                </c:pt>
                <c:pt idx="1127" formatCode="0.0000E+00">
                  <c:v>0.43303999999999998</c:v>
                </c:pt>
                <c:pt idx="1128" formatCode="0.0000E+00">
                  <c:v>0.46657999999999999</c:v>
                </c:pt>
                <c:pt idx="1129" formatCode="0.0000E+00">
                  <c:v>0.46721000000000001</c:v>
                </c:pt>
                <c:pt idx="1130" formatCode="0.0000E+00">
                  <c:v>0.46002999999999999</c:v>
                </c:pt>
                <c:pt idx="1131" formatCode="0.0000E+00">
                  <c:v>0.47203000000000001</c:v>
                </c:pt>
                <c:pt idx="1132" formatCode="0.0000E+00">
                  <c:v>0.46633000000000002</c:v>
                </c:pt>
                <c:pt idx="1133" formatCode="0.0000E+00">
                  <c:v>0.45396999999999998</c:v>
                </c:pt>
                <c:pt idx="1134" formatCode="0.0000E+00">
                  <c:v>0.47016000000000002</c:v>
                </c:pt>
                <c:pt idx="1135" formatCode="0.0000E+00">
                  <c:v>0.46504000000000001</c:v>
                </c:pt>
                <c:pt idx="1136" formatCode="0.0000E+00">
                  <c:v>0.46908</c:v>
                </c:pt>
                <c:pt idx="1137" formatCode="0.0000E+00">
                  <c:v>0.46339000000000002</c:v>
                </c:pt>
                <c:pt idx="1138" formatCode="0.0000E+00">
                  <c:v>0.46797</c:v>
                </c:pt>
                <c:pt idx="1139" formatCode="0.0000E+00">
                  <c:v>0.46272000000000002</c:v>
                </c:pt>
                <c:pt idx="1140" formatCode="0.0000E+00">
                  <c:v>0.46077000000000001</c:v>
                </c:pt>
                <c:pt idx="1141" formatCode="0.0000E+00">
                  <c:v>0.46196999999999999</c:v>
                </c:pt>
                <c:pt idx="1142" formatCode="0.0000E+00">
                  <c:v>0.46246999999999999</c:v>
                </c:pt>
                <c:pt idx="1143" formatCode="0.0000E+00">
                  <c:v>0.45754</c:v>
                </c:pt>
                <c:pt idx="1144" formatCode="0.0000E+00">
                  <c:v>0.45528000000000002</c:v>
                </c:pt>
                <c:pt idx="1145" formatCode="0.0000E+00">
                  <c:v>0.45655000000000001</c:v>
                </c:pt>
                <c:pt idx="1146" formatCode="0.0000E+00">
                  <c:v>0.45945000000000003</c:v>
                </c:pt>
                <c:pt idx="1147" formatCode="0.0000E+00">
                  <c:v>0.45745999999999998</c:v>
                </c:pt>
                <c:pt idx="1148" formatCode="0.0000E+00">
                  <c:v>0.45860000000000001</c:v>
                </c:pt>
                <c:pt idx="1149" formatCode="0.0000E+00">
                  <c:v>0.45966000000000001</c:v>
                </c:pt>
                <c:pt idx="1150" formatCode="0.0000E+00">
                  <c:v>0.45705000000000001</c:v>
                </c:pt>
                <c:pt idx="1151" formatCode="0.0000E+00">
                  <c:v>0.45257999999999998</c:v>
                </c:pt>
                <c:pt idx="1152" formatCode="0.0000E+00">
                  <c:v>0.45096999999999998</c:v>
                </c:pt>
                <c:pt idx="1153" formatCode="0.0000E+00">
                  <c:v>0.44773000000000002</c:v>
                </c:pt>
                <c:pt idx="1154" formatCode="0.0000E+00">
                  <c:v>0.44363000000000002</c:v>
                </c:pt>
                <c:pt idx="1155" formatCode="0.0000E+00">
                  <c:v>0.45069999999999999</c:v>
                </c:pt>
                <c:pt idx="1156" formatCode="0.0000E+00">
                  <c:v>0.44023000000000001</c:v>
                </c:pt>
                <c:pt idx="1157" formatCode="0.0000E+00">
                  <c:v>0.43531999999999998</c:v>
                </c:pt>
                <c:pt idx="1158" formatCode="0.0000E+00">
                  <c:v>0.44496000000000002</c:v>
                </c:pt>
                <c:pt idx="1159" formatCode="0.0000E+00">
                  <c:v>0.42725000000000002</c:v>
                </c:pt>
                <c:pt idx="1160" formatCode="0.0000E+00">
                  <c:v>0.43109999999999998</c:v>
                </c:pt>
                <c:pt idx="1161" formatCode="0.0000E+00">
                  <c:v>0.41145999999999999</c:v>
                </c:pt>
                <c:pt idx="1162" formatCode="0.0000E+00">
                  <c:v>0.39567000000000002</c:v>
                </c:pt>
                <c:pt idx="1163" formatCode="0.0000E+00">
                  <c:v>0.40018999999999999</c:v>
                </c:pt>
                <c:pt idx="1164" formatCode="0.0000E+00">
                  <c:v>0.37147999999999998</c:v>
                </c:pt>
                <c:pt idx="1165" formatCode="0.0000E+00">
                  <c:v>0.3957</c:v>
                </c:pt>
                <c:pt idx="1166" formatCode="0.0000E+00">
                  <c:v>0.38527</c:v>
                </c:pt>
                <c:pt idx="1167" formatCode="0.0000E+00">
                  <c:v>0.38822000000000001</c:v>
                </c:pt>
                <c:pt idx="1168" formatCode="0.0000E+00">
                  <c:v>0.37051000000000001</c:v>
                </c:pt>
                <c:pt idx="1169" formatCode="0.0000E+00">
                  <c:v>0.24651999999999999</c:v>
                </c:pt>
                <c:pt idx="1170" formatCode="0.0000E+00">
                  <c:v>0.38744000000000001</c:v>
                </c:pt>
                <c:pt idx="1171" formatCode="0.0000E+00">
                  <c:v>0.40825</c:v>
                </c:pt>
                <c:pt idx="1172" formatCode="0.0000E+00">
                  <c:v>0.40878999999999999</c:v>
                </c:pt>
                <c:pt idx="1173" formatCode="0.0000E+00">
                  <c:v>0.40625</c:v>
                </c:pt>
                <c:pt idx="1174" formatCode="0.0000E+00">
                  <c:v>0.40614</c:v>
                </c:pt>
                <c:pt idx="1175" formatCode="0.0000E+00">
                  <c:v>0.41232999999999997</c:v>
                </c:pt>
                <c:pt idx="1176" formatCode="0.0000E+00">
                  <c:v>0.41693000000000002</c:v>
                </c:pt>
                <c:pt idx="1177" formatCode="0.0000E+00">
                  <c:v>0.42000999999999999</c:v>
                </c:pt>
                <c:pt idx="1178" formatCode="0.0000E+00">
                  <c:v>0.42763000000000001</c:v>
                </c:pt>
                <c:pt idx="1179" formatCode="0.0000E+00">
                  <c:v>0.42455999999999999</c:v>
                </c:pt>
                <c:pt idx="1180" formatCode="0.0000E+00">
                  <c:v>0.42204000000000003</c:v>
                </c:pt>
                <c:pt idx="1181" formatCode="0.0000E+00">
                  <c:v>0.41335</c:v>
                </c:pt>
                <c:pt idx="1182" formatCode="0.0000E+00">
                  <c:v>0.37304999999999999</c:v>
                </c:pt>
                <c:pt idx="1183" formatCode="0.0000E+00">
                  <c:v>0.40733000000000003</c:v>
                </c:pt>
                <c:pt idx="1184" formatCode="0.0000E+00">
                  <c:v>0.42077999999999999</c:v>
                </c:pt>
                <c:pt idx="1185" formatCode="0.0000E+00">
                  <c:v>0.42398999999999998</c:v>
                </c:pt>
                <c:pt idx="1186" formatCode="0.0000E+00">
                  <c:v>0.42714000000000002</c:v>
                </c:pt>
                <c:pt idx="1187" formatCode="0.0000E+00">
                  <c:v>0.42213000000000001</c:v>
                </c:pt>
                <c:pt idx="1188" formatCode="0.0000E+00">
                  <c:v>0.41988999999999999</c:v>
                </c:pt>
                <c:pt idx="1189" formatCode="0.0000E+00">
                  <c:v>0.40936</c:v>
                </c:pt>
                <c:pt idx="1190" formatCode="0.0000E+00">
                  <c:v>0.41284999999999999</c:v>
                </c:pt>
                <c:pt idx="1191" formatCode="0.0000E+00">
                  <c:v>0.41786000000000001</c:v>
                </c:pt>
                <c:pt idx="1192" formatCode="0.0000E+00">
                  <c:v>0.39617999999999998</c:v>
                </c:pt>
                <c:pt idx="1193" formatCode="0.0000E+00">
                  <c:v>0.41256999999999999</c:v>
                </c:pt>
                <c:pt idx="1194" formatCode="0.0000E+00">
                  <c:v>0.40421000000000001</c:v>
                </c:pt>
                <c:pt idx="1195" formatCode="0.0000E+00">
                  <c:v>0.40514</c:v>
                </c:pt>
                <c:pt idx="1196" formatCode="0.0000E+00">
                  <c:v>0.38957000000000003</c:v>
                </c:pt>
                <c:pt idx="1197" formatCode="0.0000E+00">
                  <c:v>0.37130000000000002</c:v>
                </c:pt>
                <c:pt idx="1198" formatCode="0.0000E+00">
                  <c:v>0.39183000000000001</c:v>
                </c:pt>
                <c:pt idx="1199" formatCode="0.0000E+00">
                  <c:v>0.40851999999999999</c:v>
                </c:pt>
                <c:pt idx="1200" formatCode="0.0000E+00">
                  <c:v>0.35311999999999999</c:v>
                </c:pt>
                <c:pt idx="1201" formatCode="0.0000E+00">
                  <c:v>0.36227999999999999</c:v>
                </c:pt>
                <c:pt idx="1202" formatCode="0.0000E+00">
                  <c:v>0.39180999999999999</c:v>
                </c:pt>
                <c:pt idx="1203" formatCode="0.0000E+00">
                  <c:v>0.34621000000000002</c:v>
                </c:pt>
                <c:pt idx="1204" formatCode="0.0000E+00">
                  <c:v>0.30062</c:v>
                </c:pt>
                <c:pt idx="1205" formatCode="0.0000E+00">
                  <c:v>0.38381999999999999</c:v>
                </c:pt>
                <c:pt idx="1206" formatCode="0.0000E+00">
                  <c:v>0.38452999999999998</c:v>
                </c:pt>
                <c:pt idx="1207" formatCode="0.0000E+00">
                  <c:v>0.30593999999999999</c:v>
                </c:pt>
                <c:pt idx="1208" formatCode="0.0000E+00">
                  <c:v>0.34695999999999999</c:v>
                </c:pt>
                <c:pt idx="1209" formatCode="0.0000E+00">
                  <c:v>0.38413000000000003</c:v>
                </c:pt>
                <c:pt idx="1210" formatCode="0.0000E+00">
                  <c:v>0.30114000000000002</c:v>
                </c:pt>
                <c:pt idx="1211" formatCode="0.0000E+00">
                  <c:v>0.33366000000000001</c:v>
                </c:pt>
                <c:pt idx="1212" formatCode="0.0000E+00">
                  <c:v>0.33337</c:v>
                </c:pt>
                <c:pt idx="1213" formatCode="0.0000E+00">
                  <c:v>0.31352000000000002</c:v>
                </c:pt>
                <c:pt idx="1214" formatCode="0.0000E+00">
                  <c:v>0.28832999999999998</c:v>
                </c:pt>
                <c:pt idx="1215" formatCode="0.0000E+00">
                  <c:v>0.28581000000000001</c:v>
                </c:pt>
                <c:pt idx="1216" formatCode="0.0000E+00">
                  <c:v>0.32418999999999998</c:v>
                </c:pt>
                <c:pt idx="1217" formatCode="0.0000E+00">
                  <c:v>0.31217</c:v>
                </c:pt>
                <c:pt idx="1218" formatCode="0.0000E+00">
                  <c:v>0.33328000000000002</c:v>
                </c:pt>
                <c:pt idx="1219" formatCode="0.0000E+00">
                  <c:v>0.26855000000000001</c:v>
                </c:pt>
                <c:pt idx="1220" formatCode="0.0000E+00">
                  <c:v>0.25872000000000001</c:v>
                </c:pt>
                <c:pt idx="1221" formatCode="0.0000E+00">
                  <c:v>0.29865999999999998</c:v>
                </c:pt>
                <c:pt idx="1222" formatCode="0.0000E+00">
                  <c:v>0.30216999999999999</c:v>
                </c:pt>
                <c:pt idx="1223" formatCode="0.0000E+00">
                  <c:v>0.23279</c:v>
                </c:pt>
                <c:pt idx="1224" formatCode="0.0000E+00">
                  <c:v>0.26249</c:v>
                </c:pt>
                <c:pt idx="1225" formatCode="0.0000E+00">
                  <c:v>0.32224000000000003</c:v>
                </c:pt>
                <c:pt idx="1226" formatCode="0.0000E+00">
                  <c:v>0.28050999999999998</c:v>
                </c:pt>
                <c:pt idx="1227" formatCode="0.0000E+00">
                  <c:v>0.26624999999999999</c:v>
                </c:pt>
                <c:pt idx="1228" formatCode="0.0000E+00">
                  <c:v>0.23449999999999999</c:v>
                </c:pt>
                <c:pt idx="1229" formatCode="0.0000E+00">
                  <c:v>0.17759</c:v>
                </c:pt>
                <c:pt idx="1230" formatCode="0.0000E+00">
                  <c:v>0.22922999999999999</c:v>
                </c:pt>
                <c:pt idx="1231" formatCode="0.0000E+00">
                  <c:v>0.14480000000000001</c:v>
                </c:pt>
                <c:pt idx="1232" formatCode="0.0000E+00">
                  <c:v>0.14579</c:v>
                </c:pt>
                <c:pt idx="1233" formatCode="0.0000E+00">
                  <c:v>0.20304</c:v>
                </c:pt>
                <c:pt idx="1234" formatCode="0.0000E+00">
                  <c:v>0.16925000000000001</c:v>
                </c:pt>
                <c:pt idx="1235" formatCode="0.0000E+00">
                  <c:v>0.23116999999999999</c:v>
                </c:pt>
                <c:pt idx="1236" formatCode="0.0000E+00">
                  <c:v>0.18348</c:v>
                </c:pt>
                <c:pt idx="1237" formatCode="0.0000E+00">
                  <c:v>0.16453999999999999</c:v>
                </c:pt>
                <c:pt idx="1238" formatCode="0.0000E+00">
                  <c:v>0.17804</c:v>
                </c:pt>
                <c:pt idx="1239" formatCode="0.0000E+00">
                  <c:v>0.17680999999999999</c:v>
                </c:pt>
                <c:pt idx="1240" formatCode="0.0000E+00">
                  <c:v>0.16830999999999999</c:v>
                </c:pt>
                <c:pt idx="1241" formatCode="0.0000E+00">
                  <c:v>0.17039000000000001</c:v>
                </c:pt>
                <c:pt idx="1242" formatCode="0.0000E+00">
                  <c:v>0.17798</c:v>
                </c:pt>
                <c:pt idx="1243" formatCode="0.0000E+00">
                  <c:v>0.12711</c:v>
                </c:pt>
                <c:pt idx="1244" formatCode="0.0000E+00">
                  <c:v>7.5645000000000004E-2</c:v>
                </c:pt>
                <c:pt idx="1245" formatCode="0.0000E+00">
                  <c:v>0.10904</c:v>
                </c:pt>
                <c:pt idx="1246" formatCode="0.0000E+00">
                  <c:v>5.8186000000000002E-2</c:v>
                </c:pt>
                <c:pt idx="1247" formatCode="0.0000E+00">
                  <c:v>6.0118999999999999E-2</c:v>
                </c:pt>
                <c:pt idx="1248" formatCode="0.0000E+00">
                  <c:v>4.7451000000000004E-3</c:v>
                </c:pt>
                <c:pt idx="1249" formatCode="0.0000E+00">
                  <c:v>1.6159E-2</c:v>
                </c:pt>
                <c:pt idx="1250" formatCode="0.0000E+00">
                  <c:v>1.6025000000000001E-2</c:v>
                </c:pt>
                <c:pt idx="1251" formatCode="0.0000E+00">
                  <c:v>4.6297999999999999E-3</c:v>
                </c:pt>
                <c:pt idx="1252" formatCode="0.0000E+00">
                  <c:v>1.5164E-3</c:v>
                </c:pt>
                <c:pt idx="1253" formatCode="0.0000E+00">
                  <c:v>9.6095999999999996E-5</c:v>
                </c:pt>
                <c:pt idx="1254" formatCode="0.0000E+00">
                  <c:v>2.9009000000000001E-4</c:v>
                </c:pt>
                <c:pt idx="1255" formatCode="0.0000E+00">
                  <c:v>3.6034000000000001E-6</c:v>
                </c:pt>
                <c:pt idx="1256" formatCode="0.0000E+00">
                  <c:v>4.8069999999999999E-5</c:v>
                </c:pt>
                <c:pt idx="1257" formatCode="0.0000E+00">
                  <c:v>7.1785999999999993E-5</c:v>
                </c:pt>
                <c:pt idx="1258" formatCode="0.0000E+00">
                  <c:v>4.1948000000000001E-6</c:v>
                </c:pt>
                <c:pt idx="1259" formatCode="0.0000E+00">
                  <c:v>7.3438999999999995E-7</c:v>
                </c:pt>
                <c:pt idx="1260" formatCode="0.0000E+00">
                  <c:v>2.1403999999999999E-6</c:v>
                </c:pt>
                <c:pt idx="1261" formatCode="0.0000E+00">
                  <c:v>4.8133000000000003E-9</c:v>
                </c:pt>
                <c:pt idx="1262" formatCode="0.0000E+00">
                  <c:v>1.8075999999999999E-11</c:v>
                </c:pt>
                <c:pt idx="1263" formatCode="0.0000E+00">
                  <c:v>3.1563000000000002E-6</c:v>
                </c:pt>
                <c:pt idx="1264" formatCode="0.0000E+00">
                  <c:v>1.3589E-6</c:v>
                </c:pt>
                <c:pt idx="1265" formatCode="0.0000E+00">
                  <c:v>9.0764000000000004E-12</c:v>
                </c:pt>
                <c:pt idx="1266" formatCode="0.0000E+00">
                  <c:v>1.2791E-5</c:v>
                </c:pt>
                <c:pt idx="1267" formatCode="0.0000E+00">
                  <c:v>4.9764000000000003E-6</c:v>
                </c:pt>
                <c:pt idx="1268" formatCode="0.0000E+00">
                  <c:v>1.4809999999999999E-13</c:v>
                </c:pt>
                <c:pt idx="1269" formatCode="0.0000E+00">
                  <c:v>5.1666999999999998E-7</c:v>
                </c:pt>
                <c:pt idx="1270" formatCode="0.0000E+00">
                  <c:v>2.9200000000000002E-7</c:v>
                </c:pt>
                <c:pt idx="1271" formatCode="0.0000E+00">
                  <c:v>1.9731E-8</c:v>
                </c:pt>
                <c:pt idx="1272" formatCode="0.0000E+00">
                  <c:v>2.7497999999999999E-6</c:v>
                </c:pt>
                <c:pt idx="1273" formatCode="0.0000E+00">
                  <c:v>4.4400999999999997E-5</c:v>
                </c:pt>
                <c:pt idx="1274" formatCode="0.0000E+00">
                  <c:v>1.7917000000000001E-4</c:v>
                </c:pt>
                <c:pt idx="1275" formatCode="0.0000E+00">
                  <c:v>3.2331999999999999E-4</c:v>
                </c:pt>
                <c:pt idx="1276" formatCode="0.0000E+00">
                  <c:v>2.5747999999999998E-4</c:v>
                </c:pt>
                <c:pt idx="1277" formatCode="0.0000E+00">
                  <c:v>1.227E-4</c:v>
                </c:pt>
                <c:pt idx="1278" formatCode="0.0000E+00">
                  <c:v>1.1088999999999999E-3</c:v>
                </c:pt>
                <c:pt idx="1279" formatCode="0.0000E+00">
                  <c:v>5.2163999999999997E-5</c:v>
                </c:pt>
                <c:pt idx="1280" formatCode="0.0000E+00">
                  <c:v>8.1587000000000003E-5</c:v>
                </c:pt>
                <c:pt idx="1281" formatCode="0.0000E+00">
                  <c:v>2.3715999999999999E-6</c:v>
                </c:pt>
                <c:pt idx="1282" formatCode="0.0000E+00">
                  <c:v>2.5672000000000002E-6</c:v>
                </c:pt>
                <c:pt idx="1283" formatCode="0.0000E+00">
                  <c:v>4.4017000000000003E-8</c:v>
                </c:pt>
                <c:pt idx="1284" formatCode="0.0000E+00">
                  <c:v>6.1689000000000001E-7</c:v>
                </c:pt>
                <c:pt idx="1285" formatCode="0.0000E+00">
                  <c:v>2.0899000000000001E-6</c:v>
                </c:pt>
                <c:pt idx="1286" formatCode="0.0000E+00">
                  <c:v>2.5214999999999999E-6</c:v>
                </c:pt>
                <c:pt idx="1287" formatCode="0.0000E+00">
                  <c:v>1.9896000000000001E-4</c:v>
                </c:pt>
                <c:pt idx="1288" formatCode="0.0000E+00">
                  <c:v>4.0261999999999997E-6</c:v>
                </c:pt>
                <c:pt idx="1289" formatCode="0.0000E+00">
                  <c:v>5.8098000000000004E-4</c:v>
                </c:pt>
                <c:pt idx="1290" formatCode="0.0000E+00">
                  <c:v>4.9328000000000002E-4</c:v>
                </c:pt>
                <c:pt idx="1291" formatCode="0.0000E+00">
                  <c:v>3.4383999999999999E-4</c:v>
                </c:pt>
                <c:pt idx="1292" formatCode="0.0000E+00">
                  <c:v>2.3782E-5</c:v>
                </c:pt>
                <c:pt idx="1293" formatCode="0.0000E+00">
                  <c:v>1.1586000000000001E-4</c:v>
                </c:pt>
                <c:pt idx="1294" formatCode="0.0000E+00">
                  <c:v>7.5525999999999995E-5</c:v>
                </c:pt>
                <c:pt idx="1295" formatCode="0.0000E+00">
                  <c:v>6.7136E-7</c:v>
                </c:pt>
                <c:pt idx="1296" formatCode="0.0000E+00">
                  <c:v>6.3214999999999997E-9</c:v>
                </c:pt>
                <c:pt idx="1297" formatCode="0.0000E+00">
                  <c:v>4.9057000000000001E-5</c:v>
                </c:pt>
                <c:pt idx="1298" formatCode="0.0000E+00">
                  <c:v>1.2704000000000001E-3</c:v>
                </c:pt>
                <c:pt idx="1299" formatCode="0.0000E+00">
                  <c:v>8.1225999999999998E-4</c:v>
                </c:pt>
                <c:pt idx="1300" formatCode="0.0000E+00">
                  <c:v>3.2465999999999999E-9</c:v>
                </c:pt>
                <c:pt idx="1301" formatCode="0.0000E+00">
                  <c:v>1.0528E-8</c:v>
                </c:pt>
                <c:pt idx="1302" formatCode="0.0000E+00">
                  <c:v>1.8353E-3</c:v>
                </c:pt>
                <c:pt idx="1303" formatCode="0.0000E+00">
                  <c:v>2.3800000000000002E-3</c:v>
                </c:pt>
                <c:pt idx="1304" formatCode="0.0000E+00">
                  <c:v>7.3892000000000001E-4</c:v>
                </c:pt>
                <c:pt idx="1305" formatCode="0.0000E+00">
                  <c:v>3.6444E-7</c:v>
                </c:pt>
                <c:pt idx="1306" formatCode="0.0000E+00">
                  <c:v>2.0447999999999998E-3</c:v>
                </c:pt>
                <c:pt idx="1307" formatCode="0.0000E+00">
                  <c:v>1.7457E-4</c:v>
                </c:pt>
                <c:pt idx="1308" formatCode="0.0000E+00">
                  <c:v>1.6493E-3</c:v>
                </c:pt>
                <c:pt idx="1309" formatCode="0.0000E+00">
                  <c:v>6.1919000000000004E-4</c:v>
                </c:pt>
                <c:pt idx="1310" formatCode="0.0000E+00">
                  <c:v>4.6652999999999999E-4</c:v>
                </c:pt>
                <c:pt idx="1311" formatCode="0.0000E+00">
                  <c:v>2.1142000000000001E-3</c:v>
                </c:pt>
                <c:pt idx="1312" formatCode="0.0000E+00">
                  <c:v>2.6396000000000002E-3</c:v>
                </c:pt>
                <c:pt idx="1313" formatCode="0.0000E+00">
                  <c:v>2.3352999999999999E-2</c:v>
                </c:pt>
                <c:pt idx="1314" formatCode="0.0000E+00">
                  <c:v>3.6378000000000002E-4</c:v>
                </c:pt>
                <c:pt idx="1315" formatCode="0.0000E+00">
                  <c:v>1.8365999999999999E-4</c:v>
                </c:pt>
                <c:pt idx="1316" formatCode="0.0000E+00">
                  <c:v>3.5564999999999999E-2</c:v>
                </c:pt>
                <c:pt idx="1317" formatCode="0.0000E+00">
                  <c:v>1.1759E-2</c:v>
                </c:pt>
                <c:pt idx="1318" formatCode="0.0000E+00">
                  <c:v>1.3559E-2</c:v>
                </c:pt>
                <c:pt idx="1319" formatCode="0.0000E+00">
                  <c:v>2.1442000000000002E-3</c:v>
                </c:pt>
                <c:pt idx="1320" formatCode="0.0000E+00">
                  <c:v>8.2717999999999993E-3</c:v>
                </c:pt>
                <c:pt idx="1321" formatCode="0.0000E+00">
                  <c:v>9.1637000000000003E-3</c:v>
                </c:pt>
                <c:pt idx="1322" formatCode="0.0000E+00">
                  <c:v>4.6314000000000001E-2</c:v>
                </c:pt>
                <c:pt idx="1323" formatCode="0.0000E+00">
                  <c:v>9.2198000000000002E-3</c:v>
                </c:pt>
                <c:pt idx="1324" formatCode="0.0000E+00">
                  <c:v>1.6975000000000001E-2</c:v>
                </c:pt>
                <c:pt idx="1325" formatCode="0.0000E+00">
                  <c:v>2.5850000000000001E-2</c:v>
                </c:pt>
                <c:pt idx="1326" formatCode="0.0000E+00">
                  <c:v>2.7792000000000001E-2</c:v>
                </c:pt>
                <c:pt idx="1327" formatCode="0.0000E+00">
                  <c:v>4.9546E-2</c:v>
                </c:pt>
                <c:pt idx="1328" formatCode="0.0000E+00">
                  <c:v>4.5588E-3</c:v>
                </c:pt>
                <c:pt idx="1329" formatCode="0.0000E+00">
                  <c:v>3.8019999999999998E-2</c:v>
                </c:pt>
                <c:pt idx="1330" formatCode="0.0000E+00">
                  <c:v>6.1601000000000003E-2</c:v>
                </c:pt>
                <c:pt idx="1331" formatCode="0.0000E+00">
                  <c:v>5.0155999999999999E-2</c:v>
                </c:pt>
                <c:pt idx="1332" formatCode="0.0000E+00">
                  <c:v>2.5194000000000002E-3</c:v>
                </c:pt>
                <c:pt idx="1333" formatCode="0.0000E+00">
                  <c:v>3.5833999999999998E-2</c:v>
                </c:pt>
                <c:pt idx="1334" formatCode="0.0000E+00">
                  <c:v>2.0962000000000001E-2</c:v>
                </c:pt>
                <c:pt idx="1335" formatCode="0.0000E+00">
                  <c:v>2.1416000000000001E-2</c:v>
                </c:pt>
                <c:pt idx="1336" formatCode="0.0000E+00">
                  <c:v>3.8351000000000003E-2</c:v>
                </c:pt>
                <c:pt idx="1337" formatCode="0.0000E+00">
                  <c:v>2.988E-2</c:v>
                </c:pt>
                <c:pt idx="1338" formatCode="0.0000E+00">
                  <c:v>1.3263E-2</c:v>
                </c:pt>
                <c:pt idx="1339" formatCode="0.0000E+00">
                  <c:v>5.1039000000000001E-2</c:v>
                </c:pt>
                <c:pt idx="1340" formatCode="0.0000E+00">
                  <c:v>3.9600999999999997E-2</c:v>
                </c:pt>
                <c:pt idx="1341" formatCode="0.0000E+00">
                  <c:v>3.1800000000000002E-2</c:v>
                </c:pt>
                <c:pt idx="1342" formatCode="0.0000E+00">
                  <c:v>3.6317000000000002E-2</c:v>
                </c:pt>
                <c:pt idx="1343" formatCode="0.0000E+00">
                  <c:v>4.5062999999999999E-2</c:v>
                </c:pt>
                <c:pt idx="1344" formatCode="0.0000E+00">
                  <c:v>6.1790999999999999E-2</c:v>
                </c:pt>
                <c:pt idx="1345" formatCode="0.0000E+00">
                  <c:v>4.9750999999999997E-2</c:v>
                </c:pt>
                <c:pt idx="1346" formatCode="0.0000E+00">
                  <c:v>2.3095000000000001E-2</c:v>
                </c:pt>
                <c:pt idx="1347" formatCode="0.0000E+00">
                  <c:v>3.6214999999999997E-2</c:v>
                </c:pt>
                <c:pt idx="1348" formatCode="0.0000E+00">
                  <c:v>0.11569</c:v>
                </c:pt>
                <c:pt idx="1349" formatCode="0.0000E+00">
                  <c:v>0.10213</c:v>
                </c:pt>
                <c:pt idx="1350" formatCode="0.0000E+00">
                  <c:v>2.7411999999999999E-2</c:v>
                </c:pt>
                <c:pt idx="1351" formatCode="0.0000E+00">
                  <c:v>1.1271E-2</c:v>
                </c:pt>
                <c:pt idx="1352" formatCode="0.0000E+00">
                  <c:v>6.2361E-2</c:v>
                </c:pt>
                <c:pt idx="1353" formatCode="0.0000E+00">
                  <c:v>8.1977999999999995E-2</c:v>
                </c:pt>
                <c:pt idx="1354" formatCode="0.0000E+00">
                  <c:v>0.13758999999999999</c:v>
                </c:pt>
                <c:pt idx="1355" formatCode="0.0000E+00">
                  <c:v>6.615E-2</c:v>
                </c:pt>
                <c:pt idx="1356" formatCode="0.0000E+00">
                  <c:v>8.8509000000000004E-2</c:v>
                </c:pt>
                <c:pt idx="1357" formatCode="0.0000E+00">
                  <c:v>0.11700000000000001</c:v>
                </c:pt>
                <c:pt idx="1358" formatCode="0.0000E+00">
                  <c:v>0.13643</c:v>
                </c:pt>
                <c:pt idx="1359" formatCode="0.0000E+00">
                  <c:v>0.16306999999999999</c:v>
                </c:pt>
                <c:pt idx="1360" formatCode="0.0000E+00">
                  <c:v>8.5420999999999997E-2</c:v>
                </c:pt>
                <c:pt idx="1361" formatCode="0.0000E+00">
                  <c:v>9.0275999999999995E-2</c:v>
                </c:pt>
                <c:pt idx="1362" formatCode="0.0000E+00">
                  <c:v>0.13059999999999999</c:v>
                </c:pt>
                <c:pt idx="1363" formatCode="0.0000E+00">
                  <c:v>4.3225E-2</c:v>
                </c:pt>
                <c:pt idx="1364" formatCode="0.0000E+00">
                  <c:v>0.15184</c:v>
                </c:pt>
                <c:pt idx="1365" formatCode="0.0000E+00">
                  <c:v>9.3382999999999994E-2</c:v>
                </c:pt>
                <c:pt idx="1366" formatCode="0.0000E+00">
                  <c:v>6.5197000000000005E-2</c:v>
                </c:pt>
                <c:pt idx="1367" formatCode="0.0000E+00">
                  <c:v>3.6054000000000003E-2</c:v>
                </c:pt>
                <c:pt idx="1368" formatCode="0.0000E+00">
                  <c:v>7.6941999999999997E-2</c:v>
                </c:pt>
                <c:pt idx="1369" formatCode="0.0000E+00">
                  <c:v>9.4844999999999999E-2</c:v>
                </c:pt>
                <c:pt idx="1370" formatCode="0.0000E+00">
                  <c:v>4.9678E-2</c:v>
                </c:pt>
                <c:pt idx="1371" formatCode="0.0000E+00">
                  <c:v>1.7847999999999999E-2</c:v>
                </c:pt>
                <c:pt idx="1372" formatCode="0.0000E+00">
                  <c:v>4.6771E-2</c:v>
                </c:pt>
                <c:pt idx="1373" formatCode="0.0000E+00">
                  <c:v>7.0197999999999997E-2</c:v>
                </c:pt>
                <c:pt idx="1374" formatCode="0.0000E+00">
                  <c:v>9.7338999999999995E-2</c:v>
                </c:pt>
                <c:pt idx="1375" formatCode="0.0000E+00">
                  <c:v>0.18462999999999999</c:v>
                </c:pt>
                <c:pt idx="1376" formatCode="0.0000E+00">
                  <c:v>6.8778000000000006E-2</c:v>
                </c:pt>
                <c:pt idx="1377" formatCode="0.0000E+00">
                  <c:v>6.9736000000000006E-2</c:v>
                </c:pt>
                <c:pt idx="1378" formatCode="0.0000E+00">
                  <c:v>6.3479999999999995E-2</c:v>
                </c:pt>
                <c:pt idx="1379" formatCode="0.0000E+00">
                  <c:v>0.12001000000000001</c:v>
                </c:pt>
                <c:pt idx="1380" formatCode="0.0000E+00">
                  <c:v>6.0637000000000003E-2</c:v>
                </c:pt>
                <c:pt idx="1381" formatCode="0.0000E+00">
                  <c:v>0.11529</c:v>
                </c:pt>
                <c:pt idx="1382" formatCode="0.0000E+00">
                  <c:v>5.849E-2</c:v>
                </c:pt>
                <c:pt idx="1383" formatCode="0.0000E+00">
                  <c:v>0.14859</c:v>
                </c:pt>
                <c:pt idx="1384" formatCode="0.0000E+00">
                  <c:v>0.13747000000000001</c:v>
                </c:pt>
                <c:pt idx="1385" formatCode="0.0000E+00">
                  <c:v>0.12503</c:v>
                </c:pt>
                <c:pt idx="1386" formatCode="0.0000E+00">
                  <c:v>0.1234</c:v>
                </c:pt>
                <c:pt idx="1387" formatCode="0.0000E+00">
                  <c:v>6.0629000000000002E-2</c:v>
                </c:pt>
                <c:pt idx="1388" formatCode="0.0000E+00">
                  <c:v>9.418E-2</c:v>
                </c:pt>
                <c:pt idx="1389" formatCode="0.0000E+00">
                  <c:v>0.18973000000000001</c:v>
                </c:pt>
                <c:pt idx="1390" formatCode="0.0000E+00">
                  <c:v>0.17477999999999999</c:v>
                </c:pt>
                <c:pt idx="1391" formatCode="0.0000E+00">
                  <c:v>0.19778000000000001</c:v>
                </c:pt>
                <c:pt idx="1392" formatCode="0.0000E+00">
                  <c:v>0.16441</c:v>
                </c:pt>
                <c:pt idx="1393" formatCode="0.0000E+00">
                  <c:v>0.18157000000000001</c:v>
                </c:pt>
                <c:pt idx="1394" formatCode="0.0000E+00">
                  <c:v>0.20366999999999999</c:v>
                </c:pt>
                <c:pt idx="1395" formatCode="0.0000E+00">
                  <c:v>0.18253</c:v>
                </c:pt>
                <c:pt idx="1396" formatCode="0.0000E+00">
                  <c:v>0.16852</c:v>
                </c:pt>
                <c:pt idx="1397" formatCode="0.0000E+00">
                  <c:v>0.22850000000000001</c:v>
                </c:pt>
                <c:pt idx="1398" formatCode="0.0000E+00">
                  <c:v>0.18967999999999999</c:v>
                </c:pt>
                <c:pt idx="1399" formatCode="0.0000E+00">
                  <c:v>0.21759000000000001</c:v>
                </c:pt>
                <c:pt idx="1400" formatCode="0.0000E+00">
                  <c:v>0.25061</c:v>
                </c:pt>
                <c:pt idx="1401" formatCode="0.0000E+00">
                  <c:v>0.26551999999999998</c:v>
                </c:pt>
                <c:pt idx="1402" formatCode="0.0000E+00">
                  <c:v>0.23355999999999999</c:v>
                </c:pt>
                <c:pt idx="1403" formatCode="0.0000E+00">
                  <c:v>0.18493000000000001</c:v>
                </c:pt>
                <c:pt idx="1404" formatCode="0.0000E+00">
                  <c:v>0.16028999999999999</c:v>
                </c:pt>
                <c:pt idx="1405" formatCode="0.0000E+00">
                  <c:v>0.18401999999999999</c:v>
                </c:pt>
                <c:pt idx="1406" formatCode="0.0000E+00">
                  <c:v>0.25773000000000001</c:v>
                </c:pt>
                <c:pt idx="1407" formatCode="0.0000E+00">
                  <c:v>0.25513999999999998</c:v>
                </c:pt>
                <c:pt idx="1408" formatCode="0.0000E+00">
                  <c:v>0.24302000000000001</c:v>
                </c:pt>
                <c:pt idx="1409" formatCode="0.0000E+00">
                  <c:v>0.18690000000000001</c:v>
                </c:pt>
                <c:pt idx="1410" formatCode="0.0000E+00">
                  <c:v>0.27051999999999998</c:v>
                </c:pt>
                <c:pt idx="1411" formatCode="0.0000E+00">
                  <c:v>0.26473999999999998</c:v>
                </c:pt>
                <c:pt idx="1412" formatCode="0.0000E+00">
                  <c:v>0.26068000000000002</c:v>
                </c:pt>
                <c:pt idx="1413" formatCode="0.0000E+00">
                  <c:v>0.24238999999999999</c:v>
                </c:pt>
                <c:pt idx="1414" formatCode="0.0000E+00">
                  <c:v>0.22570999999999999</c:v>
                </c:pt>
                <c:pt idx="1415" formatCode="0.0000E+00">
                  <c:v>0.26573000000000002</c:v>
                </c:pt>
                <c:pt idx="1416" formatCode="0.0000E+00">
                  <c:v>0.25683</c:v>
                </c:pt>
                <c:pt idx="1417" formatCode="0.0000E+00">
                  <c:v>0.24929000000000001</c:v>
                </c:pt>
                <c:pt idx="1418" formatCode="0.0000E+00">
                  <c:v>0.25211</c:v>
                </c:pt>
                <c:pt idx="1419" formatCode="0.0000E+00">
                  <c:v>0.24437</c:v>
                </c:pt>
                <c:pt idx="1420" formatCode="0.0000E+00">
                  <c:v>0.26450000000000001</c:v>
                </c:pt>
                <c:pt idx="1421" formatCode="0.0000E+00">
                  <c:v>0.27505000000000002</c:v>
                </c:pt>
                <c:pt idx="1422" formatCode="0.0000E+00">
                  <c:v>0.26378000000000001</c:v>
                </c:pt>
                <c:pt idx="1423" formatCode="0.0000E+00">
                  <c:v>0.28004000000000001</c:v>
                </c:pt>
                <c:pt idx="1424" formatCode="0.0000E+00">
                  <c:v>0.27539000000000002</c:v>
                </c:pt>
                <c:pt idx="1425" formatCode="0.0000E+00">
                  <c:v>0.25884000000000001</c:v>
                </c:pt>
                <c:pt idx="1426" formatCode="0.0000E+00">
                  <c:v>0.26745000000000002</c:v>
                </c:pt>
                <c:pt idx="1427" formatCode="0.0000E+00">
                  <c:v>0.26219999999999999</c:v>
                </c:pt>
                <c:pt idx="1428" formatCode="0.0000E+00">
                  <c:v>0.27927999999999997</c:v>
                </c:pt>
                <c:pt idx="1429" formatCode="0.0000E+00">
                  <c:v>0.27244000000000002</c:v>
                </c:pt>
                <c:pt idx="1430" formatCode="0.0000E+00">
                  <c:v>0.25522</c:v>
                </c:pt>
                <c:pt idx="1431" formatCode="0.0000E+00">
                  <c:v>0.26973000000000003</c:v>
                </c:pt>
                <c:pt idx="1432" formatCode="0.0000E+00">
                  <c:v>0.27839000000000003</c:v>
                </c:pt>
                <c:pt idx="1433" formatCode="0.0000E+00">
                  <c:v>0.27714</c:v>
                </c:pt>
                <c:pt idx="1434" formatCode="0.0000E+00">
                  <c:v>0.26891999999999999</c:v>
                </c:pt>
                <c:pt idx="1435" formatCode="0.0000E+00">
                  <c:v>0.26685999999999999</c:v>
                </c:pt>
                <c:pt idx="1436" formatCode="0.0000E+00">
                  <c:v>0.27464</c:v>
                </c:pt>
                <c:pt idx="1437" formatCode="0.0000E+00">
                  <c:v>0.27335999999999999</c:v>
                </c:pt>
                <c:pt idx="1438" formatCode="0.0000E+00">
                  <c:v>0.27201999999999998</c:v>
                </c:pt>
                <c:pt idx="1439" formatCode="0.0000E+00">
                  <c:v>0.27295000000000003</c:v>
                </c:pt>
                <c:pt idx="1440" formatCode="0.0000E+00">
                  <c:v>0.26490999999999998</c:v>
                </c:pt>
                <c:pt idx="1441" formatCode="0.0000E+00">
                  <c:v>0.26904</c:v>
                </c:pt>
                <c:pt idx="1442" formatCode="0.0000E+00">
                  <c:v>0.26927000000000001</c:v>
                </c:pt>
                <c:pt idx="1443" formatCode="0.0000E+00">
                  <c:v>0.27207999999999999</c:v>
                </c:pt>
                <c:pt idx="1444" formatCode="0.0000E+00">
                  <c:v>0.27210000000000001</c:v>
                </c:pt>
                <c:pt idx="1445" formatCode="0.0000E+00">
                  <c:v>0.27705000000000002</c:v>
                </c:pt>
                <c:pt idx="1446" formatCode="0.0000E+00">
                  <c:v>0.27481</c:v>
                </c:pt>
                <c:pt idx="1447" formatCode="0.0000E+00">
                  <c:v>0.27309</c:v>
                </c:pt>
                <c:pt idx="1448" formatCode="0.0000E+00">
                  <c:v>0.26674999999999999</c:v>
                </c:pt>
                <c:pt idx="1449" formatCode="0.0000E+00">
                  <c:v>0.27342</c:v>
                </c:pt>
                <c:pt idx="1450" formatCode="0.0000E+00">
                  <c:v>0.26989999999999997</c:v>
                </c:pt>
                <c:pt idx="1451" formatCode="0.0000E+00">
                  <c:v>0.27057999999999999</c:v>
                </c:pt>
                <c:pt idx="1452" formatCode="0.0000E+00">
                  <c:v>0.27182000000000001</c:v>
                </c:pt>
                <c:pt idx="1453" formatCode="0.0000E+00">
                  <c:v>0.27132000000000001</c:v>
                </c:pt>
                <c:pt idx="1454" formatCode="0.0000E+00">
                  <c:v>0.26473999999999998</c:v>
                </c:pt>
                <c:pt idx="1455" formatCode="0.0000E+00">
                  <c:v>0.26758999999999999</c:v>
                </c:pt>
                <c:pt idx="1456" formatCode="0.0000E+00">
                  <c:v>0.2631</c:v>
                </c:pt>
                <c:pt idx="1457" formatCode="0.0000E+00">
                  <c:v>0.27062000000000003</c:v>
                </c:pt>
                <c:pt idx="1458" formatCode="0.0000E+00">
                  <c:v>0.26848</c:v>
                </c:pt>
                <c:pt idx="1459" formatCode="0.0000E+00">
                  <c:v>0.26807999999999998</c:v>
                </c:pt>
                <c:pt idx="1460" formatCode="0.0000E+00">
                  <c:v>0.26568000000000003</c:v>
                </c:pt>
                <c:pt idx="1461" formatCode="0.0000E+00">
                  <c:v>0.27001999999999998</c:v>
                </c:pt>
                <c:pt idx="1462" formatCode="0.0000E+00">
                  <c:v>0.26756000000000002</c:v>
                </c:pt>
                <c:pt idx="1463" formatCode="0.0000E+00">
                  <c:v>0.26667000000000002</c:v>
                </c:pt>
                <c:pt idx="1464" formatCode="0.0000E+00">
                  <c:v>0.26263999999999998</c:v>
                </c:pt>
                <c:pt idx="1465" formatCode="0.0000E+00">
                  <c:v>0.26728000000000002</c:v>
                </c:pt>
                <c:pt idx="1466" formatCode="0.0000E+00">
                  <c:v>0.26245000000000002</c:v>
                </c:pt>
                <c:pt idx="1467" formatCode="0.0000E+00">
                  <c:v>0.26307999999999998</c:v>
                </c:pt>
                <c:pt idx="1468" formatCode="0.0000E+00">
                  <c:v>0.25722</c:v>
                </c:pt>
                <c:pt idx="1469" formatCode="0.0000E+00">
                  <c:v>0.25452000000000002</c:v>
                </c:pt>
                <c:pt idx="1470" formatCode="0.0000E+00">
                  <c:v>0.24174999999999999</c:v>
                </c:pt>
                <c:pt idx="1471" formatCode="0.0000E+00">
                  <c:v>0.23507</c:v>
                </c:pt>
                <c:pt idx="1472" formatCode="0.0000E+00">
                  <c:v>0.23774999999999999</c:v>
                </c:pt>
                <c:pt idx="1473" formatCode="0.0000E+00">
                  <c:v>0.23407</c:v>
                </c:pt>
                <c:pt idx="1474" formatCode="0.0000E+00">
                  <c:v>0.24145</c:v>
                </c:pt>
                <c:pt idx="1475" formatCode="0.0000E+00">
                  <c:v>0.23974000000000001</c:v>
                </c:pt>
                <c:pt idx="1476" formatCode="0.0000E+00">
                  <c:v>0.24678</c:v>
                </c:pt>
                <c:pt idx="1477" formatCode="0.0000E+00">
                  <c:v>0.21601999999999999</c:v>
                </c:pt>
                <c:pt idx="1478" formatCode="0.0000E+00">
                  <c:v>0.23516000000000001</c:v>
                </c:pt>
                <c:pt idx="1479" formatCode="0.0000E+00">
                  <c:v>0.23672000000000001</c:v>
                </c:pt>
                <c:pt idx="1480" formatCode="0.0000E+00">
                  <c:v>0.24464</c:v>
                </c:pt>
                <c:pt idx="1481" formatCode="0.0000E+00">
                  <c:v>0.2487</c:v>
                </c:pt>
                <c:pt idx="1482" formatCode="0.0000E+00">
                  <c:v>0.24195</c:v>
                </c:pt>
                <c:pt idx="1483" formatCode="0.0000E+00">
                  <c:v>0.24754999999999999</c:v>
                </c:pt>
                <c:pt idx="1484" formatCode="0.0000E+00">
                  <c:v>0.24904000000000001</c:v>
                </c:pt>
                <c:pt idx="1485" formatCode="0.0000E+00">
                  <c:v>0.25874000000000003</c:v>
                </c:pt>
                <c:pt idx="1486" formatCode="0.0000E+00">
                  <c:v>0.25568999999999997</c:v>
                </c:pt>
                <c:pt idx="1487" formatCode="0.0000E+00">
                  <c:v>0.25302999999999998</c:v>
                </c:pt>
                <c:pt idx="1488" formatCode="0.0000E+00">
                  <c:v>0.25107000000000002</c:v>
                </c:pt>
                <c:pt idx="1489" formatCode="0.0000E+00">
                  <c:v>0.23233000000000001</c:v>
                </c:pt>
                <c:pt idx="1490" formatCode="0.0000E+00">
                  <c:v>0.24179</c:v>
                </c:pt>
                <c:pt idx="1491" formatCode="0.0000E+00">
                  <c:v>0.24196999999999999</c:v>
                </c:pt>
                <c:pt idx="1492" formatCode="0.0000E+00">
                  <c:v>0.25224999999999997</c:v>
                </c:pt>
                <c:pt idx="1493" formatCode="0.0000E+00">
                  <c:v>0.25833</c:v>
                </c:pt>
                <c:pt idx="1494" formatCode="0.0000E+00">
                  <c:v>0.25624000000000002</c:v>
                </c:pt>
                <c:pt idx="1495" formatCode="0.0000E+00">
                  <c:v>0.25823000000000002</c:v>
                </c:pt>
                <c:pt idx="1496" formatCode="0.0000E+00">
                  <c:v>0.24451999999999999</c:v>
                </c:pt>
                <c:pt idx="1497" formatCode="0.0000E+00">
                  <c:v>0.24692</c:v>
                </c:pt>
                <c:pt idx="1498" formatCode="0.0000E+00">
                  <c:v>0.25420999999999999</c:v>
                </c:pt>
                <c:pt idx="1499" formatCode="0.0000E+00">
                  <c:v>0.24202000000000001</c:v>
                </c:pt>
                <c:pt idx="1500" formatCode="0.0000E+00">
                  <c:v>0.23810000000000001</c:v>
                </c:pt>
                <c:pt idx="1501" formatCode="0.0000E+00">
                  <c:v>0.22323000000000001</c:v>
                </c:pt>
                <c:pt idx="1502" formatCode="0.0000E+00">
                  <c:v>0.22413</c:v>
                </c:pt>
                <c:pt idx="1503" formatCode="0.0000E+00">
                  <c:v>0.22397</c:v>
                </c:pt>
                <c:pt idx="1504" formatCode="0.0000E+00">
                  <c:v>0.22842000000000001</c:v>
                </c:pt>
                <c:pt idx="1505" formatCode="0.0000E+00">
                  <c:v>0.23683000000000001</c:v>
                </c:pt>
                <c:pt idx="1506" formatCode="0.0000E+00">
                  <c:v>0.2414</c:v>
                </c:pt>
                <c:pt idx="1507" formatCode="0.0000E+00">
                  <c:v>0.23296</c:v>
                </c:pt>
                <c:pt idx="1508" formatCode="0.0000E+00">
                  <c:v>0.22989999999999999</c:v>
                </c:pt>
                <c:pt idx="1509" formatCode="0.0000E+00">
                  <c:v>0.22727</c:v>
                </c:pt>
                <c:pt idx="1510" formatCode="0.0000E+00">
                  <c:v>0.21759999999999999</c:v>
                </c:pt>
                <c:pt idx="1511" formatCode="0.0000E+00">
                  <c:v>0.2268</c:v>
                </c:pt>
                <c:pt idx="1512" formatCode="0.0000E+00">
                  <c:v>0.23075999999999999</c:v>
                </c:pt>
                <c:pt idx="1513" formatCode="0.0000E+00">
                  <c:v>0.23719000000000001</c:v>
                </c:pt>
                <c:pt idx="1514" formatCode="0.0000E+00">
                  <c:v>0.23838000000000001</c:v>
                </c:pt>
                <c:pt idx="1515" formatCode="0.0000E+00">
                  <c:v>0.24104</c:v>
                </c:pt>
                <c:pt idx="1516" formatCode="0.0000E+00">
                  <c:v>0.23050000000000001</c:v>
                </c:pt>
                <c:pt idx="1517" formatCode="0.0000E+00">
                  <c:v>0.23465</c:v>
                </c:pt>
                <c:pt idx="1518" formatCode="0.0000E+00">
                  <c:v>0.24351999999999999</c:v>
                </c:pt>
                <c:pt idx="1519" formatCode="0.0000E+00">
                  <c:v>0.24099999999999999</c:v>
                </c:pt>
                <c:pt idx="1520" formatCode="0.0000E+00">
                  <c:v>0.23449</c:v>
                </c:pt>
                <c:pt idx="1521" formatCode="0.0000E+00">
                  <c:v>0.23430000000000001</c:v>
                </c:pt>
                <c:pt idx="1522" formatCode="0.0000E+00">
                  <c:v>0.23754</c:v>
                </c:pt>
                <c:pt idx="1523" formatCode="0.0000E+00">
                  <c:v>0.24246000000000001</c:v>
                </c:pt>
                <c:pt idx="1524" formatCode="0.0000E+00">
                  <c:v>0.24268999999999999</c:v>
                </c:pt>
                <c:pt idx="1525" formatCode="0.0000E+00">
                  <c:v>0.23782</c:v>
                </c:pt>
                <c:pt idx="1526" formatCode="0.0000E+00">
                  <c:v>0.23971000000000001</c:v>
                </c:pt>
                <c:pt idx="1527" formatCode="0.0000E+00">
                  <c:v>0.24077999999999999</c:v>
                </c:pt>
                <c:pt idx="1528" formatCode="0.0000E+00">
                  <c:v>0.24126</c:v>
                </c:pt>
                <c:pt idx="1529" formatCode="0.0000E+00">
                  <c:v>0.24137</c:v>
                </c:pt>
                <c:pt idx="1530" formatCode="0.0000E+00">
                  <c:v>0.23651</c:v>
                </c:pt>
                <c:pt idx="1531" formatCode="0.0000E+00">
                  <c:v>0.23805999999999999</c:v>
                </c:pt>
                <c:pt idx="1532" formatCode="0.0000E+00">
                  <c:v>0.23821000000000001</c:v>
                </c:pt>
                <c:pt idx="1533" formatCode="0.0000E+00">
                  <c:v>0.23266999999999999</c:v>
                </c:pt>
                <c:pt idx="1534" formatCode="0.0000E+00">
                  <c:v>0.23282</c:v>
                </c:pt>
                <c:pt idx="1535" formatCode="0.0000E+00">
                  <c:v>0.23366999999999999</c:v>
                </c:pt>
                <c:pt idx="1536" formatCode="0.0000E+00">
                  <c:v>0.23538999999999999</c:v>
                </c:pt>
                <c:pt idx="1537" formatCode="0.0000E+00">
                  <c:v>0.22700000000000001</c:v>
                </c:pt>
                <c:pt idx="1538" formatCode="0.0000E+00">
                  <c:v>0.22006999999999999</c:v>
                </c:pt>
                <c:pt idx="1539" formatCode="0.0000E+00">
                  <c:v>0.22026000000000001</c:v>
                </c:pt>
                <c:pt idx="1540" formatCode="0.0000E+00">
                  <c:v>0.21511</c:v>
                </c:pt>
                <c:pt idx="1541" formatCode="0.0000E+00">
                  <c:v>0.21959999999999999</c:v>
                </c:pt>
                <c:pt idx="1542" formatCode="0.0000E+00">
                  <c:v>0.22081999999999999</c:v>
                </c:pt>
                <c:pt idx="1543" formatCode="0.0000E+00">
                  <c:v>0.21535000000000001</c:v>
                </c:pt>
                <c:pt idx="1544" formatCode="0.0000E+00">
                  <c:v>0.22355</c:v>
                </c:pt>
                <c:pt idx="1545" formatCode="0.0000E+00">
                  <c:v>0.21822</c:v>
                </c:pt>
                <c:pt idx="1546" formatCode="0.0000E+00">
                  <c:v>0.21748999999999999</c:v>
                </c:pt>
                <c:pt idx="1547" formatCode="0.0000E+00">
                  <c:v>0.22767999999999999</c:v>
                </c:pt>
                <c:pt idx="1548" formatCode="0.0000E+00">
                  <c:v>0.21654999999999999</c:v>
                </c:pt>
                <c:pt idx="1549" formatCode="0.0000E+00">
                  <c:v>0.21867</c:v>
                </c:pt>
                <c:pt idx="1550" formatCode="0.0000E+00">
                  <c:v>0.22525999999999999</c:v>
                </c:pt>
                <c:pt idx="1551" formatCode="0.0000E+00">
                  <c:v>0.20855000000000001</c:v>
                </c:pt>
                <c:pt idx="1552" formatCode="0.0000E+00">
                  <c:v>0.22373000000000001</c:v>
                </c:pt>
                <c:pt idx="1553" formatCode="0.0000E+00">
                  <c:v>0.22277</c:v>
                </c:pt>
                <c:pt idx="1554" formatCode="0.0000E+00">
                  <c:v>0.21582999999999999</c:v>
                </c:pt>
                <c:pt idx="1555" formatCode="0.0000E+00">
                  <c:v>0.22231000000000001</c:v>
                </c:pt>
                <c:pt idx="1556" formatCode="0.0000E+00">
                  <c:v>0.22101000000000001</c:v>
                </c:pt>
                <c:pt idx="1557" formatCode="0.0000E+00">
                  <c:v>0.22223000000000001</c:v>
                </c:pt>
                <c:pt idx="1558" formatCode="0.0000E+00">
                  <c:v>0.22486999999999999</c:v>
                </c:pt>
                <c:pt idx="1559" formatCode="0.0000E+00">
                  <c:v>0.22120000000000001</c:v>
                </c:pt>
                <c:pt idx="1560" formatCode="0.0000E+00">
                  <c:v>0.22331999999999999</c:v>
                </c:pt>
                <c:pt idx="1561" formatCode="0.0000E+00">
                  <c:v>0.22384000000000001</c:v>
                </c:pt>
                <c:pt idx="1562" formatCode="0.0000E+00">
                  <c:v>0.21908</c:v>
                </c:pt>
                <c:pt idx="1563" formatCode="0.0000E+00">
                  <c:v>0.22234999999999999</c:v>
                </c:pt>
                <c:pt idx="1564" formatCode="0.0000E+00">
                  <c:v>0.22098000000000001</c:v>
                </c:pt>
                <c:pt idx="1565" formatCode="0.0000E+00">
                  <c:v>0.21178</c:v>
                </c:pt>
                <c:pt idx="1566" formatCode="0.0000E+00">
                  <c:v>0.17884</c:v>
                </c:pt>
                <c:pt idx="1567" formatCode="0.0000E+00">
                  <c:v>0.21068000000000001</c:v>
                </c:pt>
                <c:pt idx="1568" formatCode="0.0000E+00">
                  <c:v>0.21459</c:v>
                </c:pt>
                <c:pt idx="1569" formatCode="0.0000E+00">
                  <c:v>0.21515999999999999</c:v>
                </c:pt>
                <c:pt idx="1570" formatCode="0.0000E+00">
                  <c:v>0.22167999999999999</c:v>
                </c:pt>
                <c:pt idx="1571" formatCode="0.0000E+00">
                  <c:v>0.21879000000000001</c:v>
                </c:pt>
                <c:pt idx="1572" formatCode="0.0000E+00">
                  <c:v>0.21146999999999999</c:v>
                </c:pt>
                <c:pt idx="1573" formatCode="0.0000E+00">
                  <c:v>0.21629000000000001</c:v>
                </c:pt>
                <c:pt idx="1574" formatCode="0.0000E+00">
                  <c:v>0.21575</c:v>
                </c:pt>
                <c:pt idx="1575" formatCode="0.0000E+00">
                  <c:v>0.21360000000000001</c:v>
                </c:pt>
                <c:pt idx="1576" formatCode="0.0000E+00">
                  <c:v>0.21145</c:v>
                </c:pt>
                <c:pt idx="1577" formatCode="0.0000E+00">
                  <c:v>0.21229000000000001</c:v>
                </c:pt>
                <c:pt idx="1578" formatCode="0.0000E+00">
                  <c:v>0.20915</c:v>
                </c:pt>
                <c:pt idx="1579" formatCode="0.0000E+00">
                  <c:v>0.21303</c:v>
                </c:pt>
                <c:pt idx="1580" formatCode="0.0000E+00">
                  <c:v>0.20558000000000001</c:v>
                </c:pt>
                <c:pt idx="1581" formatCode="0.0000E+00">
                  <c:v>0.19447</c:v>
                </c:pt>
                <c:pt idx="1582" formatCode="0.0000E+00">
                  <c:v>0.20366000000000001</c:v>
                </c:pt>
                <c:pt idx="1583" formatCode="0.0000E+00">
                  <c:v>0.20906</c:v>
                </c:pt>
                <c:pt idx="1584" formatCode="0.0000E+00">
                  <c:v>0.19797000000000001</c:v>
                </c:pt>
                <c:pt idx="1585" formatCode="0.0000E+00">
                  <c:v>0.21321000000000001</c:v>
                </c:pt>
                <c:pt idx="1586" formatCode="0.0000E+00">
                  <c:v>0.21026</c:v>
                </c:pt>
                <c:pt idx="1587" formatCode="0.0000E+00">
                  <c:v>0.20483999999999999</c:v>
                </c:pt>
                <c:pt idx="1588" formatCode="0.0000E+00">
                  <c:v>0.21013000000000001</c:v>
                </c:pt>
                <c:pt idx="1589" formatCode="0.0000E+00">
                  <c:v>0.20718</c:v>
                </c:pt>
                <c:pt idx="1590" formatCode="0.0000E+00">
                  <c:v>0.20523</c:v>
                </c:pt>
                <c:pt idx="1591" formatCode="0.0000E+00">
                  <c:v>0.19303000000000001</c:v>
                </c:pt>
                <c:pt idx="1592" formatCode="0.0000E+00">
                  <c:v>0.20707999999999999</c:v>
                </c:pt>
                <c:pt idx="1593" formatCode="0.0000E+00">
                  <c:v>0.21134</c:v>
                </c:pt>
                <c:pt idx="1594" formatCode="0.0000E+00">
                  <c:v>0.20477000000000001</c:v>
                </c:pt>
                <c:pt idx="1595" formatCode="0.0000E+00">
                  <c:v>0.20968000000000001</c:v>
                </c:pt>
                <c:pt idx="1596" formatCode="0.0000E+00">
                  <c:v>0.20921999999999999</c:v>
                </c:pt>
                <c:pt idx="1597" formatCode="0.0000E+00">
                  <c:v>0.18107000000000001</c:v>
                </c:pt>
                <c:pt idx="1598" formatCode="0.0000E+00">
                  <c:v>0.20738999999999999</c:v>
                </c:pt>
                <c:pt idx="1599" formatCode="0.0000E+00">
                  <c:v>0.20551</c:v>
                </c:pt>
                <c:pt idx="1600" formatCode="0.0000E+00">
                  <c:v>0.19975000000000001</c:v>
                </c:pt>
                <c:pt idx="1601" formatCode="0.0000E+00">
                  <c:v>0.20396</c:v>
                </c:pt>
                <c:pt idx="1602" formatCode="0.0000E+00">
                  <c:v>0.19778000000000001</c:v>
                </c:pt>
                <c:pt idx="1603" formatCode="0.0000E+00">
                  <c:v>0.18790000000000001</c:v>
                </c:pt>
                <c:pt idx="1604" formatCode="0.0000E+00">
                  <c:v>0.18965000000000001</c:v>
                </c:pt>
                <c:pt idx="1605" formatCode="0.0000E+00">
                  <c:v>0.18698000000000001</c:v>
                </c:pt>
                <c:pt idx="1606" formatCode="0.0000E+00">
                  <c:v>0.17807999999999999</c:v>
                </c:pt>
                <c:pt idx="1607" formatCode="0.0000E+00">
                  <c:v>0.17407</c:v>
                </c:pt>
                <c:pt idx="1608" formatCode="0.0000E+00">
                  <c:v>0.16153999999999999</c:v>
                </c:pt>
                <c:pt idx="1609" formatCode="0.0000E+00">
                  <c:v>0.16818</c:v>
                </c:pt>
                <c:pt idx="1610" formatCode="0.0000E+00">
                  <c:v>0.15481</c:v>
                </c:pt>
                <c:pt idx="1611" formatCode="0.0000E+00">
                  <c:v>0.16566</c:v>
                </c:pt>
                <c:pt idx="1612" formatCode="0.0000E+00">
                  <c:v>0.15301000000000001</c:v>
                </c:pt>
                <c:pt idx="1613" formatCode="0.0000E+00">
                  <c:v>0.15998000000000001</c:v>
                </c:pt>
                <c:pt idx="1614" formatCode="0.0000E+00">
                  <c:v>0.13284000000000001</c:v>
                </c:pt>
                <c:pt idx="1615" formatCode="0.0000E+00">
                  <c:v>0.14172000000000001</c:v>
                </c:pt>
                <c:pt idx="1616" formatCode="0.0000E+00">
                  <c:v>0.11484</c:v>
                </c:pt>
                <c:pt idx="1617" formatCode="0.0000E+00">
                  <c:v>0.10050000000000001</c:v>
                </c:pt>
                <c:pt idx="1618" formatCode="0.0000E+00">
                  <c:v>7.6980999999999994E-2</c:v>
                </c:pt>
                <c:pt idx="1619" formatCode="0.0000E+00">
                  <c:v>8.8903999999999997E-2</c:v>
                </c:pt>
                <c:pt idx="1620" formatCode="0.0000E+00">
                  <c:v>4.6931E-2</c:v>
                </c:pt>
                <c:pt idx="1621" formatCode="0.0000E+00">
                  <c:v>3.1828000000000002E-2</c:v>
                </c:pt>
                <c:pt idx="1622" formatCode="0.0000E+00">
                  <c:v>1.4815E-2</c:v>
                </c:pt>
                <c:pt idx="1623" formatCode="0.0000E+00">
                  <c:v>9.6910999999999994E-3</c:v>
                </c:pt>
                <c:pt idx="1624" formatCode="0.0000E+00">
                  <c:v>3.2816E-3</c:v>
                </c:pt>
                <c:pt idx="1625" formatCode="0.0000E+00">
                  <c:v>9.8755000000000002E-4</c:v>
                </c:pt>
                <c:pt idx="1626" formatCode="0.0000E+00">
                  <c:v>1.2744E-3</c:v>
                </c:pt>
                <c:pt idx="1627" formatCode="0.0000E+00">
                  <c:v>5.2040999999999999E-6</c:v>
                </c:pt>
                <c:pt idx="1628" formatCode="0.0000E+00">
                  <c:v>6.4189999999999999E-6</c:v>
                </c:pt>
                <c:pt idx="1629" formatCode="0.0000E+00">
                  <c:v>6.2703000000000002E-8</c:v>
                </c:pt>
                <c:pt idx="1630" formatCode="0.0000E+00">
                  <c:v>6.2658000000000002E-6</c:v>
                </c:pt>
                <c:pt idx="1631" formatCode="0.0000E+00">
                  <c:v>2.9992999999999998E-6</c:v>
                </c:pt>
                <c:pt idx="1632" formatCode="0.0000E+00">
                  <c:v>2.8396000000000001E-7</c:v>
                </c:pt>
                <c:pt idx="1633" formatCode="0.0000E+00">
                  <c:v>1.1151E-5</c:v>
                </c:pt>
                <c:pt idx="1634" formatCode="0.0000E+00">
                  <c:v>1.6982000000000001E-5</c:v>
                </c:pt>
                <c:pt idx="1635" formatCode="0.0000E+00">
                  <c:v>2.6662000000000001E-10</c:v>
                </c:pt>
                <c:pt idx="1636" formatCode="0.0000E+00">
                  <c:v>4.5129999999999998E-10</c:v>
                </c:pt>
                <c:pt idx="1637" formatCode="0.0000E+00">
                  <c:v>7.7504999999999997E-5</c:v>
                </c:pt>
                <c:pt idx="1638" formatCode="0.0000E+00">
                  <c:v>4.3890000000000002E-5</c:v>
                </c:pt>
                <c:pt idx="1639" formatCode="0.0000E+00">
                  <c:v>2.2332999999999999E-4</c:v>
                </c:pt>
                <c:pt idx="1640" formatCode="0.0000E+00">
                  <c:v>1.2946999999999999E-4</c:v>
                </c:pt>
                <c:pt idx="1641" formatCode="0.0000E+00">
                  <c:v>8.6221000000000004E-7</c:v>
                </c:pt>
                <c:pt idx="1642" formatCode="0.0000E+00">
                  <c:v>5.6667000000000003E-7</c:v>
                </c:pt>
                <c:pt idx="1643" formatCode="0.0000E+00">
                  <c:v>2.3045E-5</c:v>
                </c:pt>
                <c:pt idx="1644" formatCode="0.0000E+00">
                  <c:v>1.9947000000000001E-5</c:v>
                </c:pt>
                <c:pt idx="1645" formatCode="0.0000E+00">
                  <c:v>4.5069000000000001E-4</c:v>
                </c:pt>
                <c:pt idx="1646" formatCode="0.0000E+00">
                  <c:v>9.3614999999999996E-4</c:v>
                </c:pt>
                <c:pt idx="1647" formatCode="0.0000E+00">
                  <c:v>5.5241999999999997E-4</c:v>
                </c:pt>
                <c:pt idx="1648" formatCode="0.0000E+00">
                  <c:v>3.5934999999999999E-3</c:v>
                </c:pt>
                <c:pt idx="1649" formatCode="0.0000E+00">
                  <c:v>3.2821E-3</c:v>
                </c:pt>
                <c:pt idx="1650" formatCode="0.0000E+00">
                  <c:v>1.0862999999999999E-2</c:v>
                </c:pt>
                <c:pt idx="1651" formatCode="0.0000E+00">
                  <c:v>1.6726999999999999E-2</c:v>
                </c:pt>
                <c:pt idx="1652" formatCode="0.0000E+00">
                  <c:v>1.0036E-2</c:v>
                </c:pt>
                <c:pt idx="1653" formatCode="0.0000E+00">
                  <c:v>2.1905999999999998E-2</c:v>
                </c:pt>
                <c:pt idx="1654" formatCode="0.0000E+00">
                  <c:v>2.8563000000000002E-2</c:v>
                </c:pt>
                <c:pt idx="1655" formatCode="0.0000E+00">
                  <c:v>4.8847000000000002E-2</c:v>
                </c:pt>
                <c:pt idx="1656" formatCode="0.0000E+00">
                  <c:v>6.7857000000000001E-2</c:v>
                </c:pt>
                <c:pt idx="1657" formatCode="0.0000E+00">
                  <c:v>7.5511999999999996E-2</c:v>
                </c:pt>
                <c:pt idx="1658" formatCode="0.0000E+00">
                  <c:v>8.3062999999999998E-2</c:v>
                </c:pt>
                <c:pt idx="1659" formatCode="0.0000E+00">
                  <c:v>8.5612999999999995E-2</c:v>
                </c:pt>
                <c:pt idx="1660" formatCode="0.0000E+00">
                  <c:v>8.1189999999999998E-2</c:v>
                </c:pt>
                <c:pt idx="1661" formatCode="0.0000E+00">
                  <c:v>3.8156000000000002E-2</c:v>
                </c:pt>
                <c:pt idx="1662" formatCode="0.0000E+00">
                  <c:v>1.5001E-2</c:v>
                </c:pt>
                <c:pt idx="1663" formatCode="0.0000E+00">
                  <c:v>3.9747999999999999E-2</c:v>
                </c:pt>
                <c:pt idx="1664" formatCode="0.0000E+00">
                  <c:v>2.6648000000000002E-2</c:v>
                </c:pt>
                <c:pt idx="1665" formatCode="0.0000E+00">
                  <c:v>4.4981E-2</c:v>
                </c:pt>
                <c:pt idx="1666" formatCode="0.0000E+00">
                  <c:v>7.4010000000000006E-2</c:v>
                </c:pt>
                <c:pt idx="1667" formatCode="0.0000E+00">
                  <c:v>8.4856000000000001E-2</c:v>
                </c:pt>
                <c:pt idx="1668" formatCode="0.0000E+00">
                  <c:v>9.6385999999999999E-2</c:v>
                </c:pt>
                <c:pt idx="1669" formatCode="0.0000E+00">
                  <c:v>8.9781E-2</c:v>
                </c:pt>
                <c:pt idx="1670" formatCode="0.0000E+00">
                  <c:v>9.1074000000000002E-2</c:v>
                </c:pt>
                <c:pt idx="1671" formatCode="0.0000E+00">
                  <c:v>6.7927000000000001E-2</c:v>
                </c:pt>
                <c:pt idx="1672" formatCode="0.0000E+00">
                  <c:v>5.4906000000000003E-2</c:v>
                </c:pt>
                <c:pt idx="1673" formatCode="0.0000E+00">
                  <c:v>6.9193000000000005E-2</c:v>
                </c:pt>
                <c:pt idx="1674" formatCode="0.0000E+00">
                  <c:v>6.1874999999999999E-2</c:v>
                </c:pt>
                <c:pt idx="1675" formatCode="0.0000E+00">
                  <c:v>6.5675999999999998E-2</c:v>
                </c:pt>
                <c:pt idx="1676" formatCode="0.0000E+00">
                  <c:v>7.7442999999999998E-2</c:v>
                </c:pt>
                <c:pt idx="1677" formatCode="0.0000E+00">
                  <c:v>8.6812E-2</c:v>
                </c:pt>
                <c:pt idx="1678" formatCode="0.0000E+00">
                  <c:v>8.5101999999999997E-2</c:v>
                </c:pt>
                <c:pt idx="1679" formatCode="0.0000E+00">
                  <c:v>8.9099999999999999E-2</c:v>
                </c:pt>
                <c:pt idx="1680" formatCode="0.0000E+00">
                  <c:v>8.9746999999999993E-2</c:v>
                </c:pt>
                <c:pt idx="1681" formatCode="0.0000E+00">
                  <c:v>8.6133000000000001E-2</c:v>
                </c:pt>
                <c:pt idx="1682" formatCode="0.0000E+00">
                  <c:v>9.3153E-2</c:v>
                </c:pt>
                <c:pt idx="1683" formatCode="0.0000E+00">
                  <c:v>8.9653999999999998E-2</c:v>
                </c:pt>
                <c:pt idx="1684" formatCode="0.0000E+00">
                  <c:v>9.1673000000000004E-2</c:v>
                </c:pt>
                <c:pt idx="1685" formatCode="0.0000E+00">
                  <c:v>8.7587999999999999E-2</c:v>
                </c:pt>
                <c:pt idx="1686" formatCode="0.0000E+00">
                  <c:v>8.8632000000000002E-2</c:v>
                </c:pt>
                <c:pt idx="1687" formatCode="0.0000E+00">
                  <c:v>8.9774000000000007E-2</c:v>
                </c:pt>
                <c:pt idx="1688" formatCode="0.0000E+00">
                  <c:v>9.0043999999999999E-2</c:v>
                </c:pt>
                <c:pt idx="1689" formatCode="0.0000E+00">
                  <c:v>9.0767E-2</c:v>
                </c:pt>
                <c:pt idx="1690" formatCode="0.0000E+00">
                  <c:v>8.9485999999999996E-2</c:v>
                </c:pt>
                <c:pt idx="1691" formatCode="0.0000E+00">
                  <c:v>8.4639000000000006E-2</c:v>
                </c:pt>
                <c:pt idx="1692" formatCode="0.0000E+00">
                  <c:v>8.4839999999999999E-2</c:v>
                </c:pt>
                <c:pt idx="1693" formatCode="0.0000E+00">
                  <c:v>8.4169999999999995E-2</c:v>
                </c:pt>
                <c:pt idx="1694" formatCode="0.0000E+00">
                  <c:v>7.6310000000000003E-2</c:v>
                </c:pt>
                <c:pt idx="1695" formatCode="0.0000E+00">
                  <c:v>8.1995999999999999E-2</c:v>
                </c:pt>
                <c:pt idx="1696" formatCode="0.0000E+00">
                  <c:v>8.0448000000000006E-2</c:v>
                </c:pt>
                <c:pt idx="1697" formatCode="0.0000E+00">
                  <c:v>8.1808000000000006E-2</c:v>
                </c:pt>
                <c:pt idx="1698" formatCode="0.0000E+00">
                  <c:v>7.4550000000000005E-2</c:v>
                </c:pt>
                <c:pt idx="1699" formatCode="0.0000E+00">
                  <c:v>7.9067999999999999E-2</c:v>
                </c:pt>
                <c:pt idx="1700" formatCode="0.0000E+00">
                  <c:v>7.8992000000000007E-2</c:v>
                </c:pt>
                <c:pt idx="1701" formatCode="0.0000E+00">
                  <c:v>7.1202000000000001E-2</c:v>
                </c:pt>
                <c:pt idx="1702" formatCode="0.0000E+00">
                  <c:v>7.4010000000000006E-2</c:v>
                </c:pt>
                <c:pt idx="1703" formatCode="0.0000E+00">
                  <c:v>7.9314999999999997E-2</c:v>
                </c:pt>
                <c:pt idx="1704" formatCode="0.0000E+00">
                  <c:v>7.6272999999999994E-2</c:v>
                </c:pt>
                <c:pt idx="1705" formatCode="0.0000E+00">
                  <c:v>7.7729999999999994E-2</c:v>
                </c:pt>
                <c:pt idx="1706" formatCode="0.0000E+00">
                  <c:v>7.5453000000000006E-2</c:v>
                </c:pt>
                <c:pt idx="1707" formatCode="0.0000E+00">
                  <c:v>7.5772999999999993E-2</c:v>
                </c:pt>
                <c:pt idx="1708" formatCode="0.0000E+00">
                  <c:v>7.4299000000000004E-2</c:v>
                </c:pt>
                <c:pt idx="1709" formatCode="0.0000E+00">
                  <c:v>7.3118000000000002E-2</c:v>
                </c:pt>
                <c:pt idx="1710" formatCode="0.0000E+00">
                  <c:v>7.0837999999999998E-2</c:v>
                </c:pt>
                <c:pt idx="1711" formatCode="0.0000E+00">
                  <c:v>7.1937000000000001E-2</c:v>
                </c:pt>
                <c:pt idx="1712" formatCode="0.0000E+00">
                  <c:v>6.769E-2</c:v>
                </c:pt>
                <c:pt idx="1713" formatCode="0.0000E+00">
                  <c:v>6.6929000000000002E-2</c:v>
                </c:pt>
                <c:pt idx="1714" formatCode="0.0000E+00">
                  <c:v>6.8137000000000003E-2</c:v>
                </c:pt>
                <c:pt idx="1715" formatCode="0.0000E+00">
                  <c:v>6.4866999999999994E-2</c:v>
                </c:pt>
                <c:pt idx="1716" formatCode="0.0000E+00">
                  <c:v>6.4020999999999995E-2</c:v>
                </c:pt>
                <c:pt idx="1717" formatCode="0.0000E+00">
                  <c:v>6.6288E-2</c:v>
                </c:pt>
                <c:pt idx="1718" formatCode="0.0000E+00">
                  <c:v>6.3079999999999997E-2</c:v>
                </c:pt>
                <c:pt idx="1719" formatCode="0.0000E+00">
                  <c:v>6.3219999999999998E-2</c:v>
                </c:pt>
                <c:pt idx="1720" formatCode="0.0000E+00">
                  <c:v>6.1265E-2</c:v>
                </c:pt>
                <c:pt idx="1721" formatCode="0.0000E+00">
                  <c:v>5.8824000000000001E-2</c:v>
                </c:pt>
                <c:pt idx="1722" formatCode="0.0000E+00">
                  <c:v>5.9171000000000001E-2</c:v>
                </c:pt>
                <c:pt idx="1723" formatCode="0.0000E+00">
                  <c:v>6.3869999999999996E-2</c:v>
                </c:pt>
                <c:pt idx="1724" formatCode="0.0000E+00">
                  <c:v>5.8140999999999998E-2</c:v>
                </c:pt>
                <c:pt idx="1725" formatCode="0.0000E+00">
                  <c:v>5.2031000000000001E-2</c:v>
                </c:pt>
                <c:pt idx="1726" formatCode="0.0000E+00">
                  <c:v>5.6215000000000001E-2</c:v>
                </c:pt>
                <c:pt idx="1727" formatCode="0.0000E+00">
                  <c:v>5.6824E-2</c:v>
                </c:pt>
                <c:pt idx="1728" formatCode="0.0000E+00">
                  <c:v>5.7966999999999998E-2</c:v>
                </c:pt>
                <c:pt idx="1729" formatCode="0.0000E+00">
                  <c:v>4.5836000000000002E-2</c:v>
                </c:pt>
                <c:pt idx="1730" formatCode="0.0000E+00">
                  <c:v>5.1400000000000001E-2</c:v>
                </c:pt>
                <c:pt idx="1731" formatCode="0.0000E+00">
                  <c:v>4.1535999999999997E-2</c:v>
                </c:pt>
                <c:pt idx="1732" formatCode="0.0000E+00">
                  <c:v>4.7473000000000001E-2</c:v>
                </c:pt>
                <c:pt idx="1733" formatCode="0.0000E+00">
                  <c:v>5.0236999999999997E-2</c:v>
                </c:pt>
                <c:pt idx="1734" formatCode="0.0000E+00">
                  <c:v>4.9409000000000002E-2</c:v>
                </c:pt>
                <c:pt idx="1735" formatCode="0.0000E+00">
                  <c:v>3.0817000000000001E-2</c:v>
                </c:pt>
                <c:pt idx="1736" formatCode="0.0000E+00">
                  <c:v>4.4146999999999999E-2</c:v>
                </c:pt>
                <c:pt idx="1737" formatCode="0.0000E+00">
                  <c:v>4.2552E-2</c:v>
                </c:pt>
                <c:pt idx="1738" formatCode="0.0000E+00">
                  <c:v>3.0825999999999999E-2</c:v>
                </c:pt>
                <c:pt idx="1739" formatCode="0.0000E+00">
                  <c:v>3.7109000000000003E-2</c:v>
                </c:pt>
                <c:pt idx="1740" formatCode="0.0000E+00">
                  <c:v>4.0593999999999998E-2</c:v>
                </c:pt>
                <c:pt idx="1741" formatCode="0.0000E+00">
                  <c:v>4.4150000000000002E-2</c:v>
                </c:pt>
                <c:pt idx="1742" formatCode="0.0000E+00">
                  <c:v>3.3598999999999997E-2</c:v>
                </c:pt>
                <c:pt idx="1743" formatCode="0.0000E+00">
                  <c:v>3.3813000000000003E-2</c:v>
                </c:pt>
                <c:pt idx="1744" formatCode="0.0000E+00">
                  <c:v>2.7300000000000001E-2</c:v>
                </c:pt>
                <c:pt idx="1745" formatCode="0.0000E+00">
                  <c:v>2.6589999999999999E-2</c:v>
                </c:pt>
                <c:pt idx="1746" formatCode="0.0000E+00">
                  <c:v>3.3078000000000003E-2</c:v>
                </c:pt>
                <c:pt idx="1747" formatCode="0.0000E+00">
                  <c:v>4.5099E-2</c:v>
                </c:pt>
                <c:pt idx="1748" formatCode="0.0000E+00">
                  <c:v>1.4878000000000001E-2</c:v>
                </c:pt>
                <c:pt idx="1749" formatCode="0.0000E+00">
                  <c:v>4.3249000000000003E-2</c:v>
                </c:pt>
                <c:pt idx="1750" formatCode="0.0000E+00">
                  <c:v>2.0798000000000001E-2</c:v>
                </c:pt>
                <c:pt idx="1751" formatCode="0.0000E+00">
                  <c:v>1.3611E-2</c:v>
                </c:pt>
                <c:pt idx="1752" formatCode="0.0000E+00">
                  <c:v>2.4853E-2</c:v>
                </c:pt>
                <c:pt idx="1753" formatCode="0.0000E+00">
                  <c:v>3.3362999999999997E-2</c:v>
                </c:pt>
                <c:pt idx="1754" formatCode="0.0000E+00">
                  <c:v>2.4147999999999999E-2</c:v>
                </c:pt>
                <c:pt idx="1755" formatCode="0.0000E+00">
                  <c:v>1.6726999999999999E-2</c:v>
                </c:pt>
                <c:pt idx="1756" formatCode="0.0000E+00">
                  <c:v>1.6455000000000001E-2</c:v>
                </c:pt>
                <c:pt idx="1757" formatCode="0.0000E+00">
                  <c:v>8.0394999999999998E-3</c:v>
                </c:pt>
                <c:pt idx="1758" formatCode="0.0000E+00">
                  <c:v>5.6102000000000001E-3</c:v>
                </c:pt>
                <c:pt idx="1759" formatCode="0.0000E+00">
                  <c:v>3.5113000000000002E-3</c:v>
                </c:pt>
                <c:pt idx="1760" formatCode="0.0000E+00">
                  <c:v>2.8771999999999999E-3</c:v>
                </c:pt>
                <c:pt idx="1761" formatCode="0.0000E+00">
                  <c:v>7.0641999999999996E-3</c:v>
                </c:pt>
                <c:pt idx="1762" formatCode="0.0000E+00">
                  <c:v>1.5191E-3</c:v>
                </c:pt>
                <c:pt idx="1763" formatCode="0.0000E+00">
                  <c:v>2.2163E-3</c:v>
                </c:pt>
                <c:pt idx="1764" formatCode="0.0000E+00">
                  <c:v>5.1880000000000003E-4</c:v>
                </c:pt>
                <c:pt idx="1765" formatCode="0.0000E+00">
                  <c:v>3.7053999999999999E-4</c:v>
                </c:pt>
                <c:pt idx="1766" formatCode="0.0000E+00">
                  <c:v>4.1393000000000002E-5</c:v>
                </c:pt>
                <c:pt idx="1767" formatCode="0.0000E+00">
                  <c:v>6.3593E-7</c:v>
                </c:pt>
                <c:pt idx="1768" formatCode="0.0000E+00">
                  <c:v>1.7501999999999999E-7</c:v>
                </c:pt>
                <c:pt idx="1769" formatCode="0.0000E+00">
                  <c:v>3.7716000000000002E-7</c:v>
                </c:pt>
                <c:pt idx="1770" formatCode="0.0000E+00">
                  <c:v>5.3757999999999999E-11</c:v>
                </c:pt>
                <c:pt idx="1771" formatCode="0.0000E+00">
                  <c:v>2.8221999999999998E-13</c:v>
                </c:pt>
                <c:pt idx="1772" formatCode="0.0000E+00">
                  <c:v>1.0435E-9</c:v>
                </c:pt>
                <c:pt idx="1773" formatCode="0.0000E+00">
                  <c:v>3.102E-11</c:v>
                </c:pt>
                <c:pt idx="1774" formatCode="0.0000E+00">
                  <c:v>1.5955E-14</c:v>
                </c:pt>
                <c:pt idx="1775" formatCode="0.0000E+00">
                  <c:v>1.5258E-18</c:v>
                </c:pt>
                <c:pt idx="1776" formatCode="0.0000E+00">
                  <c:v>1.0786000000000001E-27</c:v>
                </c:pt>
                <c:pt idx="1777" formatCode="0.0000E+00">
                  <c:v>3.8214E-22</c:v>
                </c:pt>
                <c:pt idx="1778" formatCode="0.0000E+00">
                  <c:v>1.7193999999999999E-34</c:v>
                </c:pt>
                <c:pt idx="1779" formatCode="0.0000E+00">
                  <c:v>5.4793000000000002E-31</c:v>
                </c:pt>
                <c:pt idx="1780" formatCode="0.0000E+00">
                  <c:v>2.2837999999999999E-33</c:v>
                </c:pt>
                <c:pt idx="1781" formatCode="0.0000E+00">
                  <c:v>4.4912000000000002E-28</c:v>
                </c:pt>
                <c:pt idx="1782" formatCode="0.0000E+00">
                  <c:v>5.8052999999999999E-35</c:v>
                </c:pt>
                <c:pt idx="1783" formatCode="0.0000E+00">
                  <c:v>5.9447000000000001E-34</c:v>
                </c:pt>
                <c:pt idx="1784" formatCode="0.0000E+00">
                  <c:v>1.1196000000000001E-37</c:v>
                </c:pt>
                <c:pt idx="1785" formatCode="0.0000E+00">
                  <c:v>5.6504999999999995E-29</c:v>
                </c:pt>
                <c:pt idx="1786" formatCode="0.0000E+00">
                  <c:v>3.8686999999999999E-28</c:v>
                </c:pt>
                <c:pt idx="1787" formatCode="0.0000E+00">
                  <c:v>2.8025999999999999E-45</c:v>
                </c:pt>
                <c:pt idx="1788" formatCode="0.0000E+00">
                  <c:v>3.9026999999999998E-16</c:v>
                </c:pt>
                <c:pt idx="1789" formatCode="0.0000E+00">
                  <c:v>1.1750000000000001E-16</c:v>
                </c:pt>
                <c:pt idx="1790" formatCode="0.0000E+00">
                  <c:v>8.9988000000000006E-19</c:v>
                </c:pt>
                <c:pt idx="1791" formatCode="0.0000E+00">
                  <c:v>1.4295E-19</c:v>
                </c:pt>
                <c:pt idx="1792" formatCode="0.0000E+00">
                  <c:v>1.3133E-27</c:v>
                </c:pt>
                <c:pt idx="1793" formatCode="0.0000E+00">
                  <c:v>2.6067999999999999E-25</c:v>
                </c:pt>
                <c:pt idx="1794" formatCode="0.0000E+00">
                  <c:v>1.1123000000000001E-37</c:v>
                </c:pt>
                <c:pt idx="1795" formatCode="0.0000E+00">
                  <c:v>0</c:v>
                </c:pt>
                <c:pt idx="1796" formatCode="0.0000E+00">
                  <c:v>0</c:v>
                </c:pt>
                <c:pt idx="1797" formatCode="0.0000E+00">
                  <c:v>0</c:v>
                </c:pt>
                <c:pt idx="1798" formatCode="0.0000E+00">
                  <c:v>0</c:v>
                </c:pt>
                <c:pt idx="1799" formatCode="0.0000E+00">
                  <c:v>1.0226E-29</c:v>
                </c:pt>
                <c:pt idx="1800" formatCode="0.0000E+00">
                  <c:v>7.1283999999999998E-33</c:v>
                </c:pt>
                <c:pt idx="1801" formatCode="0.0000E+00">
                  <c:v>0</c:v>
                </c:pt>
                <c:pt idx="1802" formatCode="0.0000E+00">
                  <c:v>2.9315000000000002E-42</c:v>
                </c:pt>
                <c:pt idx="1803" formatCode="0.0000E+00">
                  <c:v>1.125E-35</c:v>
                </c:pt>
                <c:pt idx="1804" formatCode="0.0000E+00">
                  <c:v>3.8557000000000002E-26</c:v>
                </c:pt>
                <c:pt idx="1805" formatCode="0.0000E+00">
                  <c:v>5.6051999999999998E-45</c:v>
                </c:pt>
                <c:pt idx="1806" formatCode="0.0000E+00">
                  <c:v>7.2934999999999999E-22</c:v>
                </c:pt>
                <c:pt idx="1807" formatCode="0.0000E+00">
                  <c:v>6.0733999999999996E-19</c:v>
                </c:pt>
                <c:pt idx="1808" formatCode="0.0000E+00">
                  <c:v>5.4887999999999998E-21</c:v>
                </c:pt>
                <c:pt idx="1809" formatCode="0.0000E+00">
                  <c:v>2.3314000000000001E-27</c:v>
                </c:pt>
                <c:pt idx="1810" formatCode="0.0000E+00">
                  <c:v>1.3146E-23</c:v>
                </c:pt>
                <c:pt idx="1811" formatCode="0.0000E+00">
                  <c:v>1.6647999999999999E-28</c:v>
                </c:pt>
                <c:pt idx="1812" formatCode="0.0000E+00">
                  <c:v>6.7262000000000003E-44</c:v>
                </c:pt>
                <c:pt idx="1813" formatCode="0.0000E+00">
                  <c:v>0</c:v>
                </c:pt>
                <c:pt idx="1814" formatCode="0.0000E+00">
                  <c:v>2.6776999999999999E-27</c:v>
                </c:pt>
                <c:pt idx="1815" formatCode="0.0000E+00">
                  <c:v>8.3791000000000001E-24</c:v>
                </c:pt>
                <c:pt idx="1816" formatCode="0.0000E+00">
                  <c:v>3.999E-38</c:v>
                </c:pt>
                <c:pt idx="1817" formatCode="0.0000E+00">
                  <c:v>4.8067000000000001E-34</c:v>
                </c:pt>
                <c:pt idx="1818" formatCode="0.0000E+00">
                  <c:v>3.8866E-27</c:v>
                </c:pt>
                <c:pt idx="1819" formatCode="0.0000E+00">
                  <c:v>1.2170000000000001E-16</c:v>
                </c:pt>
                <c:pt idx="1820" formatCode="0.0000E+00">
                  <c:v>3.6204999999999999E-16</c:v>
                </c:pt>
                <c:pt idx="1821" formatCode="0.0000E+00">
                  <c:v>1.6483999999999999E-12</c:v>
                </c:pt>
                <c:pt idx="1822" formatCode="0.0000E+00">
                  <c:v>6.7478E-14</c:v>
                </c:pt>
                <c:pt idx="1823" formatCode="0.0000E+00">
                  <c:v>4.0233E-10</c:v>
                </c:pt>
                <c:pt idx="1824" formatCode="0.0000E+00">
                  <c:v>2.8685E-10</c:v>
                </c:pt>
                <c:pt idx="1825" formatCode="0.0000E+00">
                  <c:v>2.0547999999999998E-11</c:v>
                </c:pt>
                <c:pt idx="1826" formatCode="0.0000E+00">
                  <c:v>1.7604999999999999E-7</c:v>
                </c:pt>
                <c:pt idx="1827" formatCode="0.0000E+00">
                  <c:v>3.9008E-6</c:v>
                </c:pt>
                <c:pt idx="1828" formatCode="0.0000E+00">
                  <c:v>2.1276E-10</c:v>
                </c:pt>
                <c:pt idx="1829" formatCode="0.0000E+00">
                  <c:v>1.9609E-7</c:v>
                </c:pt>
                <c:pt idx="1830" formatCode="0.0000E+00">
                  <c:v>4.0574999999999997E-5</c:v>
                </c:pt>
                <c:pt idx="1831" formatCode="0.0000E+00">
                  <c:v>1.1566000000000001E-6</c:v>
                </c:pt>
                <c:pt idx="1832" formatCode="0.0000E+00">
                  <c:v>4.4867000000000001E-7</c:v>
                </c:pt>
                <c:pt idx="1833" formatCode="0.0000E+00">
                  <c:v>2.5355999999999999E-5</c:v>
                </c:pt>
                <c:pt idx="1834" formatCode="0.0000E+00">
                  <c:v>1.6762999999999999E-4</c:v>
                </c:pt>
                <c:pt idx="1835" formatCode="0.0000E+00">
                  <c:v>6.3129000000000002E-6</c:v>
                </c:pt>
                <c:pt idx="1836" formatCode="0.0000E+00">
                  <c:v>3.9169999999999998E-4</c:v>
                </c:pt>
                <c:pt idx="1837" formatCode="0.0000E+00">
                  <c:v>2.4724000000000002E-4</c:v>
                </c:pt>
                <c:pt idx="1838" formatCode="0.0000E+00">
                  <c:v>4.5332E-4</c:v>
                </c:pt>
                <c:pt idx="1839" formatCode="0.0000E+00">
                  <c:v>1.8623000000000001E-4</c:v>
                </c:pt>
                <c:pt idx="1840" formatCode="0.0000E+00">
                  <c:v>2.6643000000000001E-3</c:v>
                </c:pt>
                <c:pt idx="1841" formatCode="0.0000E+00">
                  <c:v>8.1152000000000004E-4</c:v>
                </c:pt>
                <c:pt idx="1842" formatCode="0.0000E+00">
                  <c:v>1.1095999999999999E-4</c:v>
                </c:pt>
                <c:pt idx="1843" formatCode="0.0000E+00">
                  <c:v>2.722E-3</c:v>
                </c:pt>
                <c:pt idx="1844" formatCode="0.0000E+00">
                  <c:v>1.2581000000000001E-3</c:v>
                </c:pt>
                <c:pt idx="1845" formatCode="0.0000E+00">
                  <c:v>2.8947999999999999E-3</c:v>
                </c:pt>
                <c:pt idx="1846" formatCode="0.0000E+00">
                  <c:v>1.0835E-3</c:v>
                </c:pt>
                <c:pt idx="1847" formatCode="0.0000E+00">
                  <c:v>5.8858000000000001E-3</c:v>
                </c:pt>
                <c:pt idx="1848" formatCode="0.0000E+00">
                  <c:v>6.4903000000000001E-3</c:v>
                </c:pt>
                <c:pt idx="1849" formatCode="0.0000E+00">
                  <c:v>1.6272999999999999E-3</c:v>
                </c:pt>
                <c:pt idx="1850" formatCode="0.0000E+00">
                  <c:v>1.4488999999999999E-3</c:v>
                </c:pt>
                <c:pt idx="1851" formatCode="0.0000E+00">
                  <c:v>5.2275999999999998E-3</c:v>
                </c:pt>
                <c:pt idx="1852" formatCode="0.0000E+00">
                  <c:v>2.3360999999999998E-3</c:v>
                </c:pt>
                <c:pt idx="1853" formatCode="0.0000E+00">
                  <c:v>4.5970999999999998E-3</c:v>
                </c:pt>
                <c:pt idx="1854" formatCode="0.0000E+00">
                  <c:v>7.4378999999999999E-3</c:v>
                </c:pt>
                <c:pt idx="1855" formatCode="0.0000E+00">
                  <c:v>3.5232999999999998E-4</c:v>
                </c:pt>
                <c:pt idx="1856" formatCode="0.0000E+00">
                  <c:v>8.5428999999999995E-4</c:v>
                </c:pt>
                <c:pt idx="1857" formatCode="0.0000E+00">
                  <c:v>1.3381000000000001E-3</c:v>
                </c:pt>
                <c:pt idx="1858" formatCode="0.0000E+00">
                  <c:v>6.9627999999999999E-3</c:v>
                </c:pt>
                <c:pt idx="1859" formatCode="0.0000E+00">
                  <c:v>1.0279999999999999E-2</c:v>
                </c:pt>
                <c:pt idx="1860" formatCode="0.0000E+00">
                  <c:v>4.2754999999999998E-3</c:v>
                </c:pt>
                <c:pt idx="1861" formatCode="0.0000E+00">
                  <c:v>7.8472000000000004E-3</c:v>
                </c:pt>
                <c:pt idx="1862" formatCode="0.0000E+00">
                  <c:v>2.8906000000000001E-3</c:v>
                </c:pt>
                <c:pt idx="1863" formatCode="0.0000E+00">
                  <c:v>6.8478999999999996E-3</c:v>
                </c:pt>
                <c:pt idx="1864" formatCode="0.0000E+00">
                  <c:v>5.5551000000000003E-3</c:v>
                </c:pt>
                <c:pt idx="1865" formatCode="0.0000E+00">
                  <c:v>6.3369000000000001E-4</c:v>
                </c:pt>
                <c:pt idx="1866" formatCode="0.0000E+00">
                  <c:v>7.5031000000000004E-3</c:v>
                </c:pt>
                <c:pt idx="1867" formatCode="0.0000E+00">
                  <c:v>6.0752999999999996E-3</c:v>
                </c:pt>
                <c:pt idx="1868" formatCode="0.0000E+00">
                  <c:v>2.4986000000000001E-3</c:v>
                </c:pt>
                <c:pt idx="1869" formatCode="0.0000E+00">
                  <c:v>2.0241999999999999E-3</c:v>
                </c:pt>
                <c:pt idx="1870" formatCode="0.0000E+00">
                  <c:v>4.2090000000000001E-3</c:v>
                </c:pt>
                <c:pt idx="1871" formatCode="0.0000E+00">
                  <c:v>1.0321E-3</c:v>
                </c:pt>
                <c:pt idx="1872" formatCode="0.0000E+00">
                  <c:v>2.8947000000000001E-4</c:v>
                </c:pt>
                <c:pt idx="1873" formatCode="0.0000E+00">
                  <c:v>6.3011999999999999E-3</c:v>
                </c:pt>
                <c:pt idx="1874" formatCode="0.0000E+00">
                  <c:v>2.9112999999999999E-3</c:v>
                </c:pt>
                <c:pt idx="1875" formatCode="0.0000E+00">
                  <c:v>1.7492E-3</c:v>
                </c:pt>
                <c:pt idx="1876" formatCode="0.0000E+00">
                  <c:v>6.0220999999999998E-3</c:v>
                </c:pt>
                <c:pt idx="1877" formatCode="0.0000E+00">
                  <c:v>3.6224E-3</c:v>
                </c:pt>
                <c:pt idx="1878" formatCode="0.0000E+00">
                  <c:v>1.7671E-3</c:v>
                </c:pt>
                <c:pt idx="1879" formatCode="0.0000E+00">
                  <c:v>2.3804999999999998E-3</c:v>
                </c:pt>
                <c:pt idx="1880" formatCode="0.0000E+00">
                  <c:v>6.5510000000000004E-4</c:v>
                </c:pt>
                <c:pt idx="1881" formatCode="0.0000E+00">
                  <c:v>4.4010000000000004E-3</c:v>
                </c:pt>
                <c:pt idx="1882" formatCode="0.0000E+00">
                  <c:v>9.2155000000000004E-4</c:v>
                </c:pt>
                <c:pt idx="1883" formatCode="0.0000E+00">
                  <c:v>8.4568999999999996E-4</c:v>
                </c:pt>
                <c:pt idx="1884" formatCode="0.0000E+00">
                  <c:v>2.2677000000000001E-3</c:v>
                </c:pt>
                <c:pt idx="1885" formatCode="0.0000E+00">
                  <c:v>9.8197000000000007E-3</c:v>
                </c:pt>
                <c:pt idx="1886" formatCode="0.0000E+00">
                  <c:v>3.0289000000000002E-3</c:v>
                </c:pt>
                <c:pt idx="1887" formatCode="0.0000E+00">
                  <c:v>5.7613999999999999E-3</c:v>
                </c:pt>
                <c:pt idx="1888" formatCode="0.0000E+00">
                  <c:v>1.1446E-2</c:v>
                </c:pt>
                <c:pt idx="1889" formatCode="0.0000E+00">
                  <c:v>3.3241E-3</c:v>
                </c:pt>
                <c:pt idx="1890" formatCode="0.0000E+00">
                  <c:v>3.2517000000000002E-3</c:v>
                </c:pt>
                <c:pt idx="1891" formatCode="0.0000E+00">
                  <c:v>6.6743999999999996E-3</c:v>
                </c:pt>
                <c:pt idx="1892" formatCode="0.0000E+00">
                  <c:v>5.6366000000000003E-3</c:v>
                </c:pt>
                <c:pt idx="1893" formatCode="0.0000E+00">
                  <c:v>9.2320000000000006E-3</c:v>
                </c:pt>
                <c:pt idx="1894" formatCode="0.0000E+00">
                  <c:v>1.4017E-2</c:v>
                </c:pt>
                <c:pt idx="1895" formatCode="0.0000E+00">
                  <c:v>1.2515999999999999E-2</c:v>
                </c:pt>
                <c:pt idx="1896" formatCode="0.0000E+00">
                  <c:v>9.2301999999999992E-3</c:v>
                </c:pt>
                <c:pt idx="1897" formatCode="0.0000E+00">
                  <c:v>1.0621E-2</c:v>
                </c:pt>
                <c:pt idx="1898" formatCode="0.0000E+00">
                  <c:v>8.0823000000000006E-3</c:v>
                </c:pt>
                <c:pt idx="1899" formatCode="0.0000E+00">
                  <c:v>4.2388E-3</c:v>
                </c:pt>
                <c:pt idx="1900" formatCode="0.0000E+00">
                  <c:v>2.6927000000000001E-3</c:v>
                </c:pt>
                <c:pt idx="1901" formatCode="0.0000E+00">
                  <c:v>4.3843000000000002E-4</c:v>
                </c:pt>
                <c:pt idx="1902" formatCode="0.0000E+00">
                  <c:v>3.0972999999999998E-4</c:v>
                </c:pt>
                <c:pt idx="1903" formatCode="0.0000E+00">
                  <c:v>1.3634000000000001E-4</c:v>
                </c:pt>
                <c:pt idx="1904" formatCode="0.0000E+00">
                  <c:v>4.9751999999999999E-4</c:v>
                </c:pt>
                <c:pt idx="1905" formatCode="0.0000E+00">
                  <c:v>1.6088999999999999E-3</c:v>
                </c:pt>
                <c:pt idx="1906" formatCode="0.0000E+00">
                  <c:v>1.9875000000000001E-4</c:v>
                </c:pt>
                <c:pt idx="1907" formatCode="0.0000E+00">
                  <c:v>3.4079999999999999E-4</c:v>
                </c:pt>
                <c:pt idx="1908" formatCode="0.0000E+00">
                  <c:v>7.2940000000000001E-3</c:v>
                </c:pt>
                <c:pt idx="1909" formatCode="0.0000E+00">
                  <c:v>3.7464E-3</c:v>
                </c:pt>
                <c:pt idx="1910" formatCode="0.0000E+00">
                  <c:v>7.3408999999999996E-4</c:v>
                </c:pt>
                <c:pt idx="1911" formatCode="0.0000E+00">
                  <c:v>2.6067E-3</c:v>
                </c:pt>
                <c:pt idx="1912" formatCode="0.0000E+00">
                  <c:v>9.9378000000000001E-3</c:v>
                </c:pt>
                <c:pt idx="1913" formatCode="0.0000E+00">
                  <c:v>1.2248000000000001E-3</c:v>
                </c:pt>
                <c:pt idx="1914" formatCode="0.0000E+00">
                  <c:v>2.4464999999999999E-3</c:v>
                </c:pt>
                <c:pt idx="1915" formatCode="0.0000E+00">
                  <c:v>1.2186E-3</c:v>
                </c:pt>
                <c:pt idx="1916" formatCode="0.0000E+00">
                  <c:v>5.9265000000000003E-3</c:v>
                </c:pt>
                <c:pt idx="1917" formatCode="0.0000E+00">
                  <c:v>2.8644E-3</c:v>
                </c:pt>
                <c:pt idx="1918" formatCode="0.0000E+00">
                  <c:v>1.1128000000000001E-2</c:v>
                </c:pt>
                <c:pt idx="1919" formatCode="0.0000E+00">
                  <c:v>8.7571000000000003E-3</c:v>
                </c:pt>
                <c:pt idx="1920" formatCode="0.0000E+00">
                  <c:v>1.2233999999999999E-3</c:v>
                </c:pt>
                <c:pt idx="1921" formatCode="0.0000E+00">
                  <c:v>1.7794E-3</c:v>
                </c:pt>
                <c:pt idx="1922" formatCode="0.0000E+00">
                  <c:v>3.9416E-3</c:v>
                </c:pt>
                <c:pt idx="1923" formatCode="0.0000E+00">
                  <c:v>3.9234999999999999E-3</c:v>
                </c:pt>
                <c:pt idx="1924" formatCode="0.0000E+00">
                  <c:v>1.6133E-5</c:v>
                </c:pt>
                <c:pt idx="1925" formatCode="0.0000E+00">
                  <c:v>5.9987E-5</c:v>
                </c:pt>
                <c:pt idx="1926" formatCode="0.0000E+00">
                  <c:v>3.5187E-3</c:v>
                </c:pt>
                <c:pt idx="1927" formatCode="0.0000E+00">
                  <c:v>4.6616000000000001E-3</c:v>
                </c:pt>
                <c:pt idx="1928" formatCode="0.0000E+00">
                  <c:v>9.0694E-3</c:v>
                </c:pt>
                <c:pt idx="1929" formatCode="0.0000E+00">
                  <c:v>3.4602000000000001E-3</c:v>
                </c:pt>
                <c:pt idx="1930" formatCode="0.0000E+00">
                  <c:v>3.5408000000000002E-3</c:v>
                </c:pt>
                <c:pt idx="1931" formatCode="0.0000E+00">
                  <c:v>8.0277000000000005E-3</c:v>
                </c:pt>
                <c:pt idx="1932" formatCode="0.0000E+00">
                  <c:v>3.6308E-3</c:v>
                </c:pt>
                <c:pt idx="1933" formatCode="0.0000E+00">
                  <c:v>5.2402000000000004E-3</c:v>
                </c:pt>
                <c:pt idx="1934" formatCode="0.0000E+00">
                  <c:v>7.1907000000000004E-3</c:v>
                </c:pt>
                <c:pt idx="1935" formatCode="0.0000E+00">
                  <c:v>3.9389000000000004E-3</c:v>
                </c:pt>
                <c:pt idx="1936" formatCode="0.0000E+00">
                  <c:v>8.456E-3</c:v>
                </c:pt>
                <c:pt idx="1937" formatCode="0.0000E+00">
                  <c:v>5.1114999999999997E-3</c:v>
                </c:pt>
                <c:pt idx="1938" formatCode="0.0000E+00">
                  <c:v>7.4895999999999999E-3</c:v>
                </c:pt>
                <c:pt idx="1939" formatCode="0.0000E+00">
                  <c:v>9.8551999999999997E-3</c:v>
                </c:pt>
                <c:pt idx="1940" formatCode="0.0000E+00">
                  <c:v>9.5464999999999994E-3</c:v>
                </c:pt>
                <c:pt idx="1941" formatCode="0.0000E+00">
                  <c:v>1.2508999999999999E-2</c:v>
                </c:pt>
                <c:pt idx="1942" formatCode="0.0000E+00">
                  <c:v>4.4593999999999996E-3</c:v>
                </c:pt>
                <c:pt idx="1943" formatCode="0.0000E+00">
                  <c:v>7.0802E-3</c:v>
                </c:pt>
                <c:pt idx="1944" formatCode="0.0000E+00">
                  <c:v>7.2773999999999998E-3</c:v>
                </c:pt>
                <c:pt idx="1945" formatCode="0.0000E+00">
                  <c:v>1.3165E-2</c:v>
                </c:pt>
                <c:pt idx="1946" formatCode="0.0000E+00">
                  <c:v>1.0005999999999999E-2</c:v>
                </c:pt>
                <c:pt idx="1947" formatCode="0.0000E+00">
                  <c:v>8.6891999999999994E-3</c:v>
                </c:pt>
                <c:pt idx="1948" formatCode="0.0000E+00">
                  <c:v>1.1553000000000001E-2</c:v>
                </c:pt>
                <c:pt idx="1949" formatCode="0.0000E+00">
                  <c:v>8.0347999999999999E-3</c:v>
                </c:pt>
                <c:pt idx="1950" formatCode="0.0000E+00">
                  <c:v>1.1318E-2</c:v>
                </c:pt>
                <c:pt idx="1951" formatCode="0.0000E+00">
                  <c:v>1.1153E-2</c:v>
                </c:pt>
                <c:pt idx="1952" formatCode="0.0000E+00">
                  <c:v>8.3088999999999993E-3</c:v>
                </c:pt>
                <c:pt idx="1953" formatCode="0.0000E+00">
                  <c:v>1.2529999999999999E-2</c:v>
                </c:pt>
                <c:pt idx="1954" formatCode="0.0000E+00">
                  <c:v>9.8178999999999992E-3</c:v>
                </c:pt>
                <c:pt idx="1955" formatCode="0.0000E+00">
                  <c:v>1.2264000000000001E-2</c:v>
                </c:pt>
                <c:pt idx="1956" formatCode="0.0000E+00">
                  <c:v>1.0943E-2</c:v>
                </c:pt>
                <c:pt idx="1957" formatCode="0.0000E+00">
                  <c:v>1.1224E-2</c:v>
                </c:pt>
                <c:pt idx="1958" formatCode="0.0000E+00">
                  <c:v>1.2094000000000001E-2</c:v>
                </c:pt>
                <c:pt idx="1959" formatCode="0.0000E+00">
                  <c:v>1.0418999999999999E-2</c:v>
                </c:pt>
                <c:pt idx="1960" formatCode="0.0000E+00">
                  <c:v>1.2265E-2</c:v>
                </c:pt>
                <c:pt idx="1961" formatCode="0.0000E+00">
                  <c:v>1.1917000000000001E-2</c:v>
                </c:pt>
                <c:pt idx="1962" formatCode="0.0000E+00">
                  <c:v>1.1809E-2</c:v>
                </c:pt>
                <c:pt idx="1963" formatCode="0.0000E+00">
                  <c:v>1.1963E-2</c:v>
                </c:pt>
                <c:pt idx="1964" formatCode="0.0000E+00">
                  <c:v>1.1494000000000001E-2</c:v>
                </c:pt>
                <c:pt idx="1965" formatCode="0.0000E+00">
                  <c:v>1.2122000000000001E-2</c:v>
                </c:pt>
                <c:pt idx="1966" formatCode="0.0000E+00">
                  <c:v>1.1428000000000001E-2</c:v>
                </c:pt>
                <c:pt idx="1967" formatCode="0.0000E+00">
                  <c:v>1.1127E-2</c:v>
                </c:pt>
                <c:pt idx="1968" formatCode="0.0000E+00">
                  <c:v>9.4555999999999998E-3</c:v>
                </c:pt>
                <c:pt idx="1969" formatCode="0.0000E+00">
                  <c:v>9.0310000000000008E-3</c:v>
                </c:pt>
                <c:pt idx="1970" formatCode="0.0000E+00">
                  <c:v>9.5431999999999999E-3</c:v>
                </c:pt>
                <c:pt idx="1971" formatCode="0.0000E+00">
                  <c:v>1.0538E-2</c:v>
                </c:pt>
                <c:pt idx="1972" formatCode="0.0000E+00">
                  <c:v>9.0580999999999995E-3</c:v>
                </c:pt>
                <c:pt idx="1973" formatCode="0.0000E+00">
                  <c:v>1.0795000000000001E-2</c:v>
                </c:pt>
                <c:pt idx="1974" formatCode="0.0000E+00">
                  <c:v>1.0851E-2</c:v>
                </c:pt>
                <c:pt idx="1975" formatCode="0.0000E+00">
                  <c:v>8.3376000000000006E-3</c:v>
                </c:pt>
                <c:pt idx="1976" formatCode="0.0000E+00">
                  <c:v>8.6444E-3</c:v>
                </c:pt>
                <c:pt idx="1977" formatCode="0.0000E+00">
                  <c:v>1.0187E-2</c:v>
                </c:pt>
                <c:pt idx="1978" formatCode="0.0000E+00">
                  <c:v>9.1670999999999992E-3</c:v>
                </c:pt>
                <c:pt idx="1979" formatCode="0.0000E+00">
                  <c:v>9.4523000000000003E-3</c:v>
                </c:pt>
                <c:pt idx="1980" formatCode="0.0000E+00">
                  <c:v>9.6699999999999998E-3</c:v>
                </c:pt>
                <c:pt idx="1981" formatCode="0.0000E+00">
                  <c:v>1.0262E-2</c:v>
                </c:pt>
                <c:pt idx="1982" formatCode="0.0000E+00">
                  <c:v>1.0359E-2</c:v>
                </c:pt>
                <c:pt idx="1983" formatCode="0.0000E+00">
                  <c:v>9.4786999999999996E-3</c:v>
                </c:pt>
                <c:pt idx="1984" formatCode="0.0000E+00">
                  <c:v>9.4725999999999994E-3</c:v>
                </c:pt>
                <c:pt idx="1985" formatCode="0.0000E+00">
                  <c:v>1.1613999999999999E-2</c:v>
                </c:pt>
                <c:pt idx="1986" formatCode="0.0000E+00">
                  <c:v>1.0239E-2</c:v>
                </c:pt>
                <c:pt idx="1987" formatCode="0.0000E+00">
                  <c:v>9.9550000000000003E-3</c:v>
                </c:pt>
                <c:pt idx="1988" formatCode="0.0000E+00">
                  <c:v>1.0299000000000001E-2</c:v>
                </c:pt>
                <c:pt idx="1989" formatCode="0.0000E+00">
                  <c:v>1.1480000000000001E-2</c:v>
                </c:pt>
                <c:pt idx="1990" formatCode="0.0000E+00">
                  <c:v>1.0599000000000001E-2</c:v>
                </c:pt>
                <c:pt idx="1991" formatCode="0.0000E+00">
                  <c:v>1.0123E-2</c:v>
                </c:pt>
                <c:pt idx="1992" formatCode="0.0000E+00">
                  <c:v>1.0978E-2</c:v>
                </c:pt>
                <c:pt idx="1993" formatCode="0.0000E+00">
                  <c:v>1.0914E-2</c:v>
                </c:pt>
                <c:pt idx="1994" formatCode="0.0000E+00">
                  <c:v>1.0253E-2</c:v>
                </c:pt>
                <c:pt idx="1995" formatCode="0.0000E+00">
                  <c:v>7.9003000000000007E-3</c:v>
                </c:pt>
                <c:pt idx="1996" formatCode="0.0000E+00">
                  <c:v>4.8285999999999997E-3</c:v>
                </c:pt>
                <c:pt idx="1997" formatCode="0.0000E+00">
                  <c:v>8.3312000000000004E-3</c:v>
                </c:pt>
                <c:pt idx="1998" formatCode="0.0000E+00">
                  <c:v>9.4380000000000002E-3</c:v>
                </c:pt>
                <c:pt idx="1999" formatCode="0.0000E+00">
                  <c:v>9.6921999999999998E-3</c:v>
                </c:pt>
                <c:pt idx="2000" formatCode="0.0000E+00">
                  <c:v>1.0132E-2</c:v>
                </c:pt>
                <c:pt idx="2001" formatCode="0.0000E+00">
                  <c:v>1.0878000000000001E-2</c:v>
                </c:pt>
                <c:pt idx="2002" formatCode="0.0000E+00">
                  <c:v>1.077E-2</c:v>
                </c:pt>
                <c:pt idx="2003" formatCode="0.0000E+00">
                  <c:v>9.3640000000000008E-3</c:v>
                </c:pt>
                <c:pt idx="2004" formatCode="0.0000E+00">
                  <c:v>9.2253999999999999E-3</c:v>
                </c:pt>
                <c:pt idx="2005" formatCode="0.0000E+00">
                  <c:v>1.0376E-2</c:v>
                </c:pt>
                <c:pt idx="2006" formatCode="0.0000E+00">
                  <c:v>1.0697999999999999E-2</c:v>
                </c:pt>
                <c:pt idx="2007" formatCode="0.0000E+00">
                  <c:v>9.2706999999999998E-3</c:v>
                </c:pt>
                <c:pt idx="2008" formatCode="0.0000E+00">
                  <c:v>8.5836999999999997E-3</c:v>
                </c:pt>
                <c:pt idx="2009" formatCode="0.0000E+00">
                  <c:v>8.8494000000000003E-3</c:v>
                </c:pt>
                <c:pt idx="2010" formatCode="0.0000E+00">
                  <c:v>1.0331E-2</c:v>
                </c:pt>
                <c:pt idx="2011" formatCode="0.0000E+00">
                  <c:v>9.2902999999999996E-3</c:v>
                </c:pt>
                <c:pt idx="2012" formatCode="0.0000E+00">
                  <c:v>8.9917999999999994E-3</c:v>
                </c:pt>
                <c:pt idx="2013" formatCode="0.0000E+00">
                  <c:v>8.8632999999999993E-3</c:v>
                </c:pt>
                <c:pt idx="2014" formatCode="0.0000E+00">
                  <c:v>8.5502000000000009E-3</c:v>
                </c:pt>
                <c:pt idx="2015" formatCode="0.0000E+00">
                  <c:v>9.1243000000000001E-3</c:v>
                </c:pt>
                <c:pt idx="2016" formatCode="0.0000E+00">
                  <c:v>9.0521000000000004E-3</c:v>
                </c:pt>
                <c:pt idx="2017" formatCode="0.0000E+00">
                  <c:v>9.5746000000000008E-3</c:v>
                </c:pt>
                <c:pt idx="2018" formatCode="0.0000E+00">
                  <c:v>8.8123000000000003E-3</c:v>
                </c:pt>
                <c:pt idx="2019" formatCode="0.0000E+00">
                  <c:v>7.7564000000000001E-3</c:v>
                </c:pt>
                <c:pt idx="2020" formatCode="0.0000E+00">
                  <c:v>8.8692000000000007E-3</c:v>
                </c:pt>
                <c:pt idx="2021" formatCode="0.0000E+00">
                  <c:v>9.8592000000000003E-3</c:v>
                </c:pt>
                <c:pt idx="2022" formatCode="0.0000E+00">
                  <c:v>9.3048999999999996E-3</c:v>
                </c:pt>
                <c:pt idx="2023" formatCode="0.0000E+00">
                  <c:v>8.2451E-3</c:v>
                </c:pt>
                <c:pt idx="2024" formatCode="0.0000E+00">
                  <c:v>7.7568999999999997E-3</c:v>
                </c:pt>
                <c:pt idx="2025" formatCode="0.0000E+00">
                  <c:v>9.6550000000000004E-3</c:v>
                </c:pt>
                <c:pt idx="2026" formatCode="0.0000E+00">
                  <c:v>9.5055999999999995E-3</c:v>
                </c:pt>
                <c:pt idx="2027" formatCode="0.0000E+00">
                  <c:v>9.5925000000000003E-3</c:v>
                </c:pt>
                <c:pt idx="2028" formatCode="0.0000E+00">
                  <c:v>7.6915999999999998E-3</c:v>
                </c:pt>
                <c:pt idx="2029" formatCode="0.0000E+00">
                  <c:v>8.9756000000000002E-3</c:v>
                </c:pt>
                <c:pt idx="2030" formatCode="0.0000E+00">
                  <c:v>8.7801000000000008E-3</c:v>
                </c:pt>
                <c:pt idx="2031" formatCode="0.0000E+00">
                  <c:v>8.8273999999999991E-3</c:v>
                </c:pt>
                <c:pt idx="2032" formatCode="0.0000E+00">
                  <c:v>8.5085000000000004E-3</c:v>
                </c:pt>
                <c:pt idx="2033" formatCode="0.0000E+00">
                  <c:v>7.9939999999999994E-3</c:v>
                </c:pt>
                <c:pt idx="2034" formatCode="0.0000E+00">
                  <c:v>8.0988999999999992E-3</c:v>
                </c:pt>
                <c:pt idx="2035" formatCode="0.0000E+00">
                  <c:v>7.3603999999999996E-3</c:v>
                </c:pt>
                <c:pt idx="2036" formatCode="0.0000E+00">
                  <c:v>6.7619999999999998E-3</c:v>
                </c:pt>
                <c:pt idx="2037" formatCode="0.0000E+00">
                  <c:v>6.5339999999999999E-3</c:v>
                </c:pt>
                <c:pt idx="2038" formatCode="0.0000E+00">
                  <c:v>6.7717000000000003E-3</c:v>
                </c:pt>
                <c:pt idx="2039" formatCode="0.0000E+00">
                  <c:v>6.8818000000000004E-3</c:v>
                </c:pt>
                <c:pt idx="2040" formatCode="0.0000E+00">
                  <c:v>7.476E-3</c:v>
                </c:pt>
                <c:pt idx="2041" formatCode="0.0000E+00">
                  <c:v>7.9254000000000008E-3</c:v>
                </c:pt>
                <c:pt idx="2042" formatCode="0.0000E+00">
                  <c:v>7.9269000000000006E-3</c:v>
                </c:pt>
                <c:pt idx="2043" formatCode="0.0000E+00">
                  <c:v>7.1352999999999998E-3</c:v>
                </c:pt>
                <c:pt idx="2044" formatCode="0.0000E+00">
                  <c:v>6.9867999999999996E-3</c:v>
                </c:pt>
                <c:pt idx="2045" formatCode="0.0000E+00">
                  <c:v>6.9465999999999998E-3</c:v>
                </c:pt>
                <c:pt idx="2046" formatCode="0.0000E+00">
                  <c:v>6.8519999999999996E-3</c:v>
                </c:pt>
                <c:pt idx="2047" formatCode="0.0000E+00">
                  <c:v>7.0502000000000004E-3</c:v>
                </c:pt>
                <c:pt idx="2048" formatCode="0.0000E+00">
                  <c:v>7.3540999999999997E-3</c:v>
                </c:pt>
                <c:pt idx="2049" formatCode="0.0000E+00">
                  <c:v>7.4026999999999999E-3</c:v>
                </c:pt>
                <c:pt idx="2050" formatCode="0.0000E+00">
                  <c:v>7.5411999999999996E-3</c:v>
                </c:pt>
                <c:pt idx="2051" formatCode="0.0000E+00">
                  <c:v>7.6277000000000003E-3</c:v>
                </c:pt>
                <c:pt idx="2052" formatCode="0.0000E+00">
                  <c:v>7.7199E-3</c:v>
                </c:pt>
                <c:pt idx="2053" formatCode="0.0000E+00">
                  <c:v>7.7482000000000002E-3</c:v>
                </c:pt>
                <c:pt idx="2054" formatCode="0.0000E+00">
                  <c:v>7.8056999999999996E-3</c:v>
                </c:pt>
                <c:pt idx="2055" formatCode="0.0000E+00">
                  <c:v>7.6806000000000001E-3</c:v>
                </c:pt>
                <c:pt idx="2056" formatCode="0.0000E+00">
                  <c:v>7.5097000000000002E-3</c:v>
                </c:pt>
                <c:pt idx="2057" formatCode="0.0000E+00">
                  <c:v>7.3872E-3</c:v>
                </c:pt>
                <c:pt idx="2058" formatCode="0.0000E+00">
                  <c:v>7.4327000000000004E-3</c:v>
                </c:pt>
                <c:pt idx="2059" formatCode="0.0000E+00">
                  <c:v>7.3723E-3</c:v>
                </c:pt>
                <c:pt idx="2060" formatCode="0.0000E+00">
                  <c:v>7.2100000000000003E-3</c:v>
                </c:pt>
                <c:pt idx="2061" formatCode="0.0000E+00">
                  <c:v>7.1043E-3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359-4BD8-8E25-A04B44464EFF}"/>
            </c:ext>
          </c:extLst>
        </c:ser>
        <c:ser>
          <c:idx val="2"/>
          <c:order val="2"/>
          <c:tx>
            <c:strRef>
              <c:f>'[AM1.5_2023_07_27.xlsx]AM1.5 vs sim 129cm (3)'!$N$17</c:f>
              <c:strCache>
                <c:ptCount val="1"/>
                <c:pt idx="0">
                  <c:v>Solar simulator power</c:v>
                </c:pt>
              </c:strCache>
            </c:strRef>
          </c:tx>
          <c:spPr>
            <a:ln w="127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'[AM1.5_2023_07_27.xlsx]AM1.5 vs sim 129cm (3)'!$K$19:$K$1781</c:f>
              <c:numCache>
                <c:formatCode>General</c:formatCode>
                <c:ptCount val="1763"/>
                <c:pt idx="0">
                  <c:v>271</c:v>
                </c:pt>
                <c:pt idx="1">
                  <c:v>271.5</c:v>
                </c:pt>
                <c:pt idx="2">
                  <c:v>272</c:v>
                </c:pt>
                <c:pt idx="3">
                  <c:v>272.5</c:v>
                </c:pt>
                <c:pt idx="4">
                  <c:v>273</c:v>
                </c:pt>
                <c:pt idx="5">
                  <c:v>273.5</c:v>
                </c:pt>
                <c:pt idx="6">
                  <c:v>274</c:v>
                </c:pt>
                <c:pt idx="7">
                  <c:v>274.5</c:v>
                </c:pt>
                <c:pt idx="8">
                  <c:v>275</c:v>
                </c:pt>
                <c:pt idx="9">
                  <c:v>275.5</c:v>
                </c:pt>
                <c:pt idx="10">
                  <c:v>276</c:v>
                </c:pt>
                <c:pt idx="11">
                  <c:v>276.5</c:v>
                </c:pt>
                <c:pt idx="12">
                  <c:v>277</c:v>
                </c:pt>
                <c:pt idx="13">
                  <c:v>277.5</c:v>
                </c:pt>
                <c:pt idx="14">
                  <c:v>278</c:v>
                </c:pt>
                <c:pt idx="15">
                  <c:v>278.5</c:v>
                </c:pt>
                <c:pt idx="16">
                  <c:v>279</c:v>
                </c:pt>
                <c:pt idx="17">
                  <c:v>279.5</c:v>
                </c:pt>
                <c:pt idx="18">
                  <c:v>280</c:v>
                </c:pt>
                <c:pt idx="19">
                  <c:v>280.5</c:v>
                </c:pt>
                <c:pt idx="20">
                  <c:v>281</c:v>
                </c:pt>
                <c:pt idx="21">
                  <c:v>281.5</c:v>
                </c:pt>
                <c:pt idx="22">
                  <c:v>282</c:v>
                </c:pt>
                <c:pt idx="23">
                  <c:v>282.5</c:v>
                </c:pt>
                <c:pt idx="24">
                  <c:v>283</c:v>
                </c:pt>
                <c:pt idx="25">
                  <c:v>283.5</c:v>
                </c:pt>
                <c:pt idx="26">
                  <c:v>284</c:v>
                </c:pt>
                <c:pt idx="27">
                  <c:v>284.5</c:v>
                </c:pt>
                <c:pt idx="28">
                  <c:v>285</c:v>
                </c:pt>
                <c:pt idx="29">
                  <c:v>285.5</c:v>
                </c:pt>
                <c:pt idx="30">
                  <c:v>286</c:v>
                </c:pt>
                <c:pt idx="31">
                  <c:v>286.5</c:v>
                </c:pt>
                <c:pt idx="32">
                  <c:v>287</c:v>
                </c:pt>
                <c:pt idx="33">
                  <c:v>287.5</c:v>
                </c:pt>
                <c:pt idx="34">
                  <c:v>288</c:v>
                </c:pt>
                <c:pt idx="35">
                  <c:v>288.5</c:v>
                </c:pt>
                <c:pt idx="36">
                  <c:v>289</c:v>
                </c:pt>
                <c:pt idx="37">
                  <c:v>289.5</c:v>
                </c:pt>
                <c:pt idx="38">
                  <c:v>290</c:v>
                </c:pt>
                <c:pt idx="39">
                  <c:v>290.5</c:v>
                </c:pt>
                <c:pt idx="40">
                  <c:v>291</c:v>
                </c:pt>
                <c:pt idx="41">
                  <c:v>291.5</c:v>
                </c:pt>
                <c:pt idx="42">
                  <c:v>292</c:v>
                </c:pt>
                <c:pt idx="43">
                  <c:v>292.5</c:v>
                </c:pt>
                <c:pt idx="44">
                  <c:v>293</c:v>
                </c:pt>
                <c:pt idx="45">
                  <c:v>293.5</c:v>
                </c:pt>
                <c:pt idx="46">
                  <c:v>294</c:v>
                </c:pt>
                <c:pt idx="47">
                  <c:v>294.5</c:v>
                </c:pt>
                <c:pt idx="48">
                  <c:v>295</c:v>
                </c:pt>
                <c:pt idx="49">
                  <c:v>295.5</c:v>
                </c:pt>
                <c:pt idx="50">
                  <c:v>296</c:v>
                </c:pt>
                <c:pt idx="51">
                  <c:v>296.5</c:v>
                </c:pt>
                <c:pt idx="52">
                  <c:v>297</c:v>
                </c:pt>
                <c:pt idx="53">
                  <c:v>297.5</c:v>
                </c:pt>
                <c:pt idx="54">
                  <c:v>298</c:v>
                </c:pt>
                <c:pt idx="55">
                  <c:v>298.5</c:v>
                </c:pt>
                <c:pt idx="56">
                  <c:v>299</c:v>
                </c:pt>
                <c:pt idx="57">
                  <c:v>299.5</c:v>
                </c:pt>
                <c:pt idx="58">
                  <c:v>300</c:v>
                </c:pt>
                <c:pt idx="59">
                  <c:v>300.5</c:v>
                </c:pt>
                <c:pt idx="60">
                  <c:v>301</c:v>
                </c:pt>
                <c:pt idx="61">
                  <c:v>301.5</c:v>
                </c:pt>
                <c:pt idx="62">
                  <c:v>302</c:v>
                </c:pt>
                <c:pt idx="63">
                  <c:v>302.5</c:v>
                </c:pt>
                <c:pt idx="64">
                  <c:v>303</c:v>
                </c:pt>
                <c:pt idx="65">
                  <c:v>303.5</c:v>
                </c:pt>
                <c:pt idx="66">
                  <c:v>304</c:v>
                </c:pt>
                <c:pt idx="67">
                  <c:v>304.5</c:v>
                </c:pt>
                <c:pt idx="68">
                  <c:v>305</c:v>
                </c:pt>
                <c:pt idx="69">
                  <c:v>305.5</c:v>
                </c:pt>
                <c:pt idx="70">
                  <c:v>306</c:v>
                </c:pt>
                <c:pt idx="71">
                  <c:v>306.5</c:v>
                </c:pt>
                <c:pt idx="72">
                  <c:v>307</c:v>
                </c:pt>
                <c:pt idx="73">
                  <c:v>307.5</c:v>
                </c:pt>
                <c:pt idx="74">
                  <c:v>308</c:v>
                </c:pt>
                <c:pt idx="75">
                  <c:v>308.5</c:v>
                </c:pt>
                <c:pt idx="76">
                  <c:v>309</c:v>
                </c:pt>
                <c:pt idx="77">
                  <c:v>309.5</c:v>
                </c:pt>
                <c:pt idx="78">
                  <c:v>310</c:v>
                </c:pt>
                <c:pt idx="79">
                  <c:v>310.5</c:v>
                </c:pt>
                <c:pt idx="80">
                  <c:v>311</c:v>
                </c:pt>
                <c:pt idx="81">
                  <c:v>311.5</c:v>
                </c:pt>
                <c:pt idx="82">
                  <c:v>312</c:v>
                </c:pt>
                <c:pt idx="83">
                  <c:v>312.5</c:v>
                </c:pt>
                <c:pt idx="84">
                  <c:v>313</c:v>
                </c:pt>
                <c:pt idx="85">
                  <c:v>313.5</c:v>
                </c:pt>
                <c:pt idx="86">
                  <c:v>314</c:v>
                </c:pt>
                <c:pt idx="87">
                  <c:v>314.5</c:v>
                </c:pt>
                <c:pt idx="88">
                  <c:v>315</c:v>
                </c:pt>
                <c:pt idx="89">
                  <c:v>315.5</c:v>
                </c:pt>
                <c:pt idx="90">
                  <c:v>316</c:v>
                </c:pt>
                <c:pt idx="91">
                  <c:v>316.5</c:v>
                </c:pt>
                <c:pt idx="92">
                  <c:v>317</c:v>
                </c:pt>
                <c:pt idx="93">
                  <c:v>317.5</c:v>
                </c:pt>
                <c:pt idx="94">
                  <c:v>318</c:v>
                </c:pt>
                <c:pt idx="95">
                  <c:v>318.5</c:v>
                </c:pt>
                <c:pt idx="96">
                  <c:v>319</c:v>
                </c:pt>
                <c:pt idx="97">
                  <c:v>319.5</c:v>
                </c:pt>
                <c:pt idx="98">
                  <c:v>320</c:v>
                </c:pt>
                <c:pt idx="99">
                  <c:v>320.5</c:v>
                </c:pt>
                <c:pt idx="100">
                  <c:v>321</c:v>
                </c:pt>
                <c:pt idx="101">
                  <c:v>321.5</c:v>
                </c:pt>
                <c:pt idx="102">
                  <c:v>322</c:v>
                </c:pt>
                <c:pt idx="103">
                  <c:v>322.5</c:v>
                </c:pt>
                <c:pt idx="104">
                  <c:v>323</c:v>
                </c:pt>
                <c:pt idx="105">
                  <c:v>323.5</c:v>
                </c:pt>
                <c:pt idx="106">
                  <c:v>324</c:v>
                </c:pt>
                <c:pt idx="107">
                  <c:v>324.5</c:v>
                </c:pt>
                <c:pt idx="108">
                  <c:v>325</c:v>
                </c:pt>
                <c:pt idx="109">
                  <c:v>325.5</c:v>
                </c:pt>
                <c:pt idx="110">
                  <c:v>326</c:v>
                </c:pt>
                <c:pt idx="111">
                  <c:v>326.5</c:v>
                </c:pt>
                <c:pt idx="112">
                  <c:v>327</c:v>
                </c:pt>
                <c:pt idx="113">
                  <c:v>327.5</c:v>
                </c:pt>
                <c:pt idx="114">
                  <c:v>328</c:v>
                </c:pt>
                <c:pt idx="115">
                  <c:v>328.5</c:v>
                </c:pt>
                <c:pt idx="116">
                  <c:v>329</c:v>
                </c:pt>
                <c:pt idx="117">
                  <c:v>329.5</c:v>
                </c:pt>
                <c:pt idx="118">
                  <c:v>330</c:v>
                </c:pt>
                <c:pt idx="119">
                  <c:v>330.5</c:v>
                </c:pt>
                <c:pt idx="120">
                  <c:v>331</c:v>
                </c:pt>
                <c:pt idx="121">
                  <c:v>331.5</c:v>
                </c:pt>
                <c:pt idx="122">
                  <c:v>332</c:v>
                </c:pt>
                <c:pt idx="123">
                  <c:v>332.5</c:v>
                </c:pt>
                <c:pt idx="124">
                  <c:v>333</c:v>
                </c:pt>
                <c:pt idx="125">
                  <c:v>333.5</c:v>
                </c:pt>
                <c:pt idx="126">
                  <c:v>334</c:v>
                </c:pt>
                <c:pt idx="127">
                  <c:v>334.5</c:v>
                </c:pt>
                <c:pt idx="128">
                  <c:v>335</c:v>
                </c:pt>
                <c:pt idx="129">
                  <c:v>335.5</c:v>
                </c:pt>
                <c:pt idx="130">
                  <c:v>336</c:v>
                </c:pt>
                <c:pt idx="131">
                  <c:v>336.5</c:v>
                </c:pt>
                <c:pt idx="132">
                  <c:v>337</c:v>
                </c:pt>
                <c:pt idx="133">
                  <c:v>337.5</c:v>
                </c:pt>
                <c:pt idx="134">
                  <c:v>338</c:v>
                </c:pt>
                <c:pt idx="135">
                  <c:v>338.5</c:v>
                </c:pt>
                <c:pt idx="136">
                  <c:v>339</c:v>
                </c:pt>
                <c:pt idx="137">
                  <c:v>339.5</c:v>
                </c:pt>
                <c:pt idx="138">
                  <c:v>340</c:v>
                </c:pt>
                <c:pt idx="139">
                  <c:v>340.5</c:v>
                </c:pt>
                <c:pt idx="140">
                  <c:v>341</c:v>
                </c:pt>
                <c:pt idx="141">
                  <c:v>341.5</c:v>
                </c:pt>
                <c:pt idx="142">
                  <c:v>342</c:v>
                </c:pt>
                <c:pt idx="143">
                  <c:v>342.5</c:v>
                </c:pt>
                <c:pt idx="144">
                  <c:v>343</c:v>
                </c:pt>
                <c:pt idx="145">
                  <c:v>343.5</c:v>
                </c:pt>
                <c:pt idx="146">
                  <c:v>344</c:v>
                </c:pt>
                <c:pt idx="147">
                  <c:v>344.5</c:v>
                </c:pt>
                <c:pt idx="148">
                  <c:v>345</c:v>
                </c:pt>
                <c:pt idx="149">
                  <c:v>345.5</c:v>
                </c:pt>
                <c:pt idx="150">
                  <c:v>346</c:v>
                </c:pt>
                <c:pt idx="151">
                  <c:v>346.5</c:v>
                </c:pt>
                <c:pt idx="152">
                  <c:v>347</c:v>
                </c:pt>
                <c:pt idx="153">
                  <c:v>347.5</c:v>
                </c:pt>
                <c:pt idx="154">
                  <c:v>348</c:v>
                </c:pt>
                <c:pt idx="155">
                  <c:v>348.5</c:v>
                </c:pt>
                <c:pt idx="156">
                  <c:v>349</c:v>
                </c:pt>
                <c:pt idx="157">
                  <c:v>349.5</c:v>
                </c:pt>
                <c:pt idx="158">
                  <c:v>350</c:v>
                </c:pt>
                <c:pt idx="159">
                  <c:v>350.5</c:v>
                </c:pt>
                <c:pt idx="160">
                  <c:v>351</c:v>
                </c:pt>
                <c:pt idx="161">
                  <c:v>351.5</c:v>
                </c:pt>
                <c:pt idx="162">
                  <c:v>352</c:v>
                </c:pt>
                <c:pt idx="163">
                  <c:v>352.5</c:v>
                </c:pt>
                <c:pt idx="164">
                  <c:v>353</c:v>
                </c:pt>
                <c:pt idx="165">
                  <c:v>353.5</c:v>
                </c:pt>
                <c:pt idx="166">
                  <c:v>354</c:v>
                </c:pt>
                <c:pt idx="167">
                  <c:v>354.5</c:v>
                </c:pt>
                <c:pt idx="168">
                  <c:v>355</c:v>
                </c:pt>
                <c:pt idx="169">
                  <c:v>355.5</c:v>
                </c:pt>
                <c:pt idx="170">
                  <c:v>356</c:v>
                </c:pt>
                <c:pt idx="171">
                  <c:v>356.5</c:v>
                </c:pt>
                <c:pt idx="172">
                  <c:v>357</c:v>
                </c:pt>
                <c:pt idx="173">
                  <c:v>357.5</c:v>
                </c:pt>
                <c:pt idx="174">
                  <c:v>358</c:v>
                </c:pt>
                <c:pt idx="175">
                  <c:v>358.5</c:v>
                </c:pt>
                <c:pt idx="176">
                  <c:v>359</c:v>
                </c:pt>
                <c:pt idx="177">
                  <c:v>359.5</c:v>
                </c:pt>
                <c:pt idx="178">
                  <c:v>360</c:v>
                </c:pt>
                <c:pt idx="179">
                  <c:v>360.5</c:v>
                </c:pt>
                <c:pt idx="180">
                  <c:v>361</c:v>
                </c:pt>
                <c:pt idx="181">
                  <c:v>361.5</c:v>
                </c:pt>
                <c:pt idx="182">
                  <c:v>362</c:v>
                </c:pt>
                <c:pt idx="183">
                  <c:v>362.5</c:v>
                </c:pt>
                <c:pt idx="184">
                  <c:v>363</c:v>
                </c:pt>
                <c:pt idx="185">
                  <c:v>363.5</c:v>
                </c:pt>
                <c:pt idx="186">
                  <c:v>364</c:v>
                </c:pt>
                <c:pt idx="187">
                  <c:v>364.5</c:v>
                </c:pt>
                <c:pt idx="188">
                  <c:v>365</c:v>
                </c:pt>
                <c:pt idx="189">
                  <c:v>365.5</c:v>
                </c:pt>
                <c:pt idx="190">
                  <c:v>366</c:v>
                </c:pt>
                <c:pt idx="191">
                  <c:v>366.5</c:v>
                </c:pt>
                <c:pt idx="192">
                  <c:v>367</c:v>
                </c:pt>
                <c:pt idx="193">
                  <c:v>367.5</c:v>
                </c:pt>
                <c:pt idx="194">
                  <c:v>368</c:v>
                </c:pt>
                <c:pt idx="195">
                  <c:v>368.5</c:v>
                </c:pt>
                <c:pt idx="196">
                  <c:v>369</c:v>
                </c:pt>
                <c:pt idx="197">
                  <c:v>369.5</c:v>
                </c:pt>
                <c:pt idx="198">
                  <c:v>370</c:v>
                </c:pt>
                <c:pt idx="199">
                  <c:v>370.5</c:v>
                </c:pt>
                <c:pt idx="200">
                  <c:v>371</c:v>
                </c:pt>
                <c:pt idx="201">
                  <c:v>371.5</c:v>
                </c:pt>
                <c:pt idx="202">
                  <c:v>372</c:v>
                </c:pt>
                <c:pt idx="203">
                  <c:v>372.5</c:v>
                </c:pt>
                <c:pt idx="204">
                  <c:v>373</c:v>
                </c:pt>
                <c:pt idx="205">
                  <c:v>373.5</c:v>
                </c:pt>
                <c:pt idx="206">
                  <c:v>374</c:v>
                </c:pt>
                <c:pt idx="207">
                  <c:v>374.5</c:v>
                </c:pt>
                <c:pt idx="208">
                  <c:v>375</c:v>
                </c:pt>
                <c:pt idx="209">
                  <c:v>375.5</c:v>
                </c:pt>
                <c:pt idx="210">
                  <c:v>376</c:v>
                </c:pt>
                <c:pt idx="211">
                  <c:v>376.5</c:v>
                </c:pt>
                <c:pt idx="212">
                  <c:v>377</c:v>
                </c:pt>
                <c:pt idx="213">
                  <c:v>377.5</c:v>
                </c:pt>
                <c:pt idx="214">
                  <c:v>378</c:v>
                </c:pt>
                <c:pt idx="215">
                  <c:v>378.5</c:v>
                </c:pt>
                <c:pt idx="216">
                  <c:v>379</c:v>
                </c:pt>
                <c:pt idx="217">
                  <c:v>379.5</c:v>
                </c:pt>
                <c:pt idx="218">
                  <c:v>380</c:v>
                </c:pt>
                <c:pt idx="219">
                  <c:v>380.5</c:v>
                </c:pt>
                <c:pt idx="220">
                  <c:v>381</c:v>
                </c:pt>
                <c:pt idx="221">
                  <c:v>381.5</c:v>
                </c:pt>
                <c:pt idx="222">
                  <c:v>382</c:v>
                </c:pt>
                <c:pt idx="223">
                  <c:v>382.5</c:v>
                </c:pt>
                <c:pt idx="224">
                  <c:v>383</c:v>
                </c:pt>
                <c:pt idx="225">
                  <c:v>383.5</c:v>
                </c:pt>
                <c:pt idx="226">
                  <c:v>384</c:v>
                </c:pt>
                <c:pt idx="227">
                  <c:v>384.5</c:v>
                </c:pt>
                <c:pt idx="228">
                  <c:v>385</c:v>
                </c:pt>
                <c:pt idx="229">
                  <c:v>385.5</c:v>
                </c:pt>
                <c:pt idx="230">
                  <c:v>386</c:v>
                </c:pt>
                <c:pt idx="231">
                  <c:v>386.5</c:v>
                </c:pt>
                <c:pt idx="232">
                  <c:v>387</c:v>
                </c:pt>
                <c:pt idx="233">
                  <c:v>387.5</c:v>
                </c:pt>
                <c:pt idx="234">
                  <c:v>388</c:v>
                </c:pt>
                <c:pt idx="235">
                  <c:v>388.5</c:v>
                </c:pt>
                <c:pt idx="236">
                  <c:v>389</c:v>
                </c:pt>
                <c:pt idx="237">
                  <c:v>389.5</c:v>
                </c:pt>
                <c:pt idx="238">
                  <c:v>390</c:v>
                </c:pt>
                <c:pt idx="239">
                  <c:v>390.5</c:v>
                </c:pt>
                <c:pt idx="240">
                  <c:v>391</c:v>
                </c:pt>
                <c:pt idx="241">
                  <c:v>391.5</c:v>
                </c:pt>
                <c:pt idx="242">
                  <c:v>392</c:v>
                </c:pt>
                <c:pt idx="243">
                  <c:v>392.5</c:v>
                </c:pt>
                <c:pt idx="244">
                  <c:v>393</c:v>
                </c:pt>
                <c:pt idx="245">
                  <c:v>393.5</c:v>
                </c:pt>
                <c:pt idx="246">
                  <c:v>394</c:v>
                </c:pt>
                <c:pt idx="247">
                  <c:v>394.5</c:v>
                </c:pt>
                <c:pt idx="248">
                  <c:v>395</c:v>
                </c:pt>
                <c:pt idx="249">
                  <c:v>395.5</c:v>
                </c:pt>
                <c:pt idx="250">
                  <c:v>396</c:v>
                </c:pt>
                <c:pt idx="251">
                  <c:v>396.5</c:v>
                </c:pt>
                <c:pt idx="252">
                  <c:v>397</c:v>
                </c:pt>
                <c:pt idx="253">
                  <c:v>397.5</c:v>
                </c:pt>
                <c:pt idx="254">
                  <c:v>398</c:v>
                </c:pt>
                <c:pt idx="255">
                  <c:v>398.5</c:v>
                </c:pt>
                <c:pt idx="256">
                  <c:v>399</c:v>
                </c:pt>
                <c:pt idx="257">
                  <c:v>399.5</c:v>
                </c:pt>
                <c:pt idx="258">
                  <c:v>400</c:v>
                </c:pt>
                <c:pt idx="259">
                  <c:v>400.5</c:v>
                </c:pt>
                <c:pt idx="260">
                  <c:v>401</c:v>
                </c:pt>
                <c:pt idx="261">
                  <c:v>401.5</c:v>
                </c:pt>
                <c:pt idx="262">
                  <c:v>402</c:v>
                </c:pt>
                <c:pt idx="263">
                  <c:v>402.5</c:v>
                </c:pt>
                <c:pt idx="264">
                  <c:v>403</c:v>
                </c:pt>
                <c:pt idx="265">
                  <c:v>403.5</c:v>
                </c:pt>
                <c:pt idx="266">
                  <c:v>404</c:v>
                </c:pt>
                <c:pt idx="267">
                  <c:v>404.5</c:v>
                </c:pt>
                <c:pt idx="268">
                  <c:v>405</c:v>
                </c:pt>
                <c:pt idx="269">
                  <c:v>405.5</c:v>
                </c:pt>
                <c:pt idx="270">
                  <c:v>406</c:v>
                </c:pt>
                <c:pt idx="271">
                  <c:v>406.5</c:v>
                </c:pt>
                <c:pt idx="272">
                  <c:v>407</c:v>
                </c:pt>
                <c:pt idx="273">
                  <c:v>407.5</c:v>
                </c:pt>
                <c:pt idx="274">
                  <c:v>408</c:v>
                </c:pt>
                <c:pt idx="275">
                  <c:v>408.5</c:v>
                </c:pt>
                <c:pt idx="276">
                  <c:v>409</c:v>
                </c:pt>
                <c:pt idx="277">
                  <c:v>409.5</c:v>
                </c:pt>
                <c:pt idx="278">
                  <c:v>410</c:v>
                </c:pt>
                <c:pt idx="279">
                  <c:v>410.5</c:v>
                </c:pt>
                <c:pt idx="280">
                  <c:v>411</c:v>
                </c:pt>
                <c:pt idx="281">
                  <c:v>411.5</c:v>
                </c:pt>
                <c:pt idx="282">
                  <c:v>412</c:v>
                </c:pt>
                <c:pt idx="283">
                  <c:v>412.5</c:v>
                </c:pt>
                <c:pt idx="284">
                  <c:v>413</c:v>
                </c:pt>
                <c:pt idx="285">
                  <c:v>413.5</c:v>
                </c:pt>
                <c:pt idx="286">
                  <c:v>414</c:v>
                </c:pt>
                <c:pt idx="287">
                  <c:v>414.5</c:v>
                </c:pt>
                <c:pt idx="288">
                  <c:v>415</c:v>
                </c:pt>
                <c:pt idx="289">
                  <c:v>415.5</c:v>
                </c:pt>
                <c:pt idx="290">
                  <c:v>416</c:v>
                </c:pt>
                <c:pt idx="291">
                  <c:v>416.5</c:v>
                </c:pt>
                <c:pt idx="292">
                  <c:v>417</c:v>
                </c:pt>
                <c:pt idx="293">
                  <c:v>417.5</c:v>
                </c:pt>
                <c:pt idx="294">
                  <c:v>418</c:v>
                </c:pt>
                <c:pt idx="295">
                  <c:v>418.5</c:v>
                </c:pt>
                <c:pt idx="296">
                  <c:v>419</c:v>
                </c:pt>
                <c:pt idx="297">
                  <c:v>419.5</c:v>
                </c:pt>
                <c:pt idx="298">
                  <c:v>420</c:v>
                </c:pt>
                <c:pt idx="299">
                  <c:v>420.5</c:v>
                </c:pt>
                <c:pt idx="300">
                  <c:v>421</c:v>
                </c:pt>
                <c:pt idx="301">
                  <c:v>421.5</c:v>
                </c:pt>
                <c:pt idx="302">
                  <c:v>422</c:v>
                </c:pt>
                <c:pt idx="303">
                  <c:v>422.5</c:v>
                </c:pt>
                <c:pt idx="304">
                  <c:v>423</c:v>
                </c:pt>
                <c:pt idx="305">
                  <c:v>423.5</c:v>
                </c:pt>
                <c:pt idx="306">
                  <c:v>424</c:v>
                </c:pt>
                <c:pt idx="307">
                  <c:v>424.5</c:v>
                </c:pt>
                <c:pt idx="308">
                  <c:v>425</c:v>
                </c:pt>
                <c:pt idx="309">
                  <c:v>425.5</c:v>
                </c:pt>
                <c:pt idx="310">
                  <c:v>426</c:v>
                </c:pt>
                <c:pt idx="311">
                  <c:v>426.5</c:v>
                </c:pt>
                <c:pt idx="312">
                  <c:v>427</c:v>
                </c:pt>
                <c:pt idx="313">
                  <c:v>427.5</c:v>
                </c:pt>
                <c:pt idx="314">
                  <c:v>428</c:v>
                </c:pt>
                <c:pt idx="315">
                  <c:v>428.5</c:v>
                </c:pt>
                <c:pt idx="316">
                  <c:v>429</c:v>
                </c:pt>
                <c:pt idx="317">
                  <c:v>429.5</c:v>
                </c:pt>
                <c:pt idx="318">
                  <c:v>430</c:v>
                </c:pt>
                <c:pt idx="319">
                  <c:v>430.5</c:v>
                </c:pt>
                <c:pt idx="320">
                  <c:v>431</c:v>
                </c:pt>
                <c:pt idx="321">
                  <c:v>431.5</c:v>
                </c:pt>
                <c:pt idx="322">
                  <c:v>432</c:v>
                </c:pt>
                <c:pt idx="323">
                  <c:v>432.5</c:v>
                </c:pt>
                <c:pt idx="324">
                  <c:v>433</c:v>
                </c:pt>
                <c:pt idx="325">
                  <c:v>433.5</c:v>
                </c:pt>
                <c:pt idx="326">
                  <c:v>434</c:v>
                </c:pt>
                <c:pt idx="327">
                  <c:v>434.5</c:v>
                </c:pt>
                <c:pt idx="328">
                  <c:v>435</c:v>
                </c:pt>
                <c:pt idx="329">
                  <c:v>435.5</c:v>
                </c:pt>
                <c:pt idx="330">
                  <c:v>436</c:v>
                </c:pt>
                <c:pt idx="331">
                  <c:v>436.5</c:v>
                </c:pt>
                <c:pt idx="332">
                  <c:v>437</c:v>
                </c:pt>
                <c:pt idx="333">
                  <c:v>437.5</c:v>
                </c:pt>
                <c:pt idx="334">
                  <c:v>438</c:v>
                </c:pt>
                <c:pt idx="335">
                  <c:v>438.5</c:v>
                </c:pt>
                <c:pt idx="336">
                  <c:v>439</c:v>
                </c:pt>
                <c:pt idx="337">
                  <c:v>439.5</c:v>
                </c:pt>
                <c:pt idx="338">
                  <c:v>440</c:v>
                </c:pt>
                <c:pt idx="339">
                  <c:v>440.5</c:v>
                </c:pt>
                <c:pt idx="340">
                  <c:v>441</c:v>
                </c:pt>
                <c:pt idx="341">
                  <c:v>441.5</c:v>
                </c:pt>
                <c:pt idx="342">
                  <c:v>442</c:v>
                </c:pt>
                <c:pt idx="343">
                  <c:v>442.5</c:v>
                </c:pt>
                <c:pt idx="344">
                  <c:v>443</c:v>
                </c:pt>
                <c:pt idx="345">
                  <c:v>443.5</c:v>
                </c:pt>
                <c:pt idx="346">
                  <c:v>444</c:v>
                </c:pt>
                <c:pt idx="347">
                  <c:v>444.5</c:v>
                </c:pt>
                <c:pt idx="348">
                  <c:v>445</c:v>
                </c:pt>
                <c:pt idx="349">
                  <c:v>445.5</c:v>
                </c:pt>
                <c:pt idx="350">
                  <c:v>446</c:v>
                </c:pt>
                <c:pt idx="351">
                  <c:v>446.5</c:v>
                </c:pt>
                <c:pt idx="352">
                  <c:v>447</c:v>
                </c:pt>
                <c:pt idx="353">
                  <c:v>447.5</c:v>
                </c:pt>
                <c:pt idx="354">
                  <c:v>448</c:v>
                </c:pt>
                <c:pt idx="355">
                  <c:v>448.5</c:v>
                </c:pt>
                <c:pt idx="356">
                  <c:v>449</c:v>
                </c:pt>
                <c:pt idx="357">
                  <c:v>449.5</c:v>
                </c:pt>
                <c:pt idx="358">
                  <c:v>450</c:v>
                </c:pt>
                <c:pt idx="359">
                  <c:v>450.5</c:v>
                </c:pt>
                <c:pt idx="360">
                  <c:v>451</c:v>
                </c:pt>
                <c:pt idx="361">
                  <c:v>451.5</c:v>
                </c:pt>
                <c:pt idx="362">
                  <c:v>452</c:v>
                </c:pt>
                <c:pt idx="363">
                  <c:v>452.5</c:v>
                </c:pt>
                <c:pt idx="364">
                  <c:v>453</c:v>
                </c:pt>
                <c:pt idx="365">
                  <c:v>453.5</c:v>
                </c:pt>
                <c:pt idx="366">
                  <c:v>454</c:v>
                </c:pt>
                <c:pt idx="367">
                  <c:v>454.5</c:v>
                </c:pt>
                <c:pt idx="368">
                  <c:v>455</c:v>
                </c:pt>
                <c:pt idx="369">
                  <c:v>455.5</c:v>
                </c:pt>
                <c:pt idx="370">
                  <c:v>456</c:v>
                </c:pt>
                <c:pt idx="371">
                  <c:v>456.5</c:v>
                </c:pt>
                <c:pt idx="372">
                  <c:v>457</c:v>
                </c:pt>
                <c:pt idx="373">
                  <c:v>457.5</c:v>
                </c:pt>
                <c:pt idx="374">
                  <c:v>458</c:v>
                </c:pt>
                <c:pt idx="375">
                  <c:v>458.5</c:v>
                </c:pt>
                <c:pt idx="376">
                  <c:v>459</c:v>
                </c:pt>
                <c:pt idx="377">
                  <c:v>459.5</c:v>
                </c:pt>
                <c:pt idx="378">
                  <c:v>460</c:v>
                </c:pt>
                <c:pt idx="379">
                  <c:v>460.5</c:v>
                </c:pt>
                <c:pt idx="380">
                  <c:v>461</c:v>
                </c:pt>
                <c:pt idx="381">
                  <c:v>461.5</c:v>
                </c:pt>
                <c:pt idx="382">
                  <c:v>462</c:v>
                </c:pt>
                <c:pt idx="383">
                  <c:v>462.5</c:v>
                </c:pt>
                <c:pt idx="384">
                  <c:v>463</c:v>
                </c:pt>
                <c:pt idx="385">
                  <c:v>463.5</c:v>
                </c:pt>
                <c:pt idx="386">
                  <c:v>464</c:v>
                </c:pt>
                <c:pt idx="387">
                  <c:v>464.5</c:v>
                </c:pt>
                <c:pt idx="388">
                  <c:v>465</c:v>
                </c:pt>
                <c:pt idx="389">
                  <c:v>465.5</c:v>
                </c:pt>
                <c:pt idx="390">
                  <c:v>466</c:v>
                </c:pt>
                <c:pt idx="391">
                  <c:v>466.5</c:v>
                </c:pt>
                <c:pt idx="392">
                  <c:v>467</c:v>
                </c:pt>
                <c:pt idx="393">
                  <c:v>467.5</c:v>
                </c:pt>
                <c:pt idx="394">
                  <c:v>468</c:v>
                </c:pt>
                <c:pt idx="395">
                  <c:v>468.5</c:v>
                </c:pt>
                <c:pt idx="396">
                  <c:v>469</c:v>
                </c:pt>
                <c:pt idx="397">
                  <c:v>469.5</c:v>
                </c:pt>
                <c:pt idx="398">
                  <c:v>470</c:v>
                </c:pt>
                <c:pt idx="399">
                  <c:v>470.5</c:v>
                </c:pt>
                <c:pt idx="400">
                  <c:v>471</c:v>
                </c:pt>
                <c:pt idx="401">
                  <c:v>471.5</c:v>
                </c:pt>
                <c:pt idx="402">
                  <c:v>472</c:v>
                </c:pt>
                <c:pt idx="403">
                  <c:v>472.5</c:v>
                </c:pt>
                <c:pt idx="404">
                  <c:v>473</c:v>
                </c:pt>
                <c:pt idx="405">
                  <c:v>473.5</c:v>
                </c:pt>
                <c:pt idx="406">
                  <c:v>474</c:v>
                </c:pt>
                <c:pt idx="407">
                  <c:v>474.5</c:v>
                </c:pt>
                <c:pt idx="408">
                  <c:v>475</c:v>
                </c:pt>
                <c:pt idx="409">
                  <c:v>475.5</c:v>
                </c:pt>
                <c:pt idx="410">
                  <c:v>476</c:v>
                </c:pt>
                <c:pt idx="411">
                  <c:v>476.5</c:v>
                </c:pt>
                <c:pt idx="412">
                  <c:v>477</c:v>
                </c:pt>
                <c:pt idx="413">
                  <c:v>477.5</c:v>
                </c:pt>
                <c:pt idx="414">
                  <c:v>478</c:v>
                </c:pt>
                <c:pt idx="415">
                  <c:v>478.5</c:v>
                </c:pt>
                <c:pt idx="416">
                  <c:v>479</c:v>
                </c:pt>
                <c:pt idx="417">
                  <c:v>479.5</c:v>
                </c:pt>
                <c:pt idx="418">
                  <c:v>480</c:v>
                </c:pt>
                <c:pt idx="419">
                  <c:v>480.5</c:v>
                </c:pt>
                <c:pt idx="420">
                  <c:v>481</c:v>
                </c:pt>
                <c:pt idx="421">
                  <c:v>481.5</c:v>
                </c:pt>
                <c:pt idx="422">
                  <c:v>482</c:v>
                </c:pt>
                <c:pt idx="423">
                  <c:v>482.5</c:v>
                </c:pt>
                <c:pt idx="424">
                  <c:v>483</c:v>
                </c:pt>
                <c:pt idx="425">
                  <c:v>483.5</c:v>
                </c:pt>
                <c:pt idx="426">
                  <c:v>484</c:v>
                </c:pt>
                <c:pt idx="427">
                  <c:v>484.5</c:v>
                </c:pt>
                <c:pt idx="428">
                  <c:v>485</c:v>
                </c:pt>
                <c:pt idx="429">
                  <c:v>485.5</c:v>
                </c:pt>
                <c:pt idx="430">
                  <c:v>486</c:v>
                </c:pt>
                <c:pt idx="431">
                  <c:v>486.5</c:v>
                </c:pt>
                <c:pt idx="432">
                  <c:v>487</c:v>
                </c:pt>
                <c:pt idx="433">
                  <c:v>487.5</c:v>
                </c:pt>
                <c:pt idx="434">
                  <c:v>488</c:v>
                </c:pt>
                <c:pt idx="435">
                  <c:v>488.5</c:v>
                </c:pt>
                <c:pt idx="436">
                  <c:v>489</c:v>
                </c:pt>
                <c:pt idx="437">
                  <c:v>489.5</c:v>
                </c:pt>
                <c:pt idx="438">
                  <c:v>490</c:v>
                </c:pt>
                <c:pt idx="439">
                  <c:v>490.5</c:v>
                </c:pt>
                <c:pt idx="440">
                  <c:v>491</c:v>
                </c:pt>
                <c:pt idx="441">
                  <c:v>491.5</c:v>
                </c:pt>
                <c:pt idx="442">
                  <c:v>492</c:v>
                </c:pt>
                <c:pt idx="443">
                  <c:v>492.5</c:v>
                </c:pt>
                <c:pt idx="444">
                  <c:v>493</c:v>
                </c:pt>
                <c:pt idx="445">
                  <c:v>493.5</c:v>
                </c:pt>
                <c:pt idx="446">
                  <c:v>494</c:v>
                </c:pt>
                <c:pt idx="447">
                  <c:v>494.5</c:v>
                </c:pt>
                <c:pt idx="448">
                  <c:v>495</c:v>
                </c:pt>
                <c:pt idx="449">
                  <c:v>495.5</c:v>
                </c:pt>
                <c:pt idx="450">
                  <c:v>496</c:v>
                </c:pt>
                <c:pt idx="451">
                  <c:v>496.5</c:v>
                </c:pt>
                <c:pt idx="452">
                  <c:v>497</c:v>
                </c:pt>
                <c:pt idx="453">
                  <c:v>497.5</c:v>
                </c:pt>
                <c:pt idx="454">
                  <c:v>498</c:v>
                </c:pt>
                <c:pt idx="455">
                  <c:v>498.5</c:v>
                </c:pt>
                <c:pt idx="456">
                  <c:v>499</c:v>
                </c:pt>
                <c:pt idx="457">
                  <c:v>499.5</c:v>
                </c:pt>
                <c:pt idx="458">
                  <c:v>500</c:v>
                </c:pt>
                <c:pt idx="459">
                  <c:v>500.5</c:v>
                </c:pt>
                <c:pt idx="460">
                  <c:v>501</c:v>
                </c:pt>
                <c:pt idx="461">
                  <c:v>501.5</c:v>
                </c:pt>
                <c:pt idx="462">
                  <c:v>502</c:v>
                </c:pt>
                <c:pt idx="463">
                  <c:v>502.5</c:v>
                </c:pt>
                <c:pt idx="464">
                  <c:v>503</c:v>
                </c:pt>
                <c:pt idx="465">
                  <c:v>503.5</c:v>
                </c:pt>
                <c:pt idx="466">
                  <c:v>504</c:v>
                </c:pt>
                <c:pt idx="467">
                  <c:v>504.5</c:v>
                </c:pt>
                <c:pt idx="468">
                  <c:v>505</c:v>
                </c:pt>
                <c:pt idx="469">
                  <c:v>505.5</c:v>
                </c:pt>
                <c:pt idx="470">
                  <c:v>506</c:v>
                </c:pt>
                <c:pt idx="471">
                  <c:v>506.5</c:v>
                </c:pt>
                <c:pt idx="472">
                  <c:v>507</c:v>
                </c:pt>
                <c:pt idx="473">
                  <c:v>507.5</c:v>
                </c:pt>
                <c:pt idx="474">
                  <c:v>508</c:v>
                </c:pt>
                <c:pt idx="475">
                  <c:v>508.5</c:v>
                </c:pt>
                <c:pt idx="476">
                  <c:v>509</c:v>
                </c:pt>
                <c:pt idx="477">
                  <c:v>509.5</c:v>
                </c:pt>
                <c:pt idx="478">
                  <c:v>510</c:v>
                </c:pt>
                <c:pt idx="479">
                  <c:v>510.5</c:v>
                </c:pt>
                <c:pt idx="480">
                  <c:v>511</c:v>
                </c:pt>
                <c:pt idx="481">
                  <c:v>511.5</c:v>
                </c:pt>
                <c:pt idx="482">
                  <c:v>512</c:v>
                </c:pt>
                <c:pt idx="483">
                  <c:v>512.5</c:v>
                </c:pt>
                <c:pt idx="484">
                  <c:v>513</c:v>
                </c:pt>
                <c:pt idx="485">
                  <c:v>513.5</c:v>
                </c:pt>
                <c:pt idx="486">
                  <c:v>514</c:v>
                </c:pt>
                <c:pt idx="487">
                  <c:v>514.5</c:v>
                </c:pt>
                <c:pt idx="488">
                  <c:v>515</c:v>
                </c:pt>
                <c:pt idx="489">
                  <c:v>515.5</c:v>
                </c:pt>
                <c:pt idx="490">
                  <c:v>516</c:v>
                </c:pt>
                <c:pt idx="491">
                  <c:v>516.5</c:v>
                </c:pt>
                <c:pt idx="492">
                  <c:v>517</c:v>
                </c:pt>
                <c:pt idx="493">
                  <c:v>517.5</c:v>
                </c:pt>
                <c:pt idx="494">
                  <c:v>518</c:v>
                </c:pt>
                <c:pt idx="495">
                  <c:v>518.5</c:v>
                </c:pt>
                <c:pt idx="496">
                  <c:v>519</c:v>
                </c:pt>
                <c:pt idx="497">
                  <c:v>519.5</c:v>
                </c:pt>
                <c:pt idx="498">
                  <c:v>520</c:v>
                </c:pt>
                <c:pt idx="499">
                  <c:v>520.5</c:v>
                </c:pt>
                <c:pt idx="500">
                  <c:v>521</c:v>
                </c:pt>
                <c:pt idx="501">
                  <c:v>521.5</c:v>
                </c:pt>
                <c:pt idx="502">
                  <c:v>522</c:v>
                </c:pt>
                <c:pt idx="503">
                  <c:v>522.5</c:v>
                </c:pt>
                <c:pt idx="504">
                  <c:v>523</c:v>
                </c:pt>
                <c:pt idx="505">
                  <c:v>523.5</c:v>
                </c:pt>
                <c:pt idx="506">
                  <c:v>524</c:v>
                </c:pt>
                <c:pt idx="507">
                  <c:v>524.5</c:v>
                </c:pt>
                <c:pt idx="508">
                  <c:v>525</c:v>
                </c:pt>
                <c:pt idx="509">
                  <c:v>525.5</c:v>
                </c:pt>
                <c:pt idx="510">
                  <c:v>526</c:v>
                </c:pt>
                <c:pt idx="511">
                  <c:v>526.5</c:v>
                </c:pt>
                <c:pt idx="512">
                  <c:v>527</c:v>
                </c:pt>
                <c:pt idx="513">
                  <c:v>527.5</c:v>
                </c:pt>
                <c:pt idx="514">
                  <c:v>528</c:v>
                </c:pt>
                <c:pt idx="515">
                  <c:v>528.5</c:v>
                </c:pt>
                <c:pt idx="516">
                  <c:v>529</c:v>
                </c:pt>
                <c:pt idx="517">
                  <c:v>529.5</c:v>
                </c:pt>
                <c:pt idx="518">
                  <c:v>530</c:v>
                </c:pt>
                <c:pt idx="519">
                  <c:v>530.5</c:v>
                </c:pt>
                <c:pt idx="520">
                  <c:v>531</c:v>
                </c:pt>
                <c:pt idx="521">
                  <c:v>531.5</c:v>
                </c:pt>
                <c:pt idx="522">
                  <c:v>532</c:v>
                </c:pt>
                <c:pt idx="523">
                  <c:v>532.5</c:v>
                </c:pt>
                <c:pt idx="524">
                  <c:v>533</c:v>
                </c:pt>
                <c:pt idx="525">
                  <c:v>533.5</c:v>
                </c:pt>
                <c:pt idx="526">
                  <c:v>534</c:v>
                </c:pt>
                <c:pt idx="527">
                  <c:v>534.5</c:v>
                </c:pt>
                <c:pt idx="528">
                  <c:v>535</c:v>
                </c:pt>
                <c:pt idx="529">
                  <c:v>535.5</c:v>
                </c:pt>
                <c:pt idx="530">
                  <c:v>536</c:v>
                </c:pt>
                <c:pt idx="531">
                  <c:v>536.5</c:v>
                </c:pt>
                <c:pt idx="532">
                  <c:v>537</c:v>
                </c:pt>
                <c:pt idx="533">
                  <c:v>537.5</c:v>
                </c:pt>
                <c:pt idx="534">
                  <c:v>538</c:v>
                </c:pt>
                <c:pt idx="535">
                  <c:v>538.5</c:v>
                </c:pt>
                <c:pt idx="536">
                  <c:v>539</c:v>
                </c:pt>
                <c:pt idx="537">
                  <c:v>539.5</c:v>
                </c:pt>
                <c:pt idx="538">
                  <c:v>540</c:v>
                </c:pt>
                <c:pt idx="539">
                  <c:v>540.5</c:v>
                </c:pt>
                <c:pt idx="540">
                  <c:v>541</c:v>
                </c:pt>
                <c:pt idx="541">
                  <c:v>541.5</c:v>
                </c:pt>
                <c:pt idx="542">
                  <c:v>542</c:v>
                </c:pt>
                <c:pt idx="543">
                  <c:v>542.5</c:v>
                </c:pt>
                <c:pt idx="544">
                  <c:v>543</c:v>
                </c:pt>
                <c:pt idx="545">
                  <c:v>543.5</c:v>
                </c:pt>
                <c:pt idx="546">
                  <c:v>544</c:v>
                </c:pt>
                <c:pt idx="547">
                  <c:v>544.5</c:v>
                </c:pt>
                <c:pt idx="548">
                  <c:v>545</c:v>
                </c:pt>
                <c:pt idx="549">
                  <c:v>545.5</c:v>
                </c:pt>
                <c:pt idx="550">
                  <c:v>546</c:v>
                </c:pt>
                <c:pt idx="551">
                  <c:v>546.5</c:v>
                </c:pt>
                <c:pt idx="552">
                  <c:v>547</c:v>
                </c:pt>
                <c:pt idx="553">
                  <c:v>547.5</c:v>
                </c:pt>
                <c:pt idx="554">
                  <c:v>548</c:v>
                </c:pt>
                <c:pt idx="555">
                  <c:v>548.5</c:v>
                </c:pt>
                <c:pt idx="556">
                  <c:v>549</c:v>
                </c:pt>
                <c:pt idx="557">
                  <c:v>549.5</c:v>
                </c:pt>
                <c:pt idx="558">
                  <c:v>550</c:v>
                </c:pt>
                <c:pt idx="559">
                  <c:v>550.5</c:v>
                </c:pt>
                <c:pt idx="560">
                  <c:v>551</c:v>
                </c:pt>
                <c:pt idx="561">
                  <c:v>551.5</c:v>
                </c:pt>
                <c:pt idx="562">
                  <c:v>552</c:v>
                </c:pt>
                <c:pt idx="563">
                  <c:v>552.5</c:v>
                </c:pt>
                <c:pt idx="564">
                  <c:v>553</c:v>
                </c:pt>
                <c:pt idx="565">
                  <c:v>553.5</c:v>
                </c:pt>
                <c:pt idx="566">
                  <c:v>554</c:v>
                </c:pt>
                <c:pt idx="567">
                  <c:v>554.5</c:v>
                </c:pt>
                <c:pt idx="568">
                  <c:v>555</c:v>
                </c:pt>
                <c:pt idx="569">
                  <c:v>555.5</c:v>
                </c:pt>
                <c:pt idx="570">
                  <c:v>556</c:v>
                </c:pt>
                <c:pt idx="571">
                  <c:v>556.5</c:v>
                </c:pt>
                <c:pt idx="572">
                  <c:v>557</c:v>
                </c:pt>
                <c:pt idx="573">
                  <c:v>557.5</c:v>
                </c:pt>
                <c:pt idx="574">
                  <c:v>558</c:v>
                </c:pt>
                <c:pt idx="575">
                  <c:v>558.5</c:v>
                </c:pt>
                <c:pt idx="576">
                  <c:v>559</c:v>
                </c:pt>
                <c:pt idx="577">
                  <c:v>559.5</c:v>
                </c:pt>
                <c:pt idx="578">
                  <c:v>560</c:v>
                </c:pt>
                <c:pt idx="579">
                  <c:v>560.5</c:v>
                </c:pt>
                <c:pt idx="580">
                  <c:v>561</c:v>
                </c:pt>
                <c:pt idx="581">
                  <c:v>561.5</c:v>
                </c:pt>
                <c:pt idx="582">
                  <c:v>562</c:v>
                </c:pt>
                <c:pt idx="583">
                  <c:v>562.5</c:v>
                </c:pt>
                <c:pt idx="584">
                  <c:v>563</c:v>
                </c:pt>
                <c:pt idx="585">
                  <c:v>563.5</c:v>
                </c:pt>
                <c:pt idx="586">
                  <c:v>564</c:v>
                </c:pt>
                <c:pt idx="587">
                  <c:v>564.5</c:v>
                </c:pt>
                <c:pt idx="588">
                  <c:v>565</c:v>
                </c:pt>
                <c:pt idx="589">
                  <c:v>565.5</c:v>
                </c:pt>
                <c:pt idx="590">
                  <c:v>566</c:v>
                </c:pt>
                <c:pt idx="591">
                  <c:v>566.5</c:v>
                </c:pt>
                <c:pt idx="592">
                  <c:v>567</c:v>
                </c:pt>
                <c:pt idx="593">
                  <c:v>567.5</c:v>
                </c:pt>
                <c:pt idx="594">
                  <c:v>568</c:v>
                </c:pt>
                <c:pt idx="595">
                  <c:v>568.5</c:v>
                </c:pt>
                <c:pt idx="596">
                  <c:v>569</c:v>
                </c:pt>
                <c:pt idx="597">
                  <c:v>569.5</c:v>
                </c:pt>
                <c:pt idx="598">
                  <c:v>570</c:v>
                </c:pt>
                <c:pt idx="599">
                  <c:v>570.5</c:v>
                </c:pt>
                <c:pt idx="600">
                  <c:v>571</c:v>
                </c:pt>
                <c:pt idx="601">
                  <c:v>571.5</c:v>
                </c:pt>
                <c:pt idx="602">
                  <c:v>572</c:v>
                </c:pt>
                <c:pt idx="603">
                  <c:v>572.5</c:v>
                </c:pt>
                <c:pt idx="604">
                  <c:v>573</c:v>
                </c:pt>
                <c:pt idx="605">
                  <c:v>573.5</c:v>
                </c:pt>
                <c:pt idx="606">
                  <c:v>574</c:v>
                </c:pt>
                <c:pt idx="607">
                  <c:v>574.5</c:v>
                </c:pt>
                <c:pt idx="608">
                  <c:v>575</c:v>
                </c:pt>
                <c:pt idx="609">
                  <c:v>575.5</c:v>
                </c:pt>
                <c:pt idx="610">
                  <c:v>576</c:v>
                </c:pt>
                <c:pt idx="611">
                  <c:v>576.5</c:v>
                </c:pt>
                <c:pt idx="612">
                  <c:v>577</c:v>
                </c:pt>
                <c:pt idx="613">
                  <c:v>577.5</c:v>
                </c:pt>
                <c:pt idx="614">
                  <c:v>578</c:v>
                </c:pt>
                <c:pt idx="615">
                  <c:v>578.5</c:v>
                </c:pt>
                <c:pt idx="616">
                  <c:v>579</c:v>
                </c:pt>
                <c:pt idx="617">
                  <c:v>579.5</c:v>
                </c:pt>
                <c:pt idx="618">
                  <c:v>580</c:v>
                </c:pt>
                <c:pt idx="619">
                  <c:v>580.5</c:v>
                </c:pt>
                <c:pt idx="620">
                  <c:v>581</c:v>
                </c:pt>
                <c:pt idx="621">
                  <c:v>581.5</c:v>
                </c:pt>
                <c:pt idx="622">
                  <c:v>582</c:v>
                </c:pt>
                <c:pt idx="623">
                  <c:v>582.5</c:v>
                </c:pt>
                <c:pt idx="624">
                  <c:v>583</c:v>
                </c:pt>
                <c:pt idx="625">
                  <c:v>583.5</c:v>
                </c:pt>
                <c:pt idx="626">
                  <c:v>584</c:v>
                </c:pt>
                <c:pt idx="627">
                  <c:v>584.5</c:v>
                </c:pt>
                <c:pt idx="628">
                  <c:v>585</c:v>
                </c:pt>
                <c:pt idx="629">
                  <c:v>585.5</c:v>
                </c:pt>
                <c:pt idx="630">
                  <c:v>586</c:v>
                </c:pt>
                <c:pt idx="631">
                  <c:v>586.5</c:v>
                </c:pt>
                <c:pt idx="632">
                  <c:v>587</c:v>
                </c:pt>
                <c:pt idx="633">
                  <c:v>587.5</c:v>
                </c:pt>
                <c:pt idx="634">
                  <c:v>588</c:v>
                </c:pt>
                <c:pt idx="635">
                  <c:v>588.5</c:v>
                </c:pt>
                <c:pt idx="636">
                  <c:v>589</c:v>
                </c:pt>
                <c:pt idx="637">
                  <c:v>589.5</c:v>
                </c:pt>
                <c:pt idx="638">
                  <c:v>590</c:v>
                </c:pt>
                <c:pt idx="639">
                  <c:v>590.5</c:v>
                </c:pt>
                <c:pt idx="640">
                  <c:v>591</c:v>
                </c:pt>
                <c:pt idx="641">
                  <c:v>591.5</c:v>
                </c:pt>
                <c:pt idx="642">
                  <c:v>592</c:v>
                </c:pt>
                <c:pt idx="643">
                  <c:v>592.5</c:v>
                </c:pt>
                <c:pt idx="644">
                  <c:v>593</c:v>
                </c:pt>
                <c:pt idx="645">
                  <c:v>593.5</c:v>
                </c:pt>
                <c:pt idx="646">
                  <c:v>594</c:v>
                </c:pt>
                <c:pt idx="647">
                  <c:v>594.5</c:v>
                </c:pt>
                <c:pt idx="648">
                  <c:v>595</c:v>
                </c:pt>
                <c:pt idx="649">
                  <c:v>595.5</c:v>
                </c:pt>
                <c:pt idx="650">
                  <c:v>596</c:v>
                </c:pt>
                <c:pt idx="651">
                  <c:v>596.5</c:v>
                </c:pt>
                <c:pt idx="652">
                  <c:v>597</c:v>
                </c:pt>
                <c:pt idx="653">
                  <c:v>597.5</c:v>
                </c:pt>
                <c:pt idx="654">
                  <c:v>598</c:v>
                </c:pt>
                <c:pt idx="655">
                  <c:v>598.5</c:v>
                </c:pt>
                <c:pt idx="656">
                  <c:v>599</c:v>
                </c:pt>
                <c:pt idx="657">
                  <c:v>599.5</c:v>
                </c:pt>
                <c:pt idx="658">
                  <c:v>600</c:v>
                </c:pt>
                <c:pt idx="659">
                  <c:v>600.5</c:v>
                </c:pt>
                <c:pt idx="660">
                  <c:v>601</c:v>
                </c:pt>
                <c:pt idx="661">
                  <c:v>601.5</c:v>
                </c:pt>
                <c:pt idx="662">
                  <c:v>602</c:v>
                </c:pt>
                <c:pt idx="663">
                  <c:v>602.5</c:v>
                </c:pt>
                <c:pt idx="664">
                  <c:v>603</c:v>
                </c:pt>
                <c:pt idx="665">
                  <c:v>603.5</c:v>
                </c:pt>
                <c:pt idx="666">
                  <c:v>604</c:v>
                </c:pt>
                <c:pt idx="667">
                  <c:v>604.5</c:v>
                </c:pt>
                <c:pt idx="668">
                  <c:v>605</c:v>
                </c:pt>
                <c:pt idx="669">
                  <c:v>605.5</c:v>
                </c:pt>
                <c:pt idx="670">
                  <c:v>606</c:v>
                </c:pt>
                <c:pt idx="671">
                  <c:v>606.5</c:v>
                </c:pt>
                <c:pt idx="672">
                  <c:v>607</c:v>
                </c:pt>
                <c:pt idx="673">
                  <c:v>607.5</c:v>
                </c:pt>
                <c:pt idx="674">
                  <c:v>608</c:v>
                </c:pt>
                <c:pt idx="675">
                  <c:v>608.5</c:v>
                </c:pt>
                <c:pt idx="676">
                  <c:v>609</c:v>
                </c:pt>
                <c:pt idx="677">
                  <c:v>609.5</c:v>
                </c:pt>
                <c:pt idx="678">
                  <c:v>610</c:v>
                </c:pt>
                <c:pt idx="679">
                  <c:v>610.5</c:v>
                </c:pt>
                <c:pt idx="680">
                  <c:v>611</c:v>
                </c:pt>
                <c:pt idx="681">
                  <c:v>611.5</c:v>
                </c:pt>
                <c:pt idx="682">
                  <c:v>612</c:v>
                </c:pt>
                <c:pt idx="683">
                  <c:v>612.5</c:v>
                </c:pt>
                <c:pt idx="684">
                  <c:v>613</c:v>
                </c:pt>
                <c:pt idx="685">
                  <c:v>613.5</c:v>
                </c:pt>
                <c:pt idx="686">
                  <c:v>614</c:v>
                </c:pt>
                <c:pt idx="687">
                  <c:v>614.5</c:v>
                </c:pt>
                <c:pt idx="688">
                  <c:v>615</c:v>
                </c:pt>
                <c:pt idx="689">
                  <c:v>615.5</c:v>
                </c:pt>
                <c:pt idx="690">
                  <c:v>616</c:v>
                </c:pt>
                <c:pt idx="691">
                  <c:v>616.5</c:v>
                </c:pt>
                <c:pt idx="692">
                  <c:v>617</c:v>
                </c:pt>
                <c:pt idx="693">
                  <c:v>617.5</c:v>
                </c:pt>
                <c:pt idx="694">
                  <c:v>618</c:v>
                </c:pt>
                <c:pt idx="695">
                  <c:v>618.5</c:v>
                </c:pt>
                <c:pt idx="696">
                  <c:v>619</c:v>
                </c:pt>
                <c:pt idx="697">
                  <c:v>619.5</c:v>
                </c:pt>
                <c:pt idx="698">
                  <c:v>620</c:v>
                </c:pt>
                <c:pt idx="699">
                  <c:v>620.5</c:v>
                </c:pt>
                <c:pt idx="700">
                  <c:v>621</c:v>
                </c:pt>
                <c:pt idx="701">
                  <c:v>621.5</c:v>
                </c:pt>
                <c:pt idx="702">
                  <c:v>622</c:v>
                </c:pt>
                <c:pt idx="703">
                  <c:v>622.5</c:v>
                </c:pt>
                <c:pt idx="704">
                  <c:v>623</c:v>
                </c:pt>
                <c:pt idx="705">
                  <c:v>623.5</c:v>
                </c:pt>
                <c:pt idx="706">
                  <c:v>624</c:v>
                </c:pt>
                <c:pt idx="707">
                  <c:v>624.5</c:v>
                </c:pt>
                <c:pt idx="708">
                  <c:v>625</c:v>
                </c:pt>
                <c:pt idx="709">
                  <c:v>625.5</c:v>
                </c:pt>
                <c:pt idx="710">
                  <c:v>626</c:v>
                </c:pt>
                <c:pt idx="711">
                  <c:v>626.5</c:v>
                </c:pt>
                <c:pt idx="712">
                  <c:v>627</c:v>
                </c:pt>
                <c:pt idx="713">
                  <c:v>627.5</c:v>
                </c:pt>
                <c:pt idx="714">
                  <c:v>628</c:v>
                </c:pt>
                <c:pt idx="715">
                  <c:v>628.5</c:v>
                </c:pt>
                <c:pt idx="716">
                  <c:v>629</c:v>
                </c:pt>
                <c:pt idx="717">
                  <c:v>629.5</c:v>
                </c:pt>
                <c:pt idx="718">
                  <c:v>630</c:v>
                </c:pt>
                <c:pt idx="719">
                  <c:v>630.5</c:v>
                </c:pt>
                <c:pt idx="720">
                  <c:v>631</c:v>
                </c:pt>
                <c:pt idx="721">
                  <c:v>631.5</c:v>
                </c:pt>
                <c:pt idx="722">
                  <c:v>632</c:v>
                </c:pt>
                <c:pt idx="723">
                  <c:v>632.5</c:v>
                </c:pt>
                <c:pt idx="724">
                  <c:v>633</c:v>
                </c:pt>
                <c:pt idx="725">
                  <c:v>633.5</c:v>
                </c:pt>
                <c:pt idx="726">
                  <c:v>634</c:v>
                </c:pt>
                <c:pt idx="727">
                  <c:v>634.5</c:v>
                </c:pt>
                <c:pt idx="728">
                  <c:v>635</c:v>
                </c:pt>
                <c:pt idx="729">
                  <c:v>635.5</c:v>
                </c:pt>
                <c:pt idx="730">
                  <c:v>636</c:v>
                </c:pt>
                <c:pt idx="731">
                  <c:v>636.5</c:v>
                </c:pt>
                <c:pt idx="732">
                  <c:v>637</c:v>
                </c:pt>
                <c:pt idx="733">
                  <c:v>637.5</c:v>
                </c:pt>
                <c:pt idx="734">
                  <c:v>638</c:v>
                </c:pt>
                <c:pt idx="735">
                  <c:v>638.5</c:v>
                </c:pt>
                <c:pt idx="736">
                  <c:v>639</c:v>
                </c:pt>
                <c:pt idx="737">
                  <c:v>639.5</c:v>
                </c:pt>
                <c:pt idx="738">
                  <c:v>640</c:v>
                </c:pt>
                <c:pt idx="739">
                  <c:v>640.5</c:v>
                </c:pt>
                <c:pt idx="740">
                  <c:v>641</c:v>
                </c:pt>
                <c:pt idx="741">
                  <c:v>641.5</c:v>
                </c:pt>
                <c:pt idx="742">
                  <c:v>642</c:v>
                </c:pt>
                <c:pt idx="743">
                  <c:v>642.5</c:v>
                </c:pt>
                <c:pt idx="744">
                  <c:v>643</c:v>
                </c:pt>
                <c:pt idx="745">
                  <c:v>643.5</c:v>
                </c:pt>
                <c:pt idx="746">
                  <c:v>644</c:v>
                </c:pt>
                <c:pt idx="747">
                  <c:v>644.5</c:v>
                </c:pt>
                <c:pt idx="748">
                  <c:v>645</c:v>
                </c:pt>
                <c:pt idx="749">
                  <c:v>645.5</c:v>
                </c:pt>
                <c:pt idx="750">
                  <c:v>646</c:v>
                </c:pt>
                <c:pt idx="751">
                  <c:v>646.5</c:v>
                </c:pt>
                <c:pt idx="752">
                  <c:v>647</c:v>
                </c:pt>
                <c:pt idx="753">
                  <c:v>647.5</c:v>
                </c:pt>
                <c:pt idx="754">
                  <c:v>648</c:v>
                </c:pt>
                <c:pt idx="755">
                  <c:v>648.5</c:v>
                </c:pt>
                <c:pt idx="756">
                  <c:v>649</c:v>
                </c:pt>
                <c:pt idx="757">
                  <c:v>649.5</c:v>
                </c:pt>
                <c:pt idx="758">
                  <c:v>650</c:v>
                </c:pt>
                <c:pt idx="759">
                  <c:v>650.5</c:v>
                </c:pt>
                <c:pt idx="760">
                  <c:v>651</c:v>
                </c:pt>
                <c:pt idx="761">
                  <c:v>651.5</c:v>
                </c:pt>
                <c:pt idx="762">
                  <c:v>652</c:v>
                </c:pt>
                <c:pt idx="763">
                  <c:v>652.5</c:v>
                </c:pt>
                <c:pt idx="764">
                  <c:v>653</c:v>
                </c:pt>
                <c:pt idx="765">
                  <c:v>653.5</c:v>
                </c:pt>
                <c:pt idx="766">
                  <c:v>654</c:v>
                </c:pt>
                <c:pt idx="767">
                  <c:v>654.5</c:v>
                </c:pt>
                <c:pt idx="768">
                  <c:v>655</c:v>
                </c:pt>
                <c:pt idx="769">
                  <c:v>655.5</c:v>
                </c:pt>
                <c:pt idx="770">
                  <c:v>656</c:v>
                </c:pt>
                <c:pt idx="771">
                  <c:v>656.5</c:v>
                </c:pt>
                <c:pt idx="772">
                  <c:v>657</c:v>
                </c:pt>
                <c:pt idx="773">
                  <c:v>657.5</c:v>
                </c:pt>
                <c:pt idx="774">
                  <c:v>658</c:v>
                </c:pt>
                <c:pt idx="775">
                  <c:v>658.5</c:v>
                </c:pt>
                <c:pt idx="776">
                  <c:v>659</c:v>
                </c:pt>
                <c:pt idx="777">
                  <c:v>659.5</c:v>
                </c:pt>
                <c:pt idx="778">
                  <c:v>660</c:v>
                </c:pt>
                <c:pt idx="779">
                  <c:v>660.5</c:v>
                </c:pt>
                <c:pt idx="780">
                  <c:v>661</c:v>
                </c:pt>
                <c:pt idx="781">
                  <c:v>661.5</c:v>
                </c:pt>
                <c:pt idx="782">
                  <c:v>662</c:v>
                </c:pt>
                <c:pt idx="783">
                  <c:v>662.5</c:v>
                </c:pt>
                <c:pt idx="784">
                  <c:v>663</c:v>
                </c:pt>
                <c:pt idx="785">
                  <c:v>663.5</c:v>
                </c:pt>
                <c:pt idx="786">
                  <c:v>664</c:v>
                </c:pt>
                <c:pt idx="787">
                  <c:v>664.5</c:v>
                </c:pt>
                <c:pt idx="788">
                  <c:v>665</c:v>
                </c:pt>
                <c:pt idx="789">
                  <c:v>665.5</c:v>
                </c:pt>
                <c:pt idx="790">
                  <c:v>666</c:v>
                </c:pt>
                <c:pt idx="791">
                  <c:v>666.5</c:v>
                </c:pt>
                <c:pt idx="792">
                  <c:v>667</c:v>
                </c:pt>
                <c:pt idx="793">
                  <c:v>667.5</c:v>
                </c:pt>
                <c:pt idx="794">
                  <c:v>668</c:v>
                </c:pt>
                <c:pt idx="795">
                  <c:v>668.5</c:v>
                </c:pt>
                <c:pt idx="796">
                  <c:v>669</c:v>
                </c:pt>
                <c:pt idx="797">
                  <c:v>669.5</c:v>
                </c:pt>
                <c:pt idx="798">
                  <c:v>670</c:v>
                </c:pt>
                <c:pt idx="799">
                  <c:v>670.5</c:v>
                </c:pt>
                <c:pt idx="800">
                  <c:v>671</c:v>
                </c:pt>
                <c:pt idx="801">
                  <c:v>671.5</c:v>
                </c:pt>
                <c:pt idx="802">
                  <c:v>672</c:v>
                </c:pt>
                <c:pt idx="803">
                  <c:v>672.5</c:v>
                </c:pt>
                <c:pt idx="804">
                  <c:v>673</c:v>
                </c:pt>
                <c:pt idx="805">
                  <c:v>673.5</c:v>
                </c:pt>
                <c:pt idx="806">
                  <c:v>674</c:v>
                </c:pt>
                <c:pt idx="807">
                  <c:v>674.5</c:v>
                </c:pt>
                <c:pt idx="808">
                  <c:v>675</c:v>
                </c:pt>
                <c:pt idx="809">
                  <c:v>675.5</c:v>
                </c:pt>
                <c:pt idx="810">
                  <c:v>676</c:v>
                </c:pt>
                <c:pt idx="811">
                  <c:v>676.5</c:v>
                </c:pt>
                <c:pt idx="812">
                  <c:v>677</c:v>
                </c:pt>
                <c:pt idx="813">
                  <c:v>677.5</c:v>
                </c:pt>
                <c:pt idx="814">
                  <c:v>678</c:v>
                </c:pt>
                <c:pt idx="815">
                  <c:v>678.5</c:v>
                </c:pt>
                <c:pt idx="816">
                  <c:v>679</c:v>
                </c:pt>
                <c:pt idx="817">
                  <c:v>679.5</c:v>
                </c:pt>
                <c:pt idx="818">
                  <c:v>680</c:v>
                </c:pt>
                <c:pt idx="819">
                  <c:v>680.5</c:v>
                </c:pt>
                <c:pt idx="820">
                  <c:v>681</c:v>
                </c:pt>
                <c:pt idx="821">
                  <c:v>681.5</c:v>
                </c:pt>
                <c:pt idx="822">
                  <c:v>682</c:v>
                </c:pt>
                <c:pt idx="823">
                  <c:v>682.5</c:v>
                </c:pt>
                <c:pt idx="824">
                  <c:v>683</c:v>
                </c:pt>
                <c:pt idx="825">
                  <c:v>683.5</c:v>
                </c:pt>
                <c:pt idx="826">
                  <c:v>684</c:v>
                </c:pt>
                <c:pt idx="827">
                  <c:v>684.5</c:v>
                </c:pt>
                <c:pt idx="828">
                  <c:v>685</c:v>
                </c:pt>
                <c:pt idx="829">
                  <c:v>685.5</c:v>
                </c:pt>
                <c:pt idx="830">
                  <c:v>686</c:v>
                </c:pt>
                <c:pt idx="831">
                  <c:v>686.5</c:v>
                </c:pt>
                <c:pt idx="832">
                  <c:v>687</c:v>
                </c:pt>
                <c:pt idx="833">
                  <c:v>687.5</c:v>
                </c:pt>
                <c:pt idx="834">
                  <c:v>688</c:v>
                </c:pt>
                <c:pt idx="835">
                  <c:v>688.5</c:v>
                </c:pt>
                <c:pt idx="836">
                  <c:v>689</c:v>
                </c:pt>
                <c:pt idx="837">
                  <c:v>689.5</c:v>
                </c:pt>
                <c:pt idx="838">
                  <c:v>690</c:v>
                </c:pt>
                <c:pt idx="839">
                  <c:v>690.5</c:v>
                </c:pt>
                <c:pt idx="840">
                  <c:v>691</c:v>
                </c:pt>
                <c:pt idx="841">
                  <c:v>691.5</c:v>
                </c:pt>
                <c:pt idx="842">
                  <c:v>692</c:v>
                </c:pt>
                <c:pt idx="843">
                  <c:v>692.5</c:v>
                </c:pt>
                <c:pt idx="844">
                  <c:v>693</c:v>
                </c:pt>
                <c:pt idx="845">
                  <c:v>693.5</c:v>
                </c:pt>
                <c:pt idx="846">
                  <c:v>694</c:v>
                </c:pt>
                <c:pt idx="847">
                  <c:v>694.5</c:v>
                </c:pt>
                <c:pt idx="848">
                  <c:v>695</c:v>
                </c:pt>
                <c:pt idx="849">
                  <c:v>695.5</c:v>
                </c:pt>
                <c:pt idx="850">
                  <c:v>696</c:v>
                </c:pt>
                <c:pt idx="851">
                  <c:v>696.5</c:v>
                </c:pt>
                <c:pt idx="852">
                  <c:v>697</c:v>
                </c:pt>
                <c:pt idx="853">
                  <c:v>697.5</c:v>
                </c:pt>
                <c:pt idx="854">
                  <c:v>698</c:v>
                </c:pt>
                <c:pt idx="855">
                  <c:v>698.5</c:v>
                </c:pt>
                <c:pt idx="856">
                  <c:v>699</c:v>
                </c:pt>
                <c:pt idx="857">
                  <c:v>699.5</c:v>
                </c:pt>
                <c:pt idx="858">
                  <c:v>700</c:v>
                </c:pt>
                <c:pt idx="859">
                  <c:v>700.5</c:v>
                </c:pt>
                <c:pt idx="860">
                  <c:v>701</c:v>
                </c:pt>
                <c:pt idx="861">
                  <c:v>701.5</c:v>
                </c:pt>
                <c:pt idx="862">
                  <c:v>702</c:v>
                </c:pt>
                <c:pt idx="863">
                  <c:v>702.5</c:v>
                </c:pt>
                <c:pt idx="864">
                  <c:v>703</c:v>
                </c:pt>
                <c:pt idx="865">
                  <c:v>703.5</c:v>
                </c:pt>
                <c:pt idx="866">
                  <c:v>704</c:v>
                </c:pt>
                <c:pt idx="867">
                  <c:v>704.5</c:v>
                </c:pt>
                <c:pt idx="868">
                  <c:v>705</c:v>
                </c:pt>
                <c:pt idx="869">
                  <c:v>705.5</c:v>
                </c:pt>
                <c:pt idx="870">
                  <c:v>706</c:v>
                </c:pt>
                <c:pt idx="871">
                  <c:v>706.5</c:v>
                </c:pt>
                <c:pt idx="872">
                  <c:v>707</c:v>
                </c:pt>
                <c:pt idx="873">
                  <c:v>707.5</c:v>
                </c:pt>
                <c:pt idx="874">
                  <c:v>708</c:v>
                </c:pt>
                <c:pt idx="875">
                  <c:v>708.5</c:v>
                </c:pt>
                <c:pt idx="876">
                  <c:v>709</c:v>
                </c:pt>
                <c:pt idx="877">
                  <c:v>709.5</c:v>
                </c:pt>
                <c:pt idx="878">
                  <c:v>710</c:v>
                </c:pt>
                <c:pt idx="879">
                  <c:v>710.5</c:v>
                </c:pt>
                <c:pt idx="880">
                  <c:v>711</c:v>
                </c:pt>
                <c:pt idx="881">
                  <c:v>711.5</c:v>
                </c:pt>
                <c:pt idx="882">
                  <c:v>712</c:v>
                </c:pt>
                <c:pt idx="883">
                  <c:v>712.5</c:v>
                </c:pt>
                <c:pt idx="884">
                  <c:v>713</c:v>
                </c:pt>
                <c:pt idx="885">
                  <c:v>713.5</c:v>
                </c:pt>
                <c:pt idx="886">
                  <c:v>714</c:v>
                </c:pt>
                <c:pt idx="887">
                  <c:v>714.5</c:v>
                </c:pt>
                <c:pt idx="888">
                  <c:v>715</c:v>
                </c:pt>
                <c:pt idx="889">
                  <c:v>715.5</c:v>
                </c:pt>
                <c:pt idx="890">
                  <c:v>716</c:v>
                </c:pt>
                <c:pt idx="891">
                  <c:v>716.5</c:v>
                </c:pt>
                <c:pt idx="892">
                  <c:v>717</c:v>
                </c:pt>
                <c:pt idx="893">
                  <c:v>717.5</c:v>
                </c:pt>
                <c:pt idx="894">
                  <c:v>718</c:v>
                </c:pt>
                <c:pt idx="895">
                  <c:v>718.5</c:v>
                </c:pt>
                <c:pt idx="896">
                  <c:v>719</c:v>
                </c:pt>
                <c:pt idx="897">
                  <c:v>719.5</c:v>
                </c:pt>
                <c:pt idx="898">
                  <c:v>720</c:v>
                </c:pt>
                <c:pt idx="899">
                  <c:v>720.5</c:v>
                </c:pt>
                <c:pt idx="900">
                  <c:v>721</c:v>
                </c:pt>
                <c:pt idx="901">
                  <c:v>721.5</c:v>
                </c:pt>
                <c:pt idx="902">
                  <c:v>722</c:v>
                </c:pt>
                <c:pt idx="903">
                  <c:v>722.5</c:v>
                </c:pt>
                <c:pt idx="904">
                  <c:v>723</c:v>
                </c:pt>
                <c:pt idx="905">
                  <c:v>723.5</c:v>
                </c:pt>
                <c:pt idx="906">
                  <c:v>724</c:v>
                </c:pt>
                <c:pt idx="907">
                  <c:v>724.5</c:v>
                </c:pt>
                <c:pt idx="908">
                  <c:v>725</c:v>
                </c:pt>
                <c:pt idx="909">
                  <c:v>725.5</c:v>
                </c:pt>
                <c:pt idx="910">
                  <c:v>726</c:v>
                </c:pt>
                <c:pt idx="911">
                  <c:v>726.5</c:v>
                </c:pt>
                <c:pt idx="912">
                  <c:v>727</c:v>
                </c:pt>
                <c:pt idx="913">
                  <c:v>727.5</c:v>
                </c:pt>
                <c:pt idx="914">
                  <c:v>728</c:v>
                </c:pt>
                <c:pt idx="915">
                  <c:v>728.5</c:v>
                </c:pt>
                <c:pt idx="916">
                  <c:v>729</c:v>
                </c:pt>
                <c:pt idx="917">
                  <c:v>729.5</c:v>
                </c:pt>
                <c:pt idx="918">
                  <c:v>730</c:v>
                </c:pt>
                <c:pt idx="919">
                  <c:v>730.5</c:v>
                </c:pt>
                <c:pt idx="920">
                  <c:v>731</c:v>
                </c:pt>
                <c:pt idx="921">
                  <c:v>731.5</c:v>
                </c:pt>
                <c:pt idx="922">
                  <c:v>732</c:v>
                </c:pt>
                <c:pt idx="923">
                  <c:v>732.5</c:v>
                </c:pt>
                <c:pt idx="924">
                  <c:v>733</c:v>
                </c:pt>
                <c:pt idx="925">
                  <c:v>733.5</c:v>
                </c:pt>
                <c:pt idx="926">
                  <c:v>734</c:v>
                </c:pt>
                <c:pt idx="927">
                  <c:v>734.5</c:v>
                </c:pt>
                <c:pt idx="928">
                  <c:v>735</c:v>
                </c:pt>
                <c:pt idx="929">
                  <c:v>735.5</c:v>
                </c:pt>
                <c:pt idx="930">
                  <c:v>736</c:v>
                </c:pt>
                <c:pt idx="931">
                  <c:v>736.5</c:v>
                </c:pt>
                <c:pt idx="932">
                  <c:v>737</c:v>
                </c:pt>
                <c:pt idx="933">
                  <c:v>737.5</c:v>
                </c:pt>
                <c:pt idx="934">
                  <c:v>738</c:v>
                </c:pt>
                <c:pt idx="935">
                  <c:v>738.5</c:v>
                </c:pt>
                <c:pt idx="936">
                  <c:v>739</c:v>
                </c:pt>
                <c:pt idx="937">
                  <c:v>739.5</c:v>
                </c:pt>
                <c:pt idx="938">
                  <c:v>740</c:v>
                </c:pt>
                <c:pt idx="939">
                  <c:v>740.5</c:v>
                </c:pt>
                <c:pt idx="940">
                  <c:v>741</c:v>
                </c:pt>
                <c:pt idx="941">
                  <c:v>741.5</c:v>
                </c:pt>
                <c:pt idx="942">
                  <c:v>742</c:v>
                </c:pt>
                <c:pt idx="943">
                  <c:v>742.5</c:v>
                </c:pt>
                <c:pt idx="944">
                  <c:v>743</c:v>
                </c:pt>
                <c:pt idx="945">
                  <c:v>743.5</c:v>
                </c:pt>
                <c:pt idx="946">
                  <c:v>744</c:v>
                </c:pt>
                <c:pt idx="947">
                  <c:v>744.5</c:v>
                </c:pt>
                <c:pt idx="948">
                  <c:v>745</c:v>
                </c:pt>
                <c:pt idx="949">
                  <c:v>745.5</c:v>
                </c:pt>
                <c:pt idx="950">
                  <c:v>746</c:v>
                </c:pt>
                <c:pt idx="951">
                  <c:v>746.5</c:v>
                </c:pt>
                <c:pt idx="952">
                  <c:v>747</c:v>
                </c:pt>
                <c:pt idx="953">
                  <c:v>747.5</c:v>
                </c:pt>
                <c:pt idx="954">
                  <c:v>748</c:v>
                </c:pt>
                <c:pt idx="955">
                  <c:v>748.5</c:v>
                </c:pt>
                <c:pt idx="956">
                  <c:v>749</c:v>
                </c:pt>
                <c:pt idx="957">
                  <c:v>749.5</c:v>
                </c:pt>
                <c:pt idx="958">
                  <c:v>750</c:v>
                </c:pt>
                <c:pt idx="959">
                  <c:v>750.5</c:v>
                </c:pt>
                <c:pt idx="960">
                  <c:v>751</c:v>
                </c:pt>
                <c:pt idx="961">
                  <c:v>751.5</c:v>
                </c:pt>
                <c:pt idx="962">
                  <c:v>752</c:v>
                </c:pt>
                <c:pt idx="963">
                  <c:v>752.5</c:v>
                </c:pt>
                <c:pt idx="964">
                  <c:v>753</c:v>
                </c:pt>
                <c:pt idx="965">
                  <c:v>753.5</c:v>
                </c:pt>
                <c:pt idx="966">
                  <c:v>754</c:v>
                </c:pt>
                <c:pt idx="967">
                  <c:v>754.5</c:v>
                </c:pt>
                <c:pt idx="968">
                  <c:v>755</c:v>
                </c:pt>
                <c:pt idx="969">
                  <c:v>755.5</c:v>
                </c:pt>
                <c:pt idx="970">
                  <c:v>756</c:v>
                </c:pt>
                <c:pt idx="971">
                  <c:v>756.5</c:v>
                </c:pt>
                <c:pt idx="972">
                  <c:v>757</c:v>
                </c:pt>
                <c:pt idx="973">
                  <c:v>757.5</c:v>
                </c:pt>
                <c:pt idx="974">
                  <c:v>758</c:v>
                </c:pt>
                <c:pt idx="975">
                  <c:v>758.5</c:v>
                </c:pt>
                <c:pt idx="976">
                  <c:v>759</c:v>
                </c:pt>
                <c:pt idx="977">
                  <c:v>759.5</c:v>
                </c:pt>
                <c:pt idx="978">
                  <c:v>760</c:v>
                </c:pt>
                <c:pt idx="979">
                  <c:v>760.5</c:v>
                </c:pt>
                <c:pt idx="980">
                  <c:v>761</c:v>
                </c:pt>
                <c:pt idx="981">
                  <c:v>761.5</c:v>
                </c:pt>
                <c:pt idx="982">
                  <c:v>762</c:v>
                </c:pt>
                <c:pt idx="983">
                  <c:v>762.5</c:v>
                </c:pt>
                <c:pt idx="984">
                  <c:v>763</c:v>
                </c:pt>
                <c:pt idx="985">
                  <c:v>763.5</c:v>
                </c:pt>
                <c:pt idx="986">
                  <c:v>764</c:v>
                </c:pt>
                <c:pt idx="987">
                  <c:v>764.5</c:v>
                </c:pt>
                <c:pt idx="988">
                  <c:v>765</c:v>
                </c:pt>
                <c:pt idx="989">
                  <c:v>765.5</c:v>
                </c:pt>
                <c:pt idx="990">
                  <c:v>766</c:v>
                </c:pt>
                <c:pt idx="991">
                  <c:v>766.5</c:v>
                </c:pt>
                <c:pt idx="992">
                  <c:v>767</c:v>
                </c:pt>
                <c:pt idx="993">
                  <c:v>767.5</c:v>
                </c:pt>
                <c:pt idx="994">
                  <c:v>768</c:v>
                </c:pt>
                <c:pt idx="995">
                  <c:v>768.5</c:v>
                </c:pt>
                <c:pt idx="996">
                  <c:v>769</c:v>
                </c:pt>
                <c:pt idx="997">
                  <c:v>769.5</c:v>
                </c:pt>
                <c:pt idx="998">
                  <c:v>770</c:v>
                </c:pt>
                <c:pt idx="999">
                  <c:v>770.5</c:v>
                </c:pt>
                <c:pt idx="1000">
                  <c:v>771</c:v>
                </c:pt>
                <c:pt idx="1001">
                  <c:v>771.5</c:v>
                </c:pt>
                <c:pt idx="1002">
                  <c:v>772</c:v>
                </c:pt>
                <c:pt idx="1003">
                  <c:v>772.5</c:v>
                </c:pt>
                <c:pt idx="1004">
                  <c:v>773</c:v>
                </c:pt>
                <c:pt idx="1005">
                  <c:v>773.5</c:v>
                </c:pt>
                <c:pt idx="1006">
                  <c:v>774</c:v>
                </c:pt>
                <c:pt idx="1007">
                  <c:v>774.5</c:v>
                </c:pt>
                <c:pt idx="1008">
                  <c:v>775</c:v>
                </c:pt>
                <c:pt idx="1009">
                  <c:v>775.5</c:v>
                </c:pt>
                <c:pt idx="1010">
                  <c:v>776</c:v>
                </c:pt>
                <c:pt idx="1011">
                  <c:v>776.5</c:v>
                </c:pt>
                <c:pt idx="1012">
                  <c:v>777</c:v>
                </c:pt>
                <c:pt idx="1013">
                  <c:v>777.5</c:v>
                </c:pt>
                <c:pt idx="1014">
                  <c:v>778</c:v>
                </c:pt>
                <c:pt idx="1015">
                  <c:v>778.5</c:v>
                </c:pt>
                <c:pt idx="1016">
                  <c:v>779</c:v>
                </c:pt>
                <c:pt idx="1017">
                  <c:v>779.5</c:v>
                </c:pt>
                <c:pt idx="1018">
                  <c:v>780</c:v>
                </c:pt>
                <c:pt idx="1019">
                  <c:v>780.5</c:v>
                </c:pt>
                <c:pt idx="1020">
                  <c:v>781</c:v>
                </c:pt>
                <c:pt idx="1021">
                  <c:v>781.5</c:v>
                </c:pt>
                <c:pt idx="1022">
                  <c:v>782</c:v>
                </c:pt>
                <c:pt idx="1023">
                  <c:v>782.5</c:v>
                </c:pt>
                <c:pt idx="1024">
                  <c:v>783</c:v>
                </c:pt>
                <c:pt idx="1025">
                  <c:v>783.5</c:v>
                </c:pt>
                <c:pt idx="1026">
                  <c:v>784</c:v>
                </c:pt>
                <c:pt idx="1027">
                  <c:v>784.5</c:v>
                </c:pt>
                <c:pt idx="1028">
                  <c:v>785</c:v>
                </c:pt>
                <c:pt idx="1029">
                  <c:v>785.5</c:v>
                </c:pt>
                <c:pt idx="1030">
                  <c:v>786</c:v>
                </c:pt>
                <c:pt idx="1031">
                  <c:v>786.5</c:v>
                </c:pt>
                <c:pt idx="1032">
                  <c:v>787</c:v>
                </c:pt>
                <c:pt idx="1033">
                  <c:v>787.5</c:v>
                </c:pt>
                <c:pt idx="1034">
                  <c:v>788</c:v>
                </c:pt>
                <c:pt idx="1035">
                  <c:v>788.5</c:v>
                </c:pt>
                <c:pt idx="1036">
                  <c:v>789</c:v>
                </c:pt>
                <c:pt idx="1037">
                  <c:v>789.5</c:v>
                </c:pt>
                <c:pt idx="1038">
                  <c:v>790</c:v>
                </c:pt>
                <c:pt idx="1039">
                  <c:v>790.5</c:v>
                </c:pt>
                <c:pt idx="1040">
                  <c:v>791</c:v>
                </c:pt>
                <c:pt idx="1041">
                  <c:v>791.5</c:v>
                </c:pt>
                <c:pt idx="1042">
                  <c:v>792</c:v>
                </c:pt>
                <c:pt idx="1043">
                  <c:v>792.5</c:v>
                </c:pt>
                <c:pt idx="1044">
                  <c:v>793</c:v>
                </c:pt>
                <c:pt idx="1045">
                  <c:v>793.5</c:v>
                </c:pt>
                <c:pt idx="1046">
                  <c:v>794</c:v>
                </c:pt>
                <c:pt idx="1047">
                  <c:v>794.5</c:v>
                </c:pt>
                <c:pt idx="1048">
                  <c:v>795</c:v>
                </c:pt>
                <c:pt idx="1049">
                  <c:v>795.5</c:v>
                </c:pt>
                <c:pt idx="1050">
                  <c:v>796</c:v>
                </c:pt>
                <c:pt idx="1051">
                  <c:v>796.5</c:v>
                </c:pt>
                <c:pt idx="1052">
                  <c:v>797</c:v>
                </c:pt>
                <c:pt idx="1053">
                  <c:v>797.5</c:v>
                </c:pt>
                <c:pt idx="1054">
                  <c:v>798</c:v>
                </c:pt>
                <c:pt idx="1055">
                  <c:v>798.5</c:v>
                </c:pt>
                <c:pt idx="1056">
                  <c:v>799</c:v>
                </c:pt>
                <c:pt idx="1057">
                  <c:v>799.5</c:v>
                </c:pt>
                <c:pt idx="1058">
                  <c:v>800</c:v>
                </c:pt>
                <c:pt idx="1059">
                  <c:v>800.5</c:v>
                </c:pt>
                <c:pt idx="1060">
                  <c:v>801</c:v>
                </c:pt>
                <c:pt idx="1061">
                  <c:v>801.5</c:v>
                </c:pt>
                <c:pt idx="1062">
                  <c:v>802</c:v>
                </c:pt>
                <c:pt idx="1063">
                  <c:v>802.5</c:v>
                </c:pt>
                <c:pt idx="1064">
                  <c:v>803</c:v>
                </c:pt>
                <c:pt idx="1065">
                  <c:v>803.5</c:v>
                </c:pt>
                <c:pt idx="1066">
                  <c:v>804</c:v>
                </c:pt>
                <c:pt idx="1067">
                  <c:v>804.5</c:v>
                </c:pt>
                <c:pt idx="1068">
                  <c:v>805</c:v>
                </c:pt>
                <c:pt idx="1069">
                  <c:v>805.5</c:v>
                </c:pt>
                <c:pt idx="1070">
                  <c:v>806</c:v>
                </c:pt>
                <c:pt idx="1071">
                  <c:v>806.5</c:v>
                </c:pt>
                <c:pt idx="1072">
                  <c:v>807</c:v>
                </c:pt>
                <c:pt idx="1073">
                  <c:v>807.5</c:v>
                </c:pt>
                <c:pt idx="1074">
                  <c:v>808</c:v>
                </c:pt>
                <c:pt idx="1075">
                  <c:v>808.5</c:v>
                </c:pt>
                <c:pt idx="1076">
                  <c:v>809</c:v>
                </c:pt>
                <c:pt idx="1077">
                  <c:v>809.5</c:v>
                </c:pt>
                <c:pt idx="1078">
                  <c:v>810</c:v>
                </c:pt>
                <c:pt idx="1079">
                  <c:v>810.5</c:v>
                </c:pt>
                <c:pt idx="1080">
                  <c:v>811</c:v>
                </c:pt>
                <c:pt idx="1081">
                  <c:v>811.5</c:v>
                </c:pt>
                <c:pt idx="1082">
                  <c:v>812</c:v>
                </c:pt>
                <c:pt idx="1083">
                  <c:v>812.5</c:v>
                </c:pt>
                <c:pt idx="1084">
                  <c:v>813</c:v>
                </c:pt>
                <c:pt idx="1085">
                  <c:v>813.5</c:v>
                </c:pt>
                <c:pt idx="1086">
                  <c:v>814</c:v>
                </c:pt>
                <c:pt idx="1087">
                  <c:v>814.5</c:v>
                </c:pt>
                <c:pt idx="1088">
                  <c:v>815</c:v>
                </c:pt>
                <c:pt idx="1089">
                  <c:v>815.5</c:v>
                </c:pt>
                <c:pt idx="1090">
                  <c:v>816</c:v>
                </c:pt>
                <c:pt idx="1091">
                  <c:v>816.5</c:v>
                </c:pt>
                <c:pt idx="1092">
                  <c:v>817</c:v>
                </c:pt>
                <c:pt idx="1093">
                  <c:v>817.5</c:v>
                </c:pt>
                <c:pt idx="1094">
                  <c:v>818</c:v>
                </c:pt>
                <c:pt idx="1095">
                  <c:v>818.5</c:v>
                </c:pt>
                <c:pt idx="1096">
                  <c:v>819</c:v>
                </c:pt>
                <c:pt idx="1097">
                  <c:v>819.5</c:v>
                </c:pt>
                <c:pt idx="1098">
                  <c:v>820</c:v>
                </c:pt>
                <c:pt idx="1099">
                  <c:v>820.5</c:v>
                </c:pt>
                <c:pt idx="1100">
                  <c:v>821</c:v>
                </c:pt>
                <c:pt idx="1101">
                  <c:v>821.5</c:v>
                </c:pt>
                <c:pt idx="1102">
                  <c:v>822</c:v>
                </c:pt>
                <c:pt idx="1103">
                  <c:v>822.5</c:v>
                </c:pt>
                <c:pt idx="1104">
                  <c:v>823</c:v>
                </c:pt>
                <c:pt idx="1105">
                  <c:v>823.5</c:v>
                </c:pt>
                <c:pt idx="1106">
                  <c:v>824</c:v>
                </c:pt>
                <c:pt idx="1107">
                  <c:v>824.5</c:v>
                </c:pt>
                <c:pt idx="1108">
                  <c:v>825</c:v>
                </c:pt>
                <c:pt idx="1109">
                  <c:v>825.5</c:v>
                </c:pt>
                <c:pt idx="1110">
                  <c:v>826</c:v>
                </c:pt>
                <c:pt idx="1111">
                  <c:v>826.5</c:v>
                </c:pt>
                <c:pt idx="1112">
                  <c:v>827</c:v>
                </c:pt>
                <c:pt idx="1113">
                  <c:v>827.5</c:v>
                </c:pt>
                <c:pt idx="1114">
                  <c:v>828</c:v>
                </c:pt>
                <c:pt idx="1115">
                  <c:v>828.5</c:v>
                </c:pt>
                <c:pt idx="1116">
                  <c:v>829</c:v>
                </c:pt>
                <c:pt idx="1117">
                  <c:v>829.5</c:v>
                </c:pt>
                <c:pt idx="1118">
                  <c:v>830</c:v>
                </c:pt>
                <c:pt idx="1119">
                  <c:v>830.5</c:v>
                </c:pt>
                <c:pt idx="1120">
                  <c:v>831</c:v>
                </c:pt>
                <c:pt idx="1121">
                  <c:v>831.5</c:v>
                </c:pt>
                <c:pt idx="1122">
                  <c:v>832</c:v>
                </c:pt>
                <c:pt idx="1123">
                  <c:v>832.5</c:v>
                </c:pt>
                <c:pt idx="1124">
                  <c:v>833</c:v>
                </c:pt>
                <c:pt idx="1125">
                  <c:v>833.5</c:v>
                </c:pt>
                <c:pt idx="1126">
                  <c:v>834</c:v>
                </c:pt>
                <c:pt idx="1127">
                  <c:v>834.5</c:v>
                </c:pt>
                <c:pt idx="1128">
                  <c:v>835</c:v>
                </c:pt>
                <c:pt idx="1129">
                  <c:v>835.5</c:v>
                </c:pt>
                <c:pt idx="1130">
                  <c:v>836</c:v>
                </c:pt>
                <c:pt idx="1131">
                  <c:v>836.5</c:v>
                </c:pt>
                <c:pt idx="1132">
                  <c:v>837</c:v>
                </c:pt>
                <c:pt idx="1133">
                  <c:v>837.5</c:v>
                </c:pt>
                <c:pt idx="1134">
                  <c:v>838</c:v>
                </c:pt>
                <c:pt idx="1135">
                  <c:v>838.5</c:v>
                </c:pt>
                <c:pt idx="1136">
                  <c:v>839</c:v>
                </c:pt>
                <c:pt idx="1137">
                  <c:v>839.5</c:v>
                </c:pt>
                <c:pt idx="1138">
                  <c:v>840</c:v>
                </c:pt>
                <c:pt idx="1139">
                  <c:v>840.5</c:v>
                </c:pt>
                <c:pt idx="1140">
                  <c:v>841</c:v>
                </c:pt>
                <c:pt idx="1141">
                  <c:v>841.5</c:v>
                </c:pt>
                <c:pt idx="1142">
                  <c:v>842</c:v>
                </c:pt>
                <c:pt idx="1143">
                  <c:v>842.5</c:v>
                </c:pt>
                <c:pt idx="1144">
                  <c:v>843</c:v>
                </c:pt>
                <c:pt idx="1145">
                  <c:v>843.5</c:v>
                </c:pt>
                <c:pt idx="1146">
                  <c:v>844</c:v>
                </c:pt>
                <c:pt idx="1147">
                  <c:v>844.5</c:v>
                </c:pt>
                <c:pt idx="1148">
                  <c:v>845</c:v>
                </c:pt>
                <c:pt idx="1149">
                  <c:v>845.5</c:v>
                </c:pt>
                <c:pt idx="1150">
                  <c:v>846</c:v>
                </c:pt>
                <c:pt idx="1151">
                  <c:v>846.5</c:v>
                </c:pt>
                <c:pt idx="1152">
                  <c:v>847</c:v>
                </c:pt>
                <c:pt idx="1153">
                  <c:v>847.5</c:v>
                </c:pt>
                <c:pt idx="1154">
                  <c:v>848</c:v>
                </c:pt>
                <c:pt idx="1155">
                  <c:v>848.5</c:v>
                </c:pt>
                <c:pt idx="1156">
                  <c:v>849</c:v>
                </c:pt>
                <c:pt idx="1157">
                  <c:v>849.5</c:v>
                </c:pt>
                <c:pt idx="1158">
                  <c:v>850</c:v>
                </c:pt>
                <c:pt idx="1159">
                  <c:v>850.5</c:v>
                </c:pt>
                <c:pt idx="1160">
                  <c:v>851</c:v>
                </c:pt>
                <c:pt idx="1161">
                  <c:v>851.5</c:v>
                </c:pt>
                <c:pt idx="1162">
                  <c:v>852</c:v>
                </c:pt>
                <c:pt idx="1163">
                  <c:v>852.5</c:v>
                </c:pt>
                <c:pt idx="1164">
                  <c:v>853</c:v>
                </c:pt>
                <c:pt idx="1165">
                  <c:v>853.5</c:v>
                </c:pt>
                <c:pt idx="1166">
                  <c:v>854</c:v>
                </c:pt>
                <c:pt idx="1167">
                  <c:v>854.5</c:v>
                </c:pt>
                <c:pt idx="1168">
                  <c:v>855</c:v>
                </c:pt>
                <c:pt idx="1169">
                  <c:v>855.5</c:v>
                </c:pt>
                <c:pt idx="1170">
                  <c:v>856</c:v>
                </c:pt>
                <c:pt idx="1171">
                  <c:v>856.5</c:v>
                </c:pt>
                <c:pt idx="1172">
                  <c:v>857</c:v>
                </c:pt>
                <c:pt idx="1173">
                  <c:v>857.5</c:v>
                </c:pt>
                <c:pt idx="1174">
                  <c:v>858</c:v>
                </c:pt>
                <c:pt idx="1175">
                  <c:v>858.5</c:v>
                </c:pt>
                <c:pt idx="1176">
                  <c:v>859</c:v>
                </c:pt>
                <c:pt idx="1177">
                  <c:v>859.5</c:v>
                </c:pt>
                <c:pt idx="1178">
                  <c:v>860</c:v>
                </c:pt>
                <c:pt idx="1179">
                  <c:v>860.5</c:v>
                </c:pt>
                <c:pt idx="1180">
                  <c:v>861</c:v>
                </c:pt>
                <c:pt idx="1181">
                  <c:v>861.5</c:v>
                </c:pt>
                <c:pt idx="1182">
                  <c:v>862</c:v>
                </c:pt>
                <c:pt idx="1183">
                  <c:v>862.5</c:v>
                </c:pt>
                <c:pt idx="1184">
                  <c:v>863</c:v>
                </c:pt>
                <c:pt idx="1185">
                  <c:v>863.5</c:v>
                </c:pt>
                <c:pt idx="1186">
                  <c:v>864</c:v>
                </c:pt>
                <c:pt idx="1187">
                  <c:v>864.5</c:v>
                </c:pt>
                <c:pt idx="1188">
                  <c:v>865</c:v>
                </c:pt>
                <c:pt idx="1189">
                  <c:v>865.5</c:v>
                </c:pt>
                <c:pt idx="1190">
                  <c:v>866</c:v>
                </c:pt>
                <c:pt idx="1191">
                  <c:v>866.5</c:v>
                </c:pt>
                <c:pt idx="1192">
                  <c:v>867</c:v>
                </c:pt>
                <c:pt idx="1193">
                  <c:v>867.5</c:v>
                </c:pt>
                <c:pt idx="1194">
                  <c:v>868</c:v>
                </c:pt>
                <c:pt idx="1195">
                  <c:v>868.5</c:v>
                </c:pt>
                <c:pt idx="1196">
                  <c:v>869</c:v>
                </c:pt>
                <c:pt idx="1197">
                  <c:v>869.5</c:v>
                </c:pt>
                <c:pt idx="1198">
                  <c:v>870</c:v>
                </c:pt>
                <c:pt idx="1199">
                  <c:v>870.5</c:v>
                </c:pt>
                <c:pt idx="1200">
                  <c:v>871</c:v>
                </c:pt>
                <c:pt idx="1201">
                  <c:v>871.5</c:v>
                </c:pt>
                <c:pt idx="1202">
                  <c:v>872</c:v>
                </c:pt>
                <c:pt idx="1203">
                  <c:v>872.5</c:v>
                </c:pt>
                <c:pt idx="1204">
                  <c:v>873</c:v>
                </c:pt>
                <c:pt idx="1205">
                  <c:v>873.5</c:v>
                </c:pt>
                <c:pt idx="1206">
                  <c:v>874</c:v>
                </c:pt>
                <c:pt idx="1207">
                  <c:v>874.5</c:v>
                </c:pt>
                <c:pt idx="1208">
                  <c:v>875</c:v>
                </c:pt>
                <c:pt idx="1209">
                  <c:v>875.5</c:v>
                </c:pt>
                <c:pt idx="1210">
                  <c:v>876</c:v>
                </c:pt>
                <c:pt idx="1211">
                  <c:v>876.5</c:v>
                </c:pt>
                <c:pt idx="1212">
                  <c:v>877</c:v>
                </c:pt>
                <c:pt idx="1213">
                  <c:v>877.5</c:v>
                </c:pt>
                <c:pt idx="1214">
                  <c:v>878</c:v>
                </c:pt>
                <c:pt idx="1215">
                  <c:v>878.5</c:v>
                </c:pt>
                <c:pt idx="1216">
                  <c:v>879</c:v>
                </c:pt>
                <c:pt idx="1217">
                  <c:v>879.5</c:v>
                </c:pt>
                <c:pt idx="1218">
                  <c:v>880</c:v>
                </c:pt>
                <c:pt idx="1219">
                  <c:v>880.5</c:v>
                </c:pt>
                <c:pt idx="1220">
                  <c:v>881</c:v>
                </c:pt>
                <c:pt idx="1221">
                  <c:v>881.5</c:v>
                </c:pt>
                <c:pt idx="1222">
                  <c:v>882</c:v>
                </c:pt>
                <c:pt idx="1223">
                  <c:v>882.5</c:v>
                </c:pt>
                <c:pt idx="1224">
                  <c:v>883</c:v>
                </c:pt>
                <c:pt idx="1225">
                  <c:v>883.5</c:v>
                </c:pt>
                <c:pt idx="1226">
                  <c:v>884</c:v>
                </c:pt>
                <c:pt idx="1227">
                  <c:v>884.5</c:v>
                </c:pt>
                <c:pt idx="1228">
                  <c:v>885</c:v>
                </c:pt>
                <c:pt idx="1229">
                  <c:v>885.5</c:v>
                </c:pt>
                <c:pt idx="1230">
                  <c:v>886</c:v>
                </c:pt>
                <c:pt idx="1231">
                  <c:v>886.5</c:v>
                </c:pt>
                <c:pt idx="1232">
                  <c:v>887</c:v>
                </c:pt>
                <c:pt idx="1233">
                  <c:v>887.5</c:v>
                </c:pt>
                <c:pt idx="1234">
                  <c:v>888</c:v>
                </c:pt>
                <c:pt idx="1235">
                  <c:v>888.5</c:v>
                </c:pt>
                <c:pt idx="1236">
                  <c:v>889</c:v>
                </c:pt>
                <c:pt idx="1237">
                  <c:v>889.5</c:v>
                </c:pt>
                <c:pt idx="1238">
                  <c:v>890</c:v>
                </c:pt>
                <c:pt idx="1239">
                  <c:v>890.5</c:v>
                </c:pt>
                <c:pt idx="1240">
                  <c:v>891</c:v>
                </c:pt>
                <c:pt idx="1241">
                  <c:v>891.5</c:v>
                </c:pt>
                <c:pt idx="1242">
                  <c:v>892</c:v>
                </c:pt>
                <c:pt idx="1243">
                  <c:v>892.5</c:v>
                </c:pt>
                <c:pt idx="1244">
                  <c:v>893</c:v>
                </c:pt>
                <c:pt idx="1245">
                  <c:v>893.5</c:v>
                </c:pt>
                <c:pt idx="1246">
                  <c:v>894</c:v>
                </c:pt>
                <c:pt idx="1247">
                  <c:v>894.5</c:v>
                </c:pt>
                <c:pt idx="1248">
                  <c:v>895</c:v>
                </c:pt>
                <c:pt idx="1249">
                  <c:v>895.5</c:v>
                </c:pt>
                <c:pt idx="1250">
                  <c:v>896</c:v>
                </c:pt>
                <c:pt idx="1251">
                  <c:v>896.5</c:v>
                </c:pt>
                <c:pt idx="1252">
                  <c:v>897</c:v>
                </c:pt>
                <c:pt idx="1253">
                  <c:v>897.5</c:v>
                </c:pt>
                <c:pt idx="1254">
                  <c:v>898</c:v>
                </c:pt>
                <c:pt idx="1255">
                  <c:v>898.5</c:v>
                </c:pt>
                <c:pt idx="1256">
                  <c:v>899</c:v>
                </c:pt>
                <c:pt idx="1257">
                  <c:v>899.5</c:v>
                </c:pt>
                <c:pt idx="1258">
                  <c:v>900.46</c:v>
                </c:pt>
                <c:pt idx="1259">
                  <c:v>902.21</c:v>
                </c:pt>
                <c:pt idx="1260">
                  <c:v>903.96</c:v>
                </c:pt>
                <c:pt idx="1261">
                  <c:v>905.71</c:v>
                </c:pt>
                <c:pt idx="1262">
                  <c:v>907.46</c:v>
                </c:pt>
                <c:pt idx="1263">
                  <c:v>909.21</c:v>
                </c:pt>
                <c:pt idx="1264">
                  <c:v>910.96</c:v>
                </c:pt>
                <c:pt idx="1265">
                  <c:v>912.71</c:v>
                </c:pt>
                <c:pt idx="1266">
                  <c:v>914.46</c:v>
                </c:pt>
                <c:pt idx="1267">
                  <c:v>916.21</c:v>
                </c:pt>
                <c:pt idx="1268">
                  <c:v>917.96</c:v>
                </c:pt>
                <c:pt idx="1269">
                  <c:v>919.71</c:v>
                </c:pt>
                <c:pt idx="1270">
                  <c:v>921.46</c:v>
                </c:pt>
                <c:pt idx="1271">
                  <c:v>923.21</c:v>
                </c:pt>
                <c:pt idx="1272">
                  <c:v>924.96</c:v>
                </c:pt>
                <c:pt idx="1273">
                  <c:v>926.71</c:v>
                </c:pt>
                <c:pt idx="1274">
                  <c:v>928.46</c:v>
                </c:pt>
                <c:pt idx="1275">
                  <c:v>930.21</c:v>
                </c:pt>
                <c:pt idx="1276">
                  <c:v>931.96</c:v>
                </c:pt>
                <c:pt idx="1277">
                  <c:v>933.71</c:v>
                </c:pt>
                <c:pt idx="1278">
                  <c:v>935.46</c:v>
                </c:pt>
                <c:pt idx="1279">
                  <c:v>937.21</c:v>
                </c:pt>
                <c:pt idx="1280">
                  <c:v>938.96</c:v>
                </c:pt>
                <c:pt idx="1281">
                  <c:v>940.71</c:v>
                </c:pt>
                <c:pt idx="1282">
                  <c:v>942.46</c:v>
                </c:pt>
                <c:pt idx="1283">
                  <c:v>944.21</c:v>
                </c:pt>
                <c:pt idx="1284">
                  <c:v>945.96</c:v>
                </c:pt>
                <c:pt idx="1285">
                  <c:v>947.71</c:v>
                </c:pt>
                <c:pt idx="1286">
                  <c:v>949.46</c:v>
                </c:pt>
                <c:pt idx="1287">
                  <c:v>951.21</c:v>
                </c:pt>
                <c:pt idx="1288">
                  <c:v>952.96</c:v>
                </c:pt>
                <c:pt idx="1289">
                  <c:v>954.71</c:v>
                </c:pt>
                <c:pt idx="1290">
                  <c:v>956.46</c:v>
                </c:pt>
                <c:pt idx="1291">
                  <c:v>958.21</c:v>
                </c:pt>
                <c:pt idx="1292">
                  <c:v>959.96</c:v>
                </c:pt>
                <c:pt idx="1293">
                  <c:v>961.71</c:v>
                </c:pt>
                <c:pt idx="1294">
                  <c:v>963.46</c:v>
                </c:pt>
                <c:pt idx="1295">
                  <c:v>965.21</c:v>
                </c:pt>
                <c:pt idx="1296">
                  <c:v>966.96</c:v>
                </c:pt>
                <c:pt idx="1297">
                  <c:v>968.71</c:v>
                </c:pt>
                <c:pt idx="1298">
                  <c:v>970.46</c:v>
                </c:pt>
                <c:pt idx="1299">
                  <c:v>972.21</c:v>
                </c:pt>
                <c:pt idx="1300">
                  <c:v>973.96</c:v>
                </c:pt>
                <c:pt idx="1301">
                  <c:v>975.71</c:v>
                </c:pt>
                <c:pt idx="1302">
                  <c:v>977.46</c:v>
                </c:pt>
                <c:pt idx="1303">
                  <c:v>979.21</c:v>
                </c:pt>
                <c:pt idx="1304">
                  <c:v>980.96</c:v>
                </c:pt>
                <c:pt idx="1305">
                  <c:v>982.71</c:v>
                </c:pt>
                <c:pt idx="1306">
                  <c:v>984.46</c:v>
                </c:pt>
                <c:pt idx="1307">
                  <c:v>986.21</c:v>
                </c:pt>
                <c:pt idx="1308">
                  <c:v>987.96</c:v>
                </c:pt>
                <c:pt idx="1309">
                  <c:v>989.71</c:v>
                </c:pt>
                <c:pt idx="1310">
                  <c:v>991.46</c:v>
                </c:pt>
                <c:pt idx="1311">
                  <c:v>993.21</c:v>
                </c:pt>
                <c:pt idx="1312">
                  <c:v>994.96</c:v>
                </c:pt>
                <c:pt idx="1313">
                  <c:v>996.71</c:v>
                </c:pt>
                <c:pt idx="1314">
                  <c:v>998.46</c:v>
                </c:pt>
                <c:pt idx="1315">
                  <c:v>1000.21</c:v>
                </c:pt>
                <c:pt idx="1316">
                  <c:v>1001.96</c:v>
                </c:pt>
                <c:pt idx="1317">
                  <c:v>1003.71</c:v>
                </c:pt>
                <c:pt idx="1318">
                  <c:v>1005.46</c:v>
                </c:pt>
                <c:pt idx="1319">
                  <c:v>1007.21</c:v>
                </c:pt>
                <c:pt idx="1320">
                  <c:v>1008.96</c:v>
                </c:pt>
                <c:pt idx="1321">
                  <c:v>1010.71</c:v>
                </c:pt>
                <c:pt idx="1322">
                  <c:v>1012.46</c:v>
                </c:pt>
                <c:pt idx="1323">
                  <c:v>1014.21</c:v>
                </c:pt>
                <c:pt idx="1324">
                  <c:v>1015.96</c:v>
                </c:pt>
                <c:pt idx="1325">
                  <c:v>1017.71</c:v>
                </c:pt>
                <c:pt idx="1326">
                  <c:v>1019.46</c:v>
                </c:pt>
                <c:pt idx="1327">
                  <c:v>1021.21</c:v>
                </c:pt>
                <c:pt idx="1328">
                  <c:v>1022.96</c:v>
                </c:pt>
                <c:pt idx="1329">
                  <c:v>1024.71</c:v>
                </c:pt>
                <c:pt idx="1330">
                  <c:v>1026.46</c:v>
                </c:pt>
                <c:pt idx="1331">
                  <c:v>1028.21</c:v>
                </c:pt>
                <c:pt idx="1332">
                  <c:v>1029.96</c:v>
                </c:pt>
                <c:pt idx="1333">
                  <c:v>1031.71</c:v>
                </c:pt>
                <c:pt idx="1334">
                  <c:v>1033.46</c:v>
                </c:pt>
                <c:pt idx="1335">
                  <c:v>1035.21</c:v>
                </c:pt>
                <c:pt idx="1336">
                  <c:v>1036.96</c:v>
                </c:pt>
                <c:pt idx="1337">
                  <c:v>1038.71</c:v>
                </c:pt>
                <c:pt idx="1338">
                  <c:v>1040.46</c:v>
                </c:pt>
                <c:pt idx="1339">
                  <c:v>1042.21</c:v>
                </c:pt>
                <c:pt idx="1340">
                  <c:v>1043.96</c:v>
                </c:pt>
                <c:pt idx="1341">
                  <c:v>1045.71</c:v>
                </c:pt>
                <c:pt idx="1342">
                  <c:v>1047.46</c:v>
                </c:pt>
                <c:pt idx="1343">
                  <c:v>1049.21</c:v>
                </c:pt>
                <c:pt idx="1344">
                  <c:v>1050.96</c:v>
                </c:pt>
                <c:pt idx="1345">
                  <c:v>1052.71</c:v>
                </c:pt>
                <c:pt idx="1346">
                  <c:v>1054.46</c:v>
                </c:pt>
                <c:pt idx="1347">
                  <c:v>1056.21</c:v>
                </c:pt>
                <c:pt idx="1348">
                  <c:v>1057.96</c:v>
                </c:pt>
                <c:pt idx="1349">
                  <c:v>1059.71</c:v>
                </c:pt>
                <c:pt idx="1350">
                  <c:v>1061.46</c:v>
                </c:pt>
                <c:pt idx="1351">
                  <c:v>1063.21</c:v>
                </c:pt>
                <c:pt idx="1352">
                  <c:v>1064.96</c:v>
                </c:pt>
                <c:pt idx="1353">
                  <c:v>1066.71</c:v>
                </c:pt>
                <c:pt idx="1354">
                  <c:v>1068.46</c:v>
                </c:pt>
                <c:pt idx="1355">
                  <c:v>1070.21</c:v>
                </c:pt>
                <c:pt idx="1356">
                  <c:v>1071.96</c:v>
                </c:pt>
                <c:pt idx="1357">
                  <c:v>1073.71</c:v>
                </c:pt>
                <c:pt idx="1358">
                  <c:v>1075.46</c:v>
                </c:pt>
                <c:pt idx="1359">
                  <c:v>1077.21</c:v>
                </c:pt>
                <c:pt idx="1360">
                  <c:v>1078.96</c:v>
                </c:pt>
                <c:pt idx="1361">
                  <c:v>1080.71</c:v>
                </c:pt>
                <c:pt idx="1362">
                  <c:v>1082.46</c:v>
                </c:pt>
                <c:pt idx="1363">
                  <c:v>1084.21</c:v>
                </c:pt>
                <c:pt idx="1364">
                  <c:v>1085.96</c:v>
                </c:pt>
                <c:pt idx="1365">
                  <c:v>1087.71</c:v>
                </c:pt>
                <c:pt idx="1366">
                  <c:v>1089.46</c:v>
                </c:pt>
                <c:pt idx="1367">
                  <c:v>1091.21</c:v>
                </c:pt>
                <c:pt idx="1368">
                  <c:v>1092.96</c:v>
                </c:pt>
                <c:pt idx="1369">
                  <c:v>1094.71</c:v>
                </c:pt>
                <c:pt idx="1370">
                  <c:v>1096.46</c:v>
                </c:pt>
                <c:pt idx="1371">
                  <c:v>1098.21</c:v>
                </c:pt>
                <c:pt idx="1372">
                  <c:v>1099.96</c:v>
                </c:pt>
                <c:pt idx="1373">
                  <c:v>1101.71</c:v>
                </c:pt>
                <c:pt idx="1374">
                  <c:v>1103.46</c:v>
                </c:pt>
                <c:pt idx="1375">
                  <c:v>1105.21</c:v>
                </c:pt>
                <c:pt idx="1376">
                  <c:v>1106.96</c:v>
                </c:pt>
                <c:pt idx="1377">
                  <c:v>1108.71</c:v>
                </c:pt>
                <c:pt idx="1378">
                  <c:v>1110.46</c:v>
                </c:pt>
                <c:pt idx="1379">
                  <c:v>1112.21</c:v>
                </c:pt>
                <c:pt idx="1380">
                  <c:v>1113.96</c:v>
                </c:pt>
                <c:pt idx="1381">
                  <c:v>1115.71</c:v>
                </c:pt>
                <c:pt idx="1382">
                  <c:v>1117.46</c:v>
                </c:pt>
                <c:pt idx="1383">
                  <c:v>1119.21</c:v>
                </c:pt>
                <c:pt idx="1384">
                  <c:v>1120.96</c:v>
                </c:pt>
                <c:pt idx="1385">
                  <c:v>1122.71</c:v>
                </c:pt>
                <c:pt idx="1386">
                  <c:v>1124.46</c:v>
                </c:pt>
                <c:pt idx="1387">
                  <c:v>1126.21</c:v>
                </c:pt>
                <c:pt idx="1388">
                  <c:v>1127.96</c:v>
                </c:pt>
                <c:pt idx="1389">
                  <c:v>1129.71</c:v>
                </c:pt>
                <c:pt idx="1390">
                  <c:v>1131.46</c:v>
                </c:pt>
                <c:pt idx="1391">
                  <c:v>1133.21</c:v>
                </c:pt>
                <c:pt idx="1392">
                  <c:v>1134.96</c:v>
                </c:pt>
                <c:pt idx="1393">
                  <c:v>1136.71</c:v>
                </c:pt>
                <c:pt idx="1394">
                  <c:v>1138.46</c:v>
                </c:pt>
                <c:pt idx="1395">
                  <c:v>1140.21</c:v>
                </c:pt>
                <c:pt idx="1396">
                  <c:v>1141.96</c:v>
                </c:pt>
                <c:pt idx="1397">
                  <c:v>1143.71</c:v>
                </c:pt>
                <c:pt idx="1398">
                  <c:v>1145.46</c:v>
                </c:pt>
                <c:pt idx="1399">
                  <c:v>1147.21</c:v>
                </c:pt>
                <c:pt idx="1400">
                  <c:v>1148.96</c:v>
                </c:pt>
                <c:pt idx="1401">
                  <c:v>1150.71</c:v>
                </c:pt>
                <c:pt idx="1402">
                  <c:v>1152.46</c:v>
                </c:pt>
                <c:pt idx="1403">
                  <c:v>1154.21</c:v>
                </c:pt>
                <c:pt idx="1404">
                  <c:v>1155.96</c:v>
                </c:pt>
                <c:pt idx="1405">
                  <c:v>1157.71</c:v>
                </c:pt>
                <c:pt idx="1406">
                  <c:v>1159.46</c:v>
                </c:pt>
                <c:pt idx="1407">
                  <c:v>1161.21</c:v>
                </c:pt>
                <c:pt idx="1408">
                  <c:v>1162.96</c:v>
                </c:pt>
                <c:pt idx="1409">
                  <c:v>1164.71</c:v>
                </c:pt>
                <c:pt idx="1410">
                  <c:v>1166.46</c:v>
                </c:pt>
                <c:pt idx="1411">
                  <c:v>1168.21</c:v>
                </c:pt>
                <c:pt idx="1412">
                  <c:v>1169.96</c:v>
                </c:pt>
                <c:pt idx="1413">
                  <c:v>1171.71</c:v>
                </c:pt>
                <c:pt idx="1414">
                  <c:v>1173.46</c:v>
                </c:pt>
                <c:pt idx="1415">
                  <c:v>1175.21</c:v>
                </c:pt>
                <c:pt idx="1416">
                  <c:v>1176.96</c:v>
                </c:pt>
                <c:pt idx="1417">
                  <c:v>1178.71</c:v>
                </c:pt>
                <c:pt idx="1418">
                  <c:v>1180.46</c:v>
                </c:pt>
                <c:pt idx="1419">
                  <c:v>1182.21</c:v>
                </c:pt>
                <c:pt idx="1420">
                  <c:v>1183.96</c:v>
                </c:pt>
                <c:pt idx="1421">
                  <c:v>1185.71</c:v>
                </c:pt>
                <c:pt idx="1422">
                  <c:v>1187.46</c:v>
                </c:pt>
                <c:pt idx="1423">
                  <c:v>1189.21</c:v>
                </c:pt>
                <c:pt idx="1424">
                  <c:v>1190.96</c:v>
                </c:pt>
                <c:pt idx="1425">
                  <c:v>1192.71</c:v>
                </c:pt>
                <c:pt idx="1426">
                  <c:v>1194.46</c:v>
                </c:pt>
                <c:pt idx="1427">
                  <c:v>1196.21</c:v>
                </c:pt>
                <c:pt idx="1428">
                  <c:v>1197.96</c:v>
                </c:pt>
                <c:pt idx="1429">
                  <c:v>1199.71</c:v>
                </c:pt>
                <c:pt idx="1430">
                  <c:v>1201.46</c:v>
                </c:pt>
                <c:pt idx="1431">
                  <c:v>1203.21</c:v>
                </c:pt>
                <c:pt idx="1432">
                  <c:v>1204.96</c:v>
                </c:pt>
                <c:pt idx="1433">
                  <c:v>1206.71</c:v>
                </c:pt>
                <c:pt idx="1434">
                  <c:v>1208.46</c:v>
                </c:pt>
                <c:pt idx="1435">
                  <c:v>1210.21</c:v>
                </c:pt>
                <c:pt idx="1436">
                  <c:v>1211.96</c:v>
                </c:pt>
                <c:pt idx="1437">
                  <c:v>1213.71</c:v>
                </c:pt>
                <c:pt idx="1438">
                  <c:v>1215.46</c:v>
                </c:pt>
                <c:pt idx="1439">
                  <c:v>1217.21</c:v>
                </c:pt>
                <c:pt idx="1440">
                  <c:v>1218.96</c:v>
                </c:pt>
                <c:pt idx="1441">
                  <c:v>1220.71</c:v>
                </c:pt>
                <c:pt idx="1442">
                  <c:v>1222.46</c:v>
                </c:pt>
                <c:pt idx="1443">
                  <c:v>1224.21</c:v>
                </c:pt>
                <c:pt idx="1444">
                  <c:v>1225.96</c:v>
                </c:pt>
                <c:pt idx="1445">
                  <c:v>1227.71</c:v>
                </c:pt>
                <c:pt idx="1446">
                  <c:v>1229.46</c:v>
                </c:pt>
                <c:pt idx="1447">
                  <c:v>1231.21</c:v>
                </c:pt>
                <c:pt idx="1448">
                  <c:v>1232.96</c:v>
                </c:pt>
                <c:pt idx="1449">
                  <c:v>1234.71</c:v>
                </c:pt>
                <c:pt idx="1450">
                  <c:v>1236.46</c:v>
                </c:pt>
                <c:pt idx="1451">
                  <c:v>1238.21</c:v>
                </c:pt>
                <c:pt idx="1452">
                  <c:v>1239.96</c:v>
                </c:pt>
                <c:pt idx="1453">
                  <c:v>1241.71</c:v>
                </c:pt>
                <c:pt idx="1454">
                  <c:v>1243.46</c:v>
                </c:pt>
                <c:pt idx="1455">
                  <c:v>1245.21</c:v>
                </c:pt>
                <c:pt idx="1456">
                  <c:v>1246.96</c:v>
                </c:pt>
                <c:pt idx="1457">
                  <c:v>1248.71</c:v>
                </c:pt>
                <c:pt idx="1458">
                  <c:v>1250.46</c:v>
                </c:pt>
                <c:pt idx="1459">
                  <c:v>1252.21</c:v>
                </c:pt>
                <c:pt idx="1460">
                  <c:v>1253.96</c:v>
                </c:pt>
                <c:pt idx="1461">
                  <c:v>1255.71</c:v>
                </c:pt>
                <c:pt idx="1462">
                  <c:v>1257.46</c:v>
                </c:pt>
                <c:pt idx="1463">
                  <c:v>1259.21</c:v>
                </c:pt>
                <c:pt idx="1464">
                  <c:v>1260.96</c:v>
                </c:pt>
                <c:pt idx="1465">
                  <c:v>1262.71</c:v>
                </c:pt>
                <c:pt idx="1466">
                  <c:v>1264.46</c:v>
                </c:pt>
                <c:pt idx="1467">
                  <c:v>1266.21</c:v>
                </c:pt>
                <c:pt idx="1468">
                  <c:v>1267.96</c:v>
                </c:pt>
                <c:pt idx="1469">
                  <c:v>1269.71</c:v>
                </c:pt>
                <c:pt idx="1470">
                  <c:v>1271.46</c:v>
                </c:pt>
                <c:pt idx="1471">
                  <c:v>1273.21</c:v>
                </c:pt>
                <c:pt idx="1472">
                  <c:v>1274.96</c:v>
                </c:pt>
                <c:pt idx="1473">
                  <c:v>1276.71</c:v>
                </c:pt>
                <c:pt idx="1474">
                  <c:v>1278.46</c:v>
                </c:pt>
                <c:pt idx="1475">
                  <c:v>1280.21</c:v>
                </c:pt>
                <c:pt idx="1476">
                  <c:v>1281.96</c:v>
                </c:pt>
                <c:pt idx="1477">
                  <c:v>1283.71</c:v>
                </c:pt>
                <c:pt idx="1478">
                  <c:v>1285.46</c:v>
                </c:pt>
                <c:pt idx="1479">
                  <c:v>1287.21</c:v>
                </c:pt>
                <c:pt idx="1480">
                  <c:v>1288.96</c:v>
                </c:pt>
                <c:pt idx="1481">
                  <c:v>1290.71</c:v>
                </c:pt>
                <c:pt idx="1482">
                  <c:v>1292.46</c:v>
                </c:pt>
                <c:pt idx="1483">
                  <c:v>1294.21</c:v>
                </c:pt>
                <c:pt idx="1484">
                  <c:v>1295.96</c:v>
                </c:pt>
                <c:pt idx="1485">
                  <c:v>1297.71</c:v>
                </c:pt>
                <c:pt idx="1486">
                  <c:v>1299.46</c:v>
                </c:pt>
                <c:pt idx="1487">
                  <c:v>1301.21</c:v>
                </c:pt>
                <c:pt idx="1488">
                  <c:v>1302.96</c:v>
                </c:pt>
                <c:pt idx="1489">
                  <c:v>1304.71</c:v>
                </c:pt>
                <c:pt idx="1490">
                  <c:v>1306.46</c:v>
                </c:pt>
                <c:pt idx="1491">
                  <c:v>1308.21</c:v>
                </c:pt>
                <c:pt idx="1492">
                  <c:v>1309.96</c:v>
                </c:pt>
                <c:pt idx="1493">
                  <c:v>1311.71</c:v>
                </c:pt>
                <c:pt idx="1494">
                  <c:v>1313.46</c:v>
                </c:pt>
                <c:pt idx="1495">
                  <c:v>1315.21</c:v>
                </c:pt>
                <c:pt idx="1496">
                  <c:v>1316.96</c:v>
                </c:pt>
                <c:pt idx="1497">
                  <c:v>1318.71</c:v>
                </c:pt>
                <c:pt idx="1498">
                  <c:v>1320.46</c:v>
                </c:pt>
                <c:pt idx="1499">
                  <c:v>1322.21</c:v>
                </c:pt>
                <c:pt idx="1500">
                  <c:v>1323.96</c:v>
                </c:pt>
                <c:pt idx="1501">
                  <c:v>1325.71</c:v>
                </c:pt>
                <c:pt idx="1502">
                  <c:v>1327.46</c:v>
                </c:pt>
                <c:pt idx="1503">
                  <c:v>1329.21</c:v>
                </c:pt>
                <c:pt idx="1504">
                  <c:v>1330.96</c:v>
                </c:pt>
                <c:pt idx="1505">
                  <c:v>1332.71</c:v>
                </c:pt>
                <c:pt idx="1506">
                  <c:v>1334.46</c:v>
                </c:pt>
                <c:pt idx="1507">
                  <c:v>1336.21</c:v>
                </c:pt>
                <c:pt idx="1508">
                  <c:v>1337.96</c:v>
                </c:pt>
                <c:pt idx="1509">
                  <c:v>1339.71</c:v>
                </c:pt>
                <c:pt idx="1510">
                  <c:v>1341.46</c:v>
                </c:pt>
                <c:pt idx="1511">
                  <c:v>1343.21</c:v>
                </c:pt>
                <c:pt idx="1512">
                  <c:v>1344.96</c:v>
                </c:pt>
                <c:pt idx="1513">
                  <c:v>1346.71</c:v>
                </c:pt>
                <c:pt idx="1514">
                  <c:v>1348.46</c:v>
                </c:pt>
                <c:pt idx="1515">
                  <c:v>1350.21</c:v>
                </c:pt>
                <c:pt idx="1516">
                  <c:v>1351.96</c:v>
                </c:pt>
                <c:pt idx="1517">
                  <c:v>1353.71</c:v>
                </c:pt>
                <c:pt idx="1518">
                  <c:v>1355.46</c:v>
                </c:pt>
                <c:pt idx="1519">
                  <c:v>1357.21</c:v>
                </c:pt>
                <c:pt idx="1520">
                  <c:v>1358.96</c:v>
                </c:pt>
                <c:pt idx="1521">
                  <c:v>1360.71</c:v>
                </c:pt>
                <c:pt idx="1522">
                  <c:v>1362.46</c:v>
                </c:pt>
                <c:pt idx="1523">
                  <c:v>1364.21</c:v>
                </c:pt>
                <c:pt idx="1524">
                  <c:v>1365.96</c:v>
                </c:pt>
                <c:pt idx="1525">
                  <c:v>1367.71</c:v>
                </c:pt>
                <c:pt idx="1526">
                  <c:v>1369.46</c:v>
                </c:pt>
                <c:pt idx="1527">
                  <c:v>1371.21</c:v>
                </c:pt>
                <c:pt idx="1528">
                  <c:v>1372.96</c:v>
                </c:pt>
                <c:pt idx="1529">
                  <c:v>1374.71</c:v>
                </c:pt>
                <c:pt idx="1530">
                  <c:v>1376.46</c:v>
                </c:pt>
                <c:pt idx="1531">
                  <c:v>1378.21</c:v>
                </c:pt>
                <c:pt idx="1532">
                  <c:v>1379.96</c:v>
                </c:pt>
                <c:pt idx="1533">
                  <c:v>1381.71</c:v>
                </c:pt>
                <c:pt idx="1534">
                  <c:v>1383.46</c:v>
                </c:pt>
                <c:pt idx="1535">
                  <c:v>1385.21</c:v>
                </c:pt>
                <c:pt idx="1536">
                  <c:v>1386.96</c:v>
                </c:pt>
                <c:pt idx="1537">
                  <c:v>1388.71</c:v>
                </c:pt>
                <c:pt idx="1538">
                  <c:v>1390.46</c:v>
                </c:pt>
                <c:pt idx="1539">
                  <c:v>1392.21</c:v>
                </c:pt>
                <c:pt idx="1540">
                  <c:v>1393.96</c:v>
                </c:pt>
                <c:pt idx="1541">
                  <c:v>1395.71</c:v>
                </c:pt>
                <c:pt idx="1542">
                  <c:v>1397.46</c:v>
                </c:pt>
                <c:pt idx="1543">
                  <c:v>1399.21</c:v>
                </c:pt>
                <c:pt idx="1544">
                  <c:v>1400.96</c:v>
                </c:pt>
                <c:pt idx="1545">
                  <c:v>1402.71</c:v>
                </c:pt>
                <c:pt idx="1546">
                  <c:v>1404.46</c:v>
                </c:pt>
                <c:pt idx="1547">
                  <c:v>1406.21</c:v>
                </c:pt>
                <c:pt idx="1548">
                  <c:v>1407.96</c:v>
                </c:pt>
                <c:pt idx="1549">
                  <c:v>1409.71</c:v>
                </c:pt>
                <c:pt idx="1550">
                  <c:v>1411.46</c:v>
                </c:pt>
                <c:pt idx="1551">
                  <c:v>1413.21</c:v>
                </c:pt>
                <c:pt idx="1552">
                  <c:v>1414.96</c:v>
                </c:pt>
                <c:pt idx="1553">
                  <c:v>1416.71</c:v>
                </c:pt>
                <c:pt idx="1554">
                  <c:v>1418.46</c:v>
                </c:pt>
                <c:pt idx="1555">
                  <c:v>1420.21</c:v>
                </c:pt>
                <c:pt idx="1556">
                  <c:v>1421.96</c:v>
                </c:pt>
                <c:pt idx="1557">
                  <c:v>1423.71</c:v>
                </c:pt>
                <c:pt idx="1558">
                  <c:v>1425.46</c:v>
                </c:pt>
                <c:pt idx="1559">
                  <c:v>1427.21</c:v>
                </c:pt>
                <c:pt idx="1560">
                  <c:v>1428.96</c:v>
                </c:pt>
                <c:pt idx="1561">
                  <c:v>1430.71</c:v>
                </c:pt>
                <c:pt idx="1562">
                  <c:v>1432.46</c:v>
                </c:pt>
                <c:pt idx="1563">
                  <c:v>1434.21</c:v>
                </c:pt>
                <c:pt idx="1564">
                  <c:v>1435.96</c:v>
                </c:pt>
                <c:pt idx="1565">
                  <c:v>1437.71</c:v>
                </c:pt>
                <c:pt idx="1566">
                  <c:v>1439.46</c:v>
                </c:pt>
                <c:pt idx="1567">
                  <c:v>1441.21</c:v>
                </c:pt>
                <c:pt idx="1568">
                  <c:v>1442.96</c:v>
                </c:pt>
                <c:pt idx="1569">
                  <c:v>1444.71</c:v>
                </c:pt>
                <c:pt idx="1570">
                  <c:v>1446.46</c:v>
                </c:pt>
                <c:pt idx="1571">
                  <c:v>1448.21</c:v>
                </c:pt>
                <c:pt idx="1572">
                  <c:v>1449.96</c:v>
                </c:pt>
                <c:pt idx="1573">
                  <c:v>1451.71</c:v>
                </c:pt>
                <c:pt idx="1574">
                  <c:v>1453.46</c:v>
                </c:pt>
                <c:pt idx="1575">
                  <c:v>1455.21</c:v>
                </c:pt>
                <c:pt idx="1576">
                  <c:v>1456.96</c:v>
                </c:pt>
                <c:pt idx="1577">
                  <c:v>1458.71</c:v>
                </c:pt>
                <c:pt idx="1578">
                  <c:v>1460.46</c:v>
                </c:pt>
                <c:pt idx="1579">
                  <c:v>1462.21</c:v>
                </c:pt>
                <c:pt idx="1580">
                  <c:v>1463.96</c:v>
                </c:pt>
                <c:pt idx="1581">
                  <c:v>1465.71</c:v>
                </c:pt>
                <c:pt idx="1582">
                  <c:v>1467.46</c:v>
                </c:pt>
                <c:pt idx="1583">
                  <c:v>1469.21</c:v>
                </c:pt>
                <c:pt idx="1584">
                  <c:v>1470.96</c:v>
                </c:pt>
                <c:pt idx="1585">
                  <c:v>1472.71</c:v>
                </c:pt>
                <c:pt idx="1586">
                  <c:v>1474.46</c:v>
                </c:pt>
                <c:pt idx="1587">
                  <c:v>1476.21</c:v>
                </c:pt>
                <c:pt idx="1588">
                  <c:v>1477.96</c:v>
                </c:pt>
                <c:pt idx="1589">
                  <c:v>1479.71</c:v>
                </c:pt>
                <c:pt idx="1590">
                  <c:v>1481.46</c:v>
                </c:pt>
                <c:pt idx="1591">
                  <c:v>1483.21</c:v>
                </c:pt>
                <c:pt idx="1592">
                  <c:v>1484.96</c:v>
                </c:pt>
                <c:pt idx="1593">
                  <c:v>1486.71</c:v>
                </c:pt>
                <c:pt idx="1594">
                  <c:v>1488.46</c:v>
                </c:pt>
                <c:pt idx="1595">
                  <c:v>1490.21</c:v>
                </c:pt>
                <c:pt idx="1596">
                  <c:v>1491.96</c:v>
                </c:pt>
                <c:pt idx="1597">
                  <c:v>1493.71</c:v>
                </c:pt>
                <c:pt idx="1598">
                  <c:v>1495.46</c:v>
                </c:pt>
                <c:pt idx="1599">
                  <c:v>1497.21</c:v>
                </c:pt>
                <c:pt idx="1600">
                  <c:v>1498.96</c:v>
                </c:pt>
                <c:pt idx="1601">
                  <c:v>1500.71</c:v>
                </c:pt>
                <c:pt idx="1602">
                  <c:v>1502.46</c:v>
                </c:pt>
                <c:pt idx="1603">
                  <c:v>1504.21</c:v>
                </c:pt>
                <c:pt idx="1604">
                  <c:v>1505.96</c:v>
                </c:pt>
                <c:pt idx="1605">
                  <c:v>1507.71</c:v>
                </c:pt>
                <c:pt idx="1606">
                  <c:v>1509.46</c:v>
                </c:pt>
                <c:pt idx="1607">
                  <c:v>1511.21</c:v>
                </c:pt>
                <c:pt idx="1608">
                  <c:v>1512.96</c:v>
                </c:pt>
                <c:pt idx="1609">
                  <c:v>1514.71</c:v>
                </c:pt>
                <c:pt idx="1610">
                  <c:v>1516.46</c:v>
                </c:pt>
                <c:pt idx="1611">
                  <c:v>1518.21</c:v>
                </c:pt>
                <c:pt idx="1612">
                  <c:v>1519.96</c:v>
                </c:pt>
                <c:pt idx="1613">
                  <c:v>1521.71</c:v>
                </c:pt>
                <c:pt idx="1614">
                  <c:v>1523.46</c:v>
                </c:pt>
                <c:pt idx="1615">
                  <c:v>1525.21</c:v>
                </c:pt>
                <c:pt idx="1616">
                  <c:v>1526.96</c:v>
                </c:pt>
                <c:pt idx="1617">
                  <c:v>1528.71</c:v>
                </c:pt>
                <c:pt idx="1618">
                  <c:v>1530.46</c:v>
                </c:pt>
                <c:pt idx="1619">
                  <c:v>1532.21</c:v>
                </c:pt>
                <c:pt idx="1620">
                  <c:v>1533.96</c:v>
                </c:pt>
                <c:pt idx="1621">
                  <c:v>1535.71</c:v>
                </c:pt>
                <c:pt idx="1622">
                  <c:v>1537.46</c:v>
                </c:pt>
                <c:pt idx="1623">
                  <c:v>1539.21</c:v>
                </c:pt>
                <c:pt idx="1624">
                  <c:v>1540.96</c:v>
                </c:pt>
                <c:pt idx="1625">
                  <c:v>1542.71</c:v>
                </c:pt>
                <c:pt idx="1626">
                  <c:v>1544.46</c:v>
                </c:pt>
                <c:pt idx="1627">
                  <c:v>1546.21</c:v>
                </c:pt>
                <c:pt idx="1628">
                  <c:v>1547.96</c:v>
                </c:pt>
                <c:pt idx="1629">
                  <c:v>1549.71</c:v>
                </c:pt>
                <c:pt idx="1630">
                  <c:v>1551.46</c:v>
                </c:pt>
                <c:pt idx="1631">
                  <c:v>1553.21</c:v>
                </c:pt>
                <c:pt idx="1632">
                  <c:v>1554.96</c:v>
                </c:pt>
                <c:pt idx="1633">
                  <c:v>1556.71</c:v>
                </c:pt>
                <c:pt idx="1634">
                  <c:v>1558.46</c:v>
                </c:pt>
                <c:pt idx="1635">
                  <c:v>1560.21</c:v>
                </c:pt>
                <c:pt idx="1636">
                  <c:v>1561.96</c:v>
                </c:pt>
                <c:pt idx="1637">
                  <c:v>1563.71</c:v>
                </c:pt>
                <c:pt idx="1638">
                  <c:v>1565.46</c:v>
                </c:pt>
                <c:pt idx="1639">
                  <c:v>1567.21</c:v>
                </c:pt>
                <c:pt idx="1640">
                  <c:v>1568.96</c:v>
                </c:pt>
                <c:pt idx="1641">
                  <c:v>1570.71</c:v>
                </c:pt>
                <c:pt idx="1642">
                  <c:v>1572.46</c:v>
                </c:pt>
                <c:pt idx="1643">
                  <c:v>1574.21</c:v>
                </c:pt>
                <c:pt idx="1644">
                  <c:v>1575.96</c:v>
                </c:pt>
                <c:pt idx="1645">
                  <c:v>1577.71</c:v>
                </c:pt>
                <c:pt idx="1646">
                  <c:v>1579.46</c:v>
                </c:pt>
                <c:pt idx="1647">
                  <c:v>1581.21</c:v>
                </c:pt>
                <c:pt idx="1648">
                  <c:v>1582.96</c:v>
                </c:pt>
                <c:pt idx="1649">
                  <c:v>1584.71</c:v>
                </c:pt>
                <c:pt idx="1650">
                  <c:v>1586.46</c:v>
                </c:pt>
                <c:pt idx="1651">
                  <c:v>1588.21</c:v>
                </c:pt>
                <c:pt idx="1652">
                  <c:v>1589.96</c:v>
                </c:pt>
                <c:pt idx="1653">
                  <c:v>1591.71</c:v>
                </c:pt>
                <c:pt idx="1654">
                  <c:v>1593.46</c:v>
                </c:pt>
                <c:pt idx="1655">
                  <c:v>1595.21</c:v>
                </c:pt>
                <c:pt idx="1656">
                  <c:v>1596.96</c:v>
                </c:pt>
                <c:pt idx="1657">
                  <c:v>1598.71</c:v>
                </c:pt>
                <c:pt idx="1658">
                  <c:v>1600.46</c:v>
                </c:pt>
                <c:pt idx="1659">
                  <c:v>1602.21</c:v>
                </c:pt>
                <c:pt idx="1660">
                  <c:v>1603.96</c:v>
                </c:pt>
                <c:pt idx="1661">
                  <c:v>1605.71</c:v>
                </c:pt>
                <c:pt idx="1662">
                  <c:v>1607.46</c:v>
                </c:pt>
                <c:pt idx="1663">
                  <c:v>1609.21</c:v>
                </c:pt>
                <c:pt idx="1664">
                  <c:v>1610.96</c:v>
                </c:pt>
                <c:pt idx="1665">
                  <c:v>1612.71</c:v>
                </c:pt>
                <c:pt idx="1666">
                  <c:v>1614.46</c:v>
                </c:pt>
                <c:pt idx="1667">
                  <c:v>1616.21</c:v>
                </c:pt>
                <c:pt idx="1668">
                  <c:v>1617.96</c:v>
                </c:pt>
                <c:pt idx="1669">
                  <c:v>1619.71</c:v>
                </c:pt>
                <c:pt idx="1670">
                  <c:v>1621.46</c:v>
                </c:pt>
                <c:pt idx="1671">
                  <c:v>1623.21</c:v>
                </c:pt>
                <c:pt idx="1672">
                  <c:v>1624.96</c:v>
                </c:pt>
                <c:pt idx="1673">
                  <c:v>1626.71</c:v>
                </c:pt>
                <c:pt idx="1674">
                  <c:v>1628.46</c:v>
                </c:pt>
                <c:pt idx="1675">
                  <c:v>1630.21</c:v>
                </c:pt>
                <c:pt idx="1676">
                  <c:v>1631.96</c:v>
                </c:pt>
                <c:pt idx="1677">
                  <c:v>1633.71</c:v>
                </c:pt>
                <c:pt idx="1678">
                  <c:v>1635.46</c:v>
                </c:pt>
                <c:pt idx="1679">
                  <c:v>1637.21</c:v>
                </c:pt>
                <c:pt idx="1680">
                  <c:v>1638.96</c:v>
                </c:pt>
                <c:pt idx="1681">
                  <c:v>1640.71</c:v>
                </c:pt>
                <c:pt idx="1682">
                  <c:v>1642.46</c:v>
                </c:pt>
                <c:pt idx="1683">
                  <c:v>1644.21</c:v>
                </c:pt>
                <c:pt idx="1684">
                  <c:v>1645.96</c:v>
                </c:pt>
                <c:pt idx="1685">
                  <c:v>1647.71</c:v>
                </c:pt>
                <c:pt idx="1686">
                  <c:v>1649.46</c:v>
                </c:pt>
                <c:pt idx="1687">
                  <c:v>1651.21</c:v>
                </c:pt>
                <c:pt idx="1688">
                  <c:v>1652.96</c:v>
                </c:pt>
                <c:pt idx="1689">
                  <c:v>1654.71</c:v>
                </c:pt>
                <c:pt idx="1690">
                  <c:v>1656.46</c:v>
                </c:pt>
                <c:pt idx="1691">
                  <c:v>1658.21</c:v>
                </c:pt>
                <c:pt idx="1692">
                  <c:v>1659.96</c:v>
                </c:pt>
                <c:pt idx="1693">
                  <c:v>1661.71</c:v>
                </c:pt>
                <c:pt idx="1694">
                  <c:v>1663.46</c:v>
                </c:pt>
                <c:pt idx="1695">
                  <c:v>1665.21</c:v>
                </c:pt>
                <c:pt idx="1696">
                  <c:v>1666.96</c:v>
                </c:pt>
                <c:pt idx="1697">
                  <c:v>1668.71</c:v>
                </c:pt>
                <c:pt idx="1698">
                  <c:v>1670.46</c:v>
                </c:pt>
                <c:pt idx="1699">
                  <c:v>1672.21</c:v>
                </c:pt>
                <c:pt idx="1700">
                  <c:v>1673.96</c:v>
                </c:pt>
                <c:pt idx="1701">
                  <c:v>1675.71</c:v>
                </c:pt>
                <c:pt idx="1702">
                  <c:v>1677.46</c:v>
                </c:pt>
                <c:pt idx="1703">
                  <c:v>1679.21</c:v>
                </c:pt>
                <c:pt idx="1704">
                  <c:v>1680.96</c:v>
                </c:pt>
                <c:pt idx="1705">
                  <c:v>1682.71</c:v>
                </c:pt>
                <c:pt idx="1706">
                  <c:v>1684.46</c:v>
                </c:pt>
                <c:pt idx="1707">
                  <c:v>1686.21</c:v>
                </c:pt>
                <c:pt idx="1708">
                  <c:v>1687.96</c:v>
                </c:pt>
                <c:pt idx="1709">
                  <c:v>1689.71</c:v>
                </c:pt>
                <c:pt idx="1710">
                  <c:v>1691.46</c:v>
                </c:pt>
                <c:pt idx="1711">
                  <c:v>1693.21</c:v>
                </c:pt>
                <c:pt idx="1712">
                  <c:v>1694.96</c:v>
                </c:pt>
                <c:pt idx="1713">
                  <c:v>1696.71</c:v>
                </c:pt>
                <c:pt idx="1714">
                  <c:v>1698.46</c:v>
                </c:pt>
                <c:pt idx="1715">
                  <c:v>1700.21</c:v>
                </c:pt>
                <c:pt idx="1716">
                  <c:v>1701.96</c:v>
                </c:pt>
                <c:pt idx="1717">
                  <c:v>1703.71</c:v>
                </c:pt>
                <c:pt idx="1718">
                  <c:v>1705.46</c:v>
                </c:pt>
                <c:pt idx="1719">
                  <c:v>1707.21</c:v>
                </c:pt>
                <c:pt idx="1720">
                  <c:v>1708.96</c:v>
                </c:pt>
                <c:pt idx="1721">
                  <c:v>1710.71</c:v>
                </c:pt>
                <c:pt idx="1722">
                  <c:v>1712.46</c:v>
                </c:pt>
                <c:pt idx="1723">
                  <c:v>1714.21</c:v>
                </c:pt>
                <c:pt idx="1724">
                  <c:v>1715.96</c:v>
                </c:pt>
                <c:pt idx="1725">
                  <c:v>1717.71</c:v>
                </c:pt>
                <c:pt idx="1726">
                  <c:v>1719.46</c:v>
                </c:pt>
                <c:pt idx="1727">
                  <c:v>1721.21</c:v>
                </c:pt>
                <c:pt idx="1728">
                  <c:v>1722.96</c:v>
                </c:pt>
                <c:pt idx="1729">
                  <c:v>1724.71</c:v>
                </c:pt>
                <c:pt idx="1730">
                  <c:v>1726.46</c:v>
                </c:pt>
                <c:pt idx="1731">
                  <c:v>1728.21</c:v>
                </c:pt>
                <c:pt idx="1732">
                  <c:v>1729.96</c:v>
                </c:pt>
                <c:pt idx="1733">
                  <c:v>1731.71</c:v>
                </c:pt>
                <c:pt idx="1734">
                  <c:v>1733.46</c:v>
                </c:pt>
                <c:pt idx="1735">
                  <c:v>1735.21</c:v>
                </c:pt>
                <c:pt idx="1736">
                  <c:v>1736.96</c:v>
                </c:pt>
                <c:pt idx="1737">
                  <c:v>1738.71</c:v>
                </c:pt>
                <c:pt idx="1738">
                  <c:v>1740.46</c:v>
                </c:pt>
                <c:pt idx="1739">
                  <c:v>1742.21</c:v>
                </c:pt>
                <c:pt idx="1740">
                  <c:v>1743.96</c:v>
                </c:pt>
                <c:pt idx="1741">
                  <c:v>1745.71</c:v>
                </c:pt>
                <c:pt idx="1742">
                  <c:v>1747.46</c:v>
                </c:pt>
              </c:numCache>
            </c:numRef>
          </c:xVal>
          <c:yVal>
            <c:numRef>
              <c:f>'[AM1.5_2023_07_27.xlsx]AM1.5 vs sim 129cm (3)'!$M$19:$M$1781</c:f>
              <c:numCache>
                <c:formatCode>0.00E+00</c:formatCode>
                <c:ptCount val="176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2.0856E-2</c:v>
                </c:pt>
                <c:pt idx="15">
                  <c:v>2.5305000000000001E-2</c:v>
                </c:pt>
                <c:pt idx="16">
                  <c:v>1.8936000000000001E-2</c:v>
                </c:pt>
                <c:pt idx="17">
                  <c:v>1.8963000000000001E-2</c:v>
                </c:pt>
                <c:pt idx="18">
                  <c:v>1.8357999999999999E-2</c:v>
                </c:pt>
                <c:pt idx="19">
                  <c:v>1.6459999999999999E-2</c:v>
                </c:pt>
                <c:pt idx="20">
                  <c:v>1.5335E-2</c:v>
                </c:pt>
                <c:pt idx="21">
                  <c:v>1.6396000000000001E-2</c:v>
                </c:pt>
                <c:pt idx="22">
                  <c:v>1.6478E-2</c:v>
                </c:pt>
                <c:pt idx="23">
                  <c:v>1.6149E-2</c:v>
                </c:pt>
                <c:pt idx="24">
                  <c:v>1.2881999999999999E-2</c:v>
                </c:pt>
                <c:pt idx="25">
                  <c:v>1.2737999999999999E-2</c:v>
                </c:pt>
                <c:pt idx="26">
                  <c:v>1.4822E-2</c:v>
                </c:pt>
                <c:pt idx="27">
                  <c:v>1.6597000000000001E-2</c:v>
                </c:pt>
                <c:pt idx="28">
                  <c:v>2.0081000000000002E-2</c:v>
                </c:pt>
                <c:pt idx="29">
                  <c:v>2.1325E-2</c:v>
                </c:pt>
                <c:pt idx="30">
                  <c:v>1.9334E-2</c:v>
                </c:pt>
                <c:pt idx="31">
                  <c:v>1.9477999999999999E-2</c:v>
                </c:pt>
                <c:pt idx="32">
                  <c:v>2.1173999999999998E-2</c:v>
                </c:pt>
                <c:pt idx="33">
                  <c:v>2.1180000000000001E-2</c:v>
                </c:pt>
                <c:pt idx="34">
                  <c:v>2.2481000000000001E-2</c:v>
                </c:pt>
                <c:pt idx="35">
                  <c:v>2.3918999999999999E-2</c:v>
                </c:pt>
                <c:pt idx="36">
                  <c:v>2.6984999999999999E-2</c:v>
                </c:pt>
                <c:pt idx="37">
                  <c:v>3.0823E-2</c:v>
                </c:pt>
                <c:pt idx="38">
                  <c:v>3.4487999999999998E-2</c:v>
                </c:pt>
                <c:pt idx="39">
                  <c:v>3.6396999999999999E-2</c:v>
                </c:pt>
                <c:pt idx="40">
                  <c:v>4.2352000000000001E-2</c:v>
                </c:pt>
                <c:pt idx="41">
                  <c:v>4.8834000000000002E-2</c:v>
                </c:pt>
                <c:pt idx="42">
                  <c:v>5.0907000000000001E-2</c:v>
                </c:pt>
                <c:pt idx="43">
                  <c:v>5.4864999999999997E-2</c:v>
                </c:pt>
                <c:pt idx="44">
                  <c:v>5.6168999999999997E-2</c:v>
                </c:pt>
                <c:pt idx="45">
                  <c:v>6.0998999999999998E-2</c:v>
                </c:pt>
                <c:pt idx="46">
                  <c:v>6.9973999999999995E-2</c:v>
                </c:pt>
                <c:pt idx="47">
                  <c:v>7.6180999999999999E-2</c:v>
                </c:pt>
                <c:pt idx="48">
                  <c:v>8.1213999999999995E-2</c:v>
                </c:pt>
                <c:pt idx="49">
                  <c:v>8.3085999999999993E-2</c:v>
                </c:pt>
                <c:pt idx="50">
                  <c:v>8.4492999999999999E-2</c:v>
                </c:pt>
                <c:pt idx="51">
                  <c:v>8.5736999999999994E-2</c:v>
                </c:pt>
                <c:pt idx="52">
                  <c:v>8.6729000000000001E-2</c:v>
                </c:pt>
                <c:pt idx="53">
                  <c:v>8.8236999999999996E-2</c:v>
                </c:pt>
                <c:pt idx="54">
                  <c:v>9.1606000000000007E-2</c:v>
                </c:pt>
                <c:pt idx="55">
                  <c:v>9.6519999999999995E-2</c:v>
                </c:pt>
                <c:pt idx="56">
                  <c:v>9.9889000000000006E-2</c:v>
                </c:pt>
                <c:pt idx="57">
                  <c:v>0.10390000000000001</c:v>
                </c:pt>
                <c:pt idx="58">
                  <c:v>0.10965999999999999</c:v>
                </c:pt>
                <c:pt idx="59">
                  <c:v>0.1139</c:v>
                </c:pt>
                <c:pt idx="60">
                  <c:v>0.11912</c:v>
                </c:pt>
                <c:pt idx="61">
                  <c:v>0.12055</c:v>
                </c:pt>
                <c:pt idx="62">
                  <c:v>0.11840000000000001</c:v>
                </c:pt>
                <c:pt idx="63">
                  <c:v>0.11792999999999999</c:v>
                </c:pt>
                <c:pt idx="64">
                  <c:v>0.12132</c:v>
                </c:pt>
                <c:pt idx="65">
                  <c:v>0.12833</c:v>
                </c:pt>
                <c:pt idx="66">
                  <c:v>0.13847000000000001</c:v>
                </c:pt>
                <c:pt idx="67">
                  <c:v>0.14807000000000001</c:v>
                </c:pt>
                <c:pt idx="68">
                  <c:v>0.15562999999999999</c:v>
                </c:pt>
                <c:pt idx="69">
                  <c:v>0.16519</c:v>
                </c:pt>
                <c:pt idx="70">
                  <c:v>0.17257</c:v>
                </c:pt>
                <c:pt idx="71">
                  <c:v>0.18142</c:v>
                </c:pt>
                <c:pt idx="72">
                  <c:v>0.18876000000000001</c:v>
                </c:pt>
                <c:pt idx="73">
                  <c:v>0.19903000000000001</c:v>
                </c:pt>
                <c:pt idx="74">
                  <c:v>0.21315999999999999</c:v>
                </c:pt>
                <c:pt idx="75">
                  <c:v>0.22375999999999999</c:v>
                </c:pt>
                <c:pt idx="76">
                  <c:v>0.23457</c:v>
                </c:pt>
                <c:pt idx="77">
                  <c:v>0.23941999999999999</c:v>
                </c:pt>
                <c:pt idx="78">
                  <c:v>0.24116000000000001</c:v>
                </c:pt>
                <c:pt idx="79">
                  <c:v>0.24310999999999999</c:v>
                </c:pt>
                <c:pt idx="80">
                  <c:v>0.24737000000000001</c:v>
                </c:pt>
                <c:pt idx="81">
                  <c:v>0.24961</c:v>
                </c:pt>
                <c:pt idx="82">
                  <c:v>0.25161</c:v>
                </c:pt>
                <c:pt idx="83">
                  <c:v>0.25120999999999999</c:v>
                </c:pt>
                <c:pt idx="84">
                  <c:v>0.24879000000000001</c:v>
                </c:pt>
                <c:pt idx="85">
                  <c:v>0.24834999999999999</c:v>
                </c:pt>
                <c:pt idx="86">
                  <c:v>0.24615999999999999</c:v>
                </c:pt>
                <c:pt idx="87">
                  <c:v>0.24385999999999999</c:v>
                </c:pt>
                <c:pt idx="88">
                  <c:v>0.23987</c:v>
                </c:pt>
                <c:pt idx="89">
                  <c:v>0.23946000000000001</c:v>
                </c:pt>
                <c:pt idx="90">
                  <c:v>0.23932999999999999</c:v>
                </c:pt>
                <c:pt idx="91">
                  <c:v>0.23893</c:v>
                </c:pt>
                <c:pt idx="92">
                  <c:v>0.23993</c:v>
                </c:pt>
                <c:pt idx="93">
                  <c:v>0.23913000000000001</c:v>
                </c:pt>
                <c:pt idx="94">
                  <c:v>0.24031</c:v>
                </c:pt>
                <c:pt idx="95">
                  <c:v>0.24435000000000001</c:v>
                </c:pt>
                <c:pt idx="96">
                  <c:v>0.24718999999999999</c:v>
                </c:pt>
                <c:pt idx="97">
                  <c:v>0.24868999999999999</c:v>
                </c:pt>
                <c:pt idx="98">
                  <c:v>0.24804000000000001</c:v>
                </c:pt>
                <c:pt idx="99">
                  <c:v>0.24834999999999999</c:v>
                </c:pt>
                <c:pt idx="100">
                  <c:v>0.25013000000000002</c:v>
                </c:pt>
                <c:pt idx="101">
                  <c:v>0.25391000000000002</c:v>
                </c:pt>
                <c:pt idx="102">
                  <c:v>0.26106000000000001</c:v>
                </c:pt>
                <c:pt idx="103">
                  <c:v>0.26667000000000002</c:v>
                </c:pt>
                <c:pt idx="104">
                  <c:v>0.27596999999999999</c:v>
                </c:pt>
                <c:pt idx="105">
                  <c:v>0.28420000000000001</c:v>
                </c:pt>
                <c:pt idx="106">
                  <c:v>0.29026000000000002</c:v>
                </c:pt>
                <c:pt idx="107">
                  <c:v>0.29970000000000002</c:v>
                </c:pt>
                <c:pt idx="108">
                  <c:v>0.30869000000000002</c:v>
                </c:pt>
                <c:pt idx="109">
                  <c:v>0.31977</c:v>
                </c:pt>
                <c:pt idx="110">
                  <c:v>0.33078999999999997</c:v>
                </c:pt>
                <c:pt idx="111">
                  <c:v>0.33867000000000003</c:v>
                </c:pt>
                <c:pt idx="112">
                  <c:v>0.34489999999999998</c:v>
                </c:pt>
                <c:pt idx="113">
                  <c:v>0.35010999999999998</c:v>
                </c:pt>
                <c:pt idx="114">
                  <c:v>0.35935</c:v>
                </c:pt>
                <c:pt idx="115">
                  <c:v>0.37132999999999999</c:v>
                </c:pt>
                <c:pt idx="116">
                  <c:v>0.38601000000000002</c:v>
                </c:pt>
                <c:pt idx="117">
                  <c:v>0.40236</c:v>
                </c:pt>
                <c:pt idx="118">
                  <c:v>0.41754000000000002</c:v>
                </c:pt>
                <c:pt idx="119">
                  <c:v>0.43279000000000001</c:v>
                </c:pt>
                <c:pt idx="120">
                  <c:v>0.44603999999999999</c:v>
                </c:pt>
                <c:pt idx="121">
                  <c:v>0.45709</c:v>
                </c:pt>
                <c:pt idx="122">
                  <c:v>0.46958</c:v>
                </c:pt>
                <c:pt idx="123">
                  <c:v>0.48526999999999998</c:v>
                </c:pt>
                <c:pt idx="124">
                  <c:v>0.50022999999999995</c:v>
                </c:pt>
                <c:pt idx="125">
                  <c:v>0.51532</c:v>
                </c:pt>
                <c:pt idx="126">
                  <c:v>0.53225</c:v>
                </c:pt>
                <c:pt idx="127">
                  <c:v>0.54822000000000004</c:v>
                </c:pt>
                <c:pt idx="128">
                  <c:v>0.56644000000000005</c:v>
                </c:pt>
                <c:pt idx="129">
                  <c:v>0.58679000000000003</c:v>
                </c:pt>
                <c:pt idx="130">
                  <c:v>0.59936999999999996</c:v>
                </c:pt>
                <c:pt idx="131">
                  <c:v>0.60870999999999997</c:v>
                </c:pt>
                <c:pt idx="132">
                  <c:v>0.61624000000000001</c:v>
                </c:pt>
                <c:pt idx="133">
                  <c:v>0.62592999999999999</c:v>
                </c:pt>
                <c:pt idx="134">
                  <c:v>0.64044999999999996</c:v>
                </c:pt>
                <c:pt idx="135">
                  <c:v>0.65713999999999995</c:v>
                </c:pt>
                <c:pt idx="136">
                  <c:v>0.67413999999999996</c:v>
                </c:pt>
                <c:pt idx="137">
                  <c:v>0.69396000000000002</c:v>
                </c:pt>
                <c:pt idx="138">
                  <c:v>0.71435000000000004</c:v>
                </c:pt>
                <c:pt idx="139">
                  <c:v>0.73294000000000004</c:v>
                </c:pt>
                <c:pt idx="140">
                  <c:v>0.75258000000000003</c:v>
                </c:pt>
                <c:pt idx="141">
                  <c:v>0.78166000000000002</c:v>
                </c:pt>
                <c:pt idx="142">
                  <c:v>0.80852000000000002</c:v>
                </c:pt>
                <c:pt idx="143">
                  <c:v>0.82986000000000004</c:v>
                </c:pt>
                <c:pt idx="144">
                  <c:v>0.85307999999999995</c:v>
                </c:pt>
                <c:pt idx="145">
                  <c:v>0.86526999999999998</c:v>
                </c:pt>
                <c:pt idx="146">
                  <c:v>0.88066</c:v>
                </c:pt>
                <c:pt idx="147">
                  <c:v>0.90771000000000002</c:v>
                </c:pt>
                <c:pt idx="148">
                  <c:v>0.92869999999999997</c:v>
                </c:pt>
                <c:pt idx="149">
                  <c:v>0.95638000000000001</c:v>
                </c:pt>
                <c:pt idx="150">
                  <c:v>0.98482999999999998</c:v>
                </c:pt>
                <c:pt idx="151">
                  <c:v>1.0065</c:v>
                </c:pt>
                <c:pt idx="152">
                  <c:v>1.0316000000000001</c:v>
                </c:pt>
                <c:pt idx="153">
                  <c:v>1.0568</c:v>
                </c:pt>
                <c:pt idx="154">
                  <c:v>1.0711999999999999</c:v>
                </c:pt>
                <c:pt idx="155">
                  <c:v>1.0823</c:v>
                </c:pt>
                <c:pt idx="156">
                  <c:v>1.0946</c:v>
                </c:pt>
                <c:pt idx="157">
                  <c:v>1.1012</c:v>
                </c:pt>
                <c:pt idx="158">
                  <c:v>1.1105</c:v>
                </c:pt>
                <c:pt idx="159">
                  <c:v>1.1153</c:v>
                </c:pt>
                <c:pt idx="160">
                  <c:v>1.1084000000000001</c:v>
                </c:pt>
                <c:pt idx="161">
                  <c:v>1.1025</c:v>
                </c:pt>
                <c:pt idx="162">
                  <c:v>1.0978000000000001</c:v>
                </c:pt>
                <c:pt idx="163">
                  <c:v>1.0978000000000001</c:v>
                </c:pt>
                <c:pt idx="164">
                  <c:v>1.0980000000000001</c:v>
                </c:pt>
                <c:pt idx="165">
                  <c:v>1.0911</c:v>
                </c:pt>
                <c:pt idx="166">
                  <c:v>1.0705</c:v>
                </c:pt>
                <c:pt idx="167">
                  <c:v>1.0555000000000001</c:v>
                </c:pt>
                <c:pt idx="168">
                  <c:v>1.0492999999999999</c:v>
                </c:pt>
                <c:pt idx="169">
                  <c:v>1.0438000000000001</c:v>
                </c:pt>
                <c:pt idx="170">
                  <c:v>1.0389999999999999</c:v>
                </c:pt>
                <c:pt idx="171">
                  <c:v>1.0264</c:v>
                </c:pt>
                <c:pt idx="172">
                  <c:v>1.0075000000000001</c:v>
                </c:pt>
                <c:pt idx="173">
                  <c:v>0.99436999999999998</c:v>
                </c:pt>
                <c:pt idx="174">
                  <c:v>0.98819999999999997</c:v>
                </c:pt>
                <c:pt idx="175">
                  <c:v>0.98433999999999999</c:v>
                </c:pt>
                <c:pt idx="176">
                  <c:v>0.97431999999999996</c:v>
                </c:pt>
                <c:pt idx="177">
                  <c:v>0.95962999999999998</c:v>
                </c:pt>
                <c:pt idx="178">
                  <c:v>0.94938</c:v>
                </c:pt>
                <c:pt idx="179">
                  <c:v>0.94335000000000002</c:v>
                </c:pt>
                <c:pt idx="180">
                  <c:v>0.94771000000000005</c:v>
                </c:pt>
                <c:pt idx="181">
                  <c:v>0.94945999999999997</c:v>
                </c:pt>
                <c:pt idx="182">
                  <c:v>0.93935999999999997</c:v>
                </c:pt>
                <c:pt idx="183">
                  <c:v>0.93750999999999995</c:v>
                </c:pt>
                <c:pt idx="184">
                  <c:v>0.94038999999999995</c:v>
                </c:pt>
                <c:pt idx="185">
                  <c:v>0.94935000000000003</c:v>
                </c:pt>
                <c:pt idx="186">
                  <c:v>0.97099999999999997</c:v>
                </c:pt>
                <c:pt idx="187">
                  <c:v>0.98192000000000002</c:v>
                </c:pt>
                <c:pt idx="188">
                  <c:v>0.98775000000000002</c:v>
                </c:pt>
                <c:pt idx="189">
                  <c:v>0.98916000000000004</c:v>
                </c:pt>
                <c:pt idx="190">
                  <c:v>0.99346000000000001</c:v>
                </c:pt>
                <c:pt idx="191">
                  <c:v>0.99150000000000005</c:v>
                </c:pt>
                <c:pt idx="192">
                  <c:v>0.99216000000000004</c:v>
                </c:pt>
                <c:pt idx="193">
                  <c:v>0.99728000000000006</c:v>
                </c:pt>
                <c:pt idx="194">
                  <c:v>1.0067999999999999</c:v>
                </c:pt>
                <c:pt idx="195">
                  <c:v>1.0165</c:v>
                </c:pt>
                <c:pt idx="196">
                  <c:v>1.0242</c:v>
                </c:pt>
                <c:pt idx="197">
                  <c:v>1.0422</c:v>
                </c:pt>
                <c:pt idx="198">
                  <c:v>1.0632999999999999</c:v>
                </c:pt>
                <c:pt idx="199">
                  <c:v>1.0787</c:v>
                </c:pt>
                <c:pt idx="200">
                  <c:v>1.0871999999999999</c:v>
                </c:pt>
                <c:pt idx="201">
                  <c:v>1.0979000000000001</c:v>
                </c:pt>
                <c:pt idx="202">
                  <c:v>1.1052</c:v>
                </c:pt>
                <c:pt idx="203">
                  <c:v>1.1097999999999999</c:v>
                </c:pt>
                <c:pt idx="204">
                  <c:v>1.1145</c:v>
                </c:pt>
                <c:pt idx="205">
                  <c:v>1.1092</c:v>
                </c:pt>
                <c:pt idx="206">
                  <c:v>1.1109</c:v>
                </c:pt>
                <c:pt idx="207">
                  <c:v>1.1208</c:v>
                </c:pt>
                <c:pt idx="208">
                  <c:v>1.1316999999999999</c:v>
                </c:pt>
                <c:pt idx="209">
                  <c:v>1.1427</c:v>
                </c:pt>
                <c:pt idx="210">
                  <c:v>1.1409</c:v>
                </c:pt>
                <c:pt idx="211">
                  <c:v>1.1353</c:v>
                </c:pt>
                <c:pt idx="212">
                  <c:v>1.1494</c:v>
                </c:pt>
                <c:pt idx="213">
                  <c:v>1.1628000000000001</c:v>
                </c:pt>
                <c:pt idx="214">
                  <c:v>1.1734</c:v>
                </c:pt>
                <c:pt idx="215">
                  <c:v>1.18</c:v>
                </c:pt>
                <c:pt idx="216">
                  <c:v>1.1788000000000001</c:v>
                </c:pt>
                <c:pt idx="217">
                  <c:v>1.1652</c:v>
                </c:pt>
                <c:pt idx="218">
                  <c:v>1.1518999999999999</c:v>
                </c:pt>
                <c:pt idx="219">
                  <c:v>1.1439999999999999</c:v>
                </c:pt>
                <c:pt idx="220">
                  <c:v>1.1322000000000001</c:v>
                </c:pt>
                <c:pt idx="221">
                  <c:v>1.1366000000000001</c:v>
                </c:pt>
                <c:pt idx="222">
                  <c:v>1.1356999999999999</c:v>
                </c:pt>
                <c:pt idx="223">
                  <c:v>1.1327</c:v>
                </c:pt>
                <c:pt idx="224">
                  <c:v>1.1333</c:v>
                </c:pt>
                <c:pt idx="225">
                  <c:v>1.1323000000000001</c:v>
                </c:pt>
                <c:pt idx="226">
                  <c:v>1.1228</c:v>
                </c:pt>
                <c:pt idx="227">
                  <c:v>1.1117999999999999</c:v>
                </c:pt>
                <c:pt idx="228">
                  <c:v>1.1057999999999999</c:v>
                </c:pt>
                <c:pt idx="229">
                  <c:v>1.0978000000000001</c:v>
                </c:pt>
                <c:pt idx="230">
                  <c:v>1.0920000000000001</c:v>
                </c:pt>
                <c:pt idx="231">
                  <c:v>1.0843</c:v>
                </c:pt>
                <c:pt idx="232">
                  <c:v>1.0809</c:v>
                </c:pt>
                <c:pt idx="233">
                  <c:v>1.0955999999999999</c:v>
                </c:pt>
                <c:pt idx="234">
                  <c:v>1.1077999999999999</c:v>
                </c:pt>
                <c:pt idx="235">
                  <c:v>1.1207</c:v>
                </c:pt>
                <c:pt idx="236">
                  <c:v>1.131</c:v>
                </c:pt>
                <c:pt idx="237">
                  <c:v>1.1336999999999999</c:v>
                </c:pt>
                <c:pt idx="238">
                  <c:v>1.1486000000000001</c:v>
                </c:pt>
                <c:pt idx="239">
                  <c:v>1.1640999999999999</c:v>
                </c:pt>
                <c:pt idx="240">
                  <c:v>1.1702999999999999</c:v>
                </c:pt>
                <c:pt idx="241">
                  <c:v>1.1806000000000001</c:v>
                </c:pt>
                <c:pt idx="242">
                  <c:v>1.1876</c:v>
                </c:pt>
                <c:pt idx="243">
                  <c:v>1.2018</c:v>
                </c:pt>
                <c:pt idx="244">
                  <c:v>1.2295</c:v>
                </c:pt>
                <c:pt idx="245">
                  <c:v>1.2561</c:v>
                </c:pt>
                <c:pt idx="246">
                  <c:v>1.2781</c:v>
                </c:pt>
                <c:pt idx="247">
                  <c:v>1.2892999999999999</c:v>
                </c:pt>
                <c:pt idx="248">
                  <c:v>1.2946</c:v>
                </c:pt>
                <c:pt idx="249">
                  <c:v>1.3019000000000001</c:v>
                </c:pt>
                <c:pt idx="250">
                  <c:v>1.3161</c:v>
                </c:pt>
                <c:pt idx="251">
                  <c:v>1.3345</c:v>
                </c:pt>
                <c:pt idx="252">
                  <c:v>1.3493999999999999</c:v>
                </c:pt>
                <c:pt idx="253">
                  <c:v>1.359</c:v>
                </c:pt>
                <c:pt idx="254">
                  <c:v>1.3732</c:v>
                </c:pt>
                <c:pt idx="255">
                  <c:v>1.3695999999999999</c:v>
                </c:pt>
                <c:pt idx="256">
                  <c:v>1.3588</c:v>
                </c:pt>
                <c:pt idx="257">
                  <c:v>1.343</c:v>
                </c:pt>
                <c:pt idx="258">
                  <c:v>1.3252999999999999</c:v>
                </c:pt>
                <c:pt idx="259">
                  <c:v>1.3158000000000001</c:v>
                </c:pt>
                <c:pt idx="260">
                  <c:v>1.3073999999999999</c:v>
                </c:pt>
                <c:pt idx="261">
                  <c:v>1.3019000000000001</c:v>
                </c:pt>
                <c:pt idx="262">
                  <c:v>1.3047</c:v>
                </c:pt>
                <c:pt idx="263">
                  <c:v>1.3117000000000001</c:v>
                </c:pt>
                <c:pt idx="264">
                  <c:v>1.3108</c:v>
                </c:pt>
                <c:pt idx="265">
                  <c:v>1.3086</c:v>
                </c:pt>
                <c:pt idx="266">
                  <c:v>1.3105</c:v>
                </c:pt>
                <c:pt idx="267">
                  <c:v>1.3144</c:v>
                </c:pt>
                <c:pt idx="268">
                  <c:v>1.3234999999999999</c:v>
                </c:pt>
                <c:pt idx="269">
                  <c:v>1.3221000000000001</c:v>
                </c:pt>
                <c:pt idx="270">
                  <c:v>1.3219000000000001</c:v>
                </c:pt>
                <c:pt idx="271">
                  <c:v>1.3244</c:v>
                </c:pt>
                <c:pt idx="272">
                  <c:v>1.3275999999999999</c:v>
                </c:pt>
                <c:pt idx="273">
                  <c:v>1.3317000000000001</c:v>
                </c:pt>
                <c:pt idx="274">
                  <c:v>1.3260000000000001</c:v>
                </c:pt>
                <c:pt idx="275">
                  <c:v>1.3176000000000001</c:v>
                </c:pt>
                <c:pt idx="276">
                  <c:v>1.3075000000000001</c:v>
                </c:pt>
                <c:pt idx="277">
                  <c:v>1.2909999999999999</c:v>
                </c:pt>
                <c:pt idx="278">
                  <c:v>1.2841</c:v>
                </c:pt>
                <c:pt idx="279">
                  <c:v>1.2793000000000001</c:v>
                </c:pt>
                <c:pt idx="280">
                  <c:v>1.2848999999999999</c:v>
                </c:pt>
                <c:pt idx="281">
                  <c:v>1.2981</c:v>
                </c:pt>
                <c:pt idx="282">
                  <c:v>1.3073999999999999</c:v>
                </c:pt>
                <c:pt idx="283">
                  <c:v>1.3133999999999999</c:v>
                </c:pt>
                <c:pt idx="284">
                  <c:v>1.3058000000000001</c:v>
                </c:pt>
                <c:pt idx="285">
                  <c:v>1.2962</c:v>
                </c:pt>
                <c:pt idx="286">
                  <c:v>1.2853000000000001</c:v>
                </c:pt>
                <c:pt idx="287">
                  <c:v>1.2705</c:v>
                </c:pt>
                <c:pt idx="288">
                  <c:v>1.262</c:v>
                </c:pt>
                <c:pt idx="289">
                  <c:v>1.2551000000000001</c:v>
                </c:pt>
                <c:pt idx="290">
                  <c:v>1.2517</c:v>
                </c:pt>
                <c:pt idx="291">
                  <c:v>1.2484999999999999</c:v>
                </c:pt>
                <c:pt idx="292">
                  <c:v>1.2484</c:v>
                </c:pt>
                <c:pt idx="293">
                  <c:v>1.2542</c:v>
                </c:pt>
                <c:pt idx="294">
                  <c:v>1.2706</c:v>
                </c:pt>
                <c:pt idx="295">
                  <c:v>1.294</c:v>
                </c:pt>
                <c:pt idx="296">
                  <c:v>1.3145</c:v>
                </c:pt>
                <c:pt idx="297">
                  <c:v>1.3225</c:v>
                </c:pt>
                <c:pt idx="298">
                  <c:v>1.325</c:v>
                </c:pt>
                <c:pt idx="299">
                  <c:v>1.3151999999999999</c:v>
                </c:pt>
                <c:pt idx="300">
                  <c:v>1.3026</c:v>
                </c:pt>
                <c:pt idx="301">
                  <c:v>1.2894000000000001</c:v>
                </c:pt>
                <c:pt idx="302">
                  <c:v>1.2723</c:v>
                </c:pt>
                <c:pt idx="303">
                  <c:v>1.2621</c:v>
                </c:pt>
                <c:pt idx="304">
                  <c:v>1.2572000000000001</c:v>
                </c:pt>
                <c:pt idx="305">
                  <c:v>1.2608999999999999</c:v>
                </c:pt>
                <c:pt idx="306">
                  <c:v>1.2713000000000001</c:v>
                </c:pt>
                <c:pt idx="307">
                  <c:v>1.2773000000000001</c:v>
                </c:pt>
                <c:pt idx="308">
                  <c:v>1.2827</c:v>
                </c:pt>
                <c:pt idx="309">
                  <c:v>1.2902</c:v>
                </c:pt>
                <c:pt idx="310">
                  <c:v>1.2976000000000001</c:v>
                </c:pt>
                <c:pt idx="311">
                  <c:v>1.3010999999999999</c:v>
                </c:pt>
                <c:pt idx="312">
                  <c:v>1.2932999999999999</c:v>
                </c:pt>
                <c:pt idx="313">
                  <c:v>1.2827999999999999</c:v>
                </c:pt>
                <c:pt idx="314">
                  <c:v>1.2769999999999999</c:v>
                </c:pt>
                <c:pt idx="315">
                  <c:v>1.2805</c:v>
                </c:pt>
                <c:pt idx="316">
                  <c:v>1.2781</c:v>
                </c:pt>
                <c:pt idx="317">
                  <c:v>1.274</c:v>
                </c:pt>
                <c:pt idx="318">
                  <c:v>1.2614000000000001</c:v>
                </c:pt>
                <c:pt idx="319">
                  <c:v>1.2514000000000001</c:v>
                </c:pt>
                <c:pt idx="320">
                  <c:v>1.2467999999999999</c:v>
                </c:pt>
                <c:pt idx="321">
                  <c:v>1.2407999999999999</c:v>
                </c:pt>
                <c:pt idx="322">
                  <c:v>1.2387999999999999</c:v>
                </c:pt>
                <c:pt idx="323">
                  <c:v>1.2355</c:v>
                </c:pt>
                <c:pt idx="324">
                  <c:v>1.2382</c:v>
                </c:pt>
                <c:pt idx="325">
                  <c:v>1.2393000000000001</c:v>
                </c:pt>
                <c:pt idx="326">
                  <c:v>1.2406999999999999</c:v>
                </c:pt>
                <c:pt idx="327">
                  <c:v>1.2363</c:v>
                </c:pt>
                <c:pt idx="328">
                  <c:v>1.2263999999999999</c:v>
                </c:pt>
                <c:pt idx="329">
                  <c:v>1.2183999999999999</c:v>
                </c:pt>
                <c:pt idx="330">
                  <c:v>1.2138</c:v>
                </c:pt>
                <c:pt idx="331">
                  <c:v>1.2125999999999999</c:v>
                </c:pt>
                <c:pt idx="332">
                  <c:v>1.2176</c:v>
                </c:pt>
                <c:pt idx="333">
                  <c:v>1.2252000000000001</c:v>
                </c:pt>
                <c:pt idx="334">
                  <c:v>1.2315</c:v>
                </c:pt>
                <c:pt idx="335">
                  <c:v>1.2290000000000001</c:v>
                </c:pt>
                <c:pt idx="336">
                  <c:v>1.2137</c:v>
                </c:pt>
                <c:pt idx="337">
                  <c:v>1.1917</c:v>
                </c:pt>
                <c:pt idx="338">
                  <c:v>1.1704000000000001</c:v>
                </c:pt>
                <c:pt idx="339">
                  <c:v>1.1600999999999999</c:v>
                </c:pt>
                <c:pt idx="340">
                  <c:v>1.1551</c:v>
                </c:pt>
                <c:pt idx="341">
                  <c:v>1.1472</c:v>
                </c:pt>
                <c:pt idx="342">
                  <c:v>1.1318999999999999</c:v>
                </c:pt>
                <c:pt idx="343">
                  <c:v>1.1173999999999999</c:v>
                </c:pt>
                <c:pt idx="344">
                  <c:v>1.1069</c:v>
                </c:pt>
                <c:pt idx="345">
                  <c:v>1.1012999999999999</c:v>
                </c:pt>
                <c:pt idx="346">
                  <c:v>1.0962000000000001</c:v>
                </c:pt>
                <c:pt idx="347">
                  <c:v>1.0909</c:v>
                </c:pt>
                <c:pt idx="348">
                  <c:v>1.0865</c:v>
                </c:pt>
                <c:pt idx="349">
                  <c:v>1.0779000000000001</c:v>
                </c:pt>
                <c:pt idx="350">
                  <c:v>1.0662</c:v>
                </c:pt>
                <c:pt idx="351">
                  <c:v>1.0565</c:v>
                </c:pt>
                <c:pt idx="352">
                  <c:v>1.0518000000000001</c:v>
                </c:pt>
                <c:pt idx="353">
                  <c:v>1.0533999999999999</c:v>
                </c:pt>
                <c:pt idx="354">
                  <c:v>1.0618000000000001</c:v>
                </c:pt>
                <c:pt idx="355">
                  <c:v>1.0832999999999999</c:v>
                </c:pt>
                <c:pt idx="356">
                  <c:v>1.141</c:v>
                </c:pt>
                <c:pt idx="357">
                  <c:v>1.212</c:v>
                </c:pt>
                <c:pt idx="358">
                  <c:v>1.2589999999999999</c:v>
                </c:pt>
                <c:pt idx="359">
                  <c:v>1.2522</c:v>
                </c:pt>
                <c:pt idx="360">
                  <c:v>1.2117</c:v>
                </c:pt>
                <c:pt idx="361">
                  <c:v>1.1877</c:v>
                </c:pt>
                <c:pt idx="362">
                  <c:v>1.1782999999999999</c:v>
                </c:pt>
                <c:pt idx="363">
                  <c:v>1.1732</c:v>
                </c:pt>
                <c:pt idx="364">
                  <c:v>1.1480999999999999</c:v>
                </c:pt>
                <c:pt idx="365">
                  <c:v>1.1141000000000001</c:v>
                </c:pt>
                <c:pt idx="366">
                  <c:v>1.0946</c:v>
                </c:pt>
                <c:pt idx="367">
                  <c:v>1.0898000000000001</c:v>
                </c:pt>
                <c:pt idx="368">
                  <c:v>1.0995999999999999</c:v>
                </c:pt>
                <c:pt idx="369">
                  <c:v>1.1193</c:v>
                </c:pt>
                <c:pt idx="370">
                  <c:v>1.1420999999999999</c:v>
                </c:pt>
                <c:pt idx="371">
                  <c:v>1.1666000000000001</c:v>
                </c:pt>
                <c:pt idx="372">
                  <c:v>1.1889000000000001</c:v>
                </c:pt>
                <c:pt idx="373">
                  <c:v>1.2101999999999999</c:v>
                </c:pt>
                <c:pt idx="374">
                  <c:v>1.2226999999999999</c:v>
                </c:pt>
                <c:pt idx="375">
                  <c:v>1.2222</c:v>
                </c:pt>
                <c:pt idx="376">
                  <c:v>1.2118</c:v>
                </c:pt>
                <c:pt idx="377">
                  <c:v>1.2036</c:v>
                </c:pt>
                <c:pt idx="378">
                  <c:v>1.2151000000000001</c:v>
                </c:pt>
                <c:pt idx="379">
                  <c:v>1.2424999999999999</c:v>
                </c:pt>
                <c:pt idx="380">
                  <c:v>1.2908999999999999</c:v>
                </c:pt>
                <c:pt idx="381">
                  <c:v>1.3565</c:v>
                </c:pt>
                <c:pt idx="382">
                  <c:v>1.4267000000000001</c:v>
                </c:pt>
                <c:pt idx="383">
                  <c:v>1.4859</c:v>
                </c:pt>
                <c:pt idx="384">
                  <c:v>1.5099</c:v>
                </c:pt>
                <c:pt idx="385">
                  <c:v>1.4921</c:v>
                </c:pt>
                <c:pt idx="386">
                  <c:v>1.4517</c:v>
                </c:pt>
                <c:pt idx="387">
                  <c:v>1.4157999999999999</c:v>
                </c:pt>
                <c:pt idx="388">
                  <c:v>1.4007000000000001</c:v>
                </c:pt>
                <c:pt idx="389">
                  <c:v>1.4313</c:v>
                </c:pt>
                <c:pt idx="390">
                  <c:v>1.5297000000000001</c:v>
                </c:pt>
                <c:pt idx="391">
                  <c:v>1.6939</c:v>
                </c:pt>
                <c:pt idx="392">
                  <c:v>1.8755999999999999</c:v>
                </c:pt>
                <c:pt idx="393">
                  <c:v>1.9944999999999999</c:v>
                </c:pt>
                <c:pt idx="394">
                  <c:v>1.9897</c:v>
                </c:pt>
                <c:pt idx="395">
                  <c:v>1.9107000000000001</c:v>
                </c:pt>
                <c:pt idx="396">
                  <c:v>1.8089999999999999</c:v>
                </c:pt>
                <c:pt idx="397">
                  <c:v>1.7271000000000001</c:v>
                </c:pt>
                <c:pt idx="398">
                  <c:v>1.6598999999999999</c:v>
                </c:pt>
                <c:pt idx="399">
                  <c:v>1.5928</c:v>
                </c:pt>
                <c:pt idx="400">
                  <c:v>1.5378000000000001</c:v>
                </c:pt>
                <c:pt idx="401">
                  <c:v>1.5057</c:v>
                </c:pt>
                <c:pt idx="402">
                  <c:v>1.5362</c:v>
                </c:pt>
                <c:pt idx="403">
                  <c:v>1.6297999999999999</c:v>
                </c:pt>
                <c:pt idx="404">
                  <c:v>1.7162999999999999</c:v>
                </c:pt>
                <c:pt idx="405">
                  <c:v>1.7302999999999999</c:v>
                </c:pt>
                <c:pt idx="406">
                  <c:v>1.6581999999999999</c:v>
                </c:pt>
                <c:pt idx="407">
                  <c:v>1.5431999999999999</c:v>
                </c:pt>
                <c:pt idx="408">
                  <c:v>1.4565999999999999</c:v>
                </c:pt>
                <c:pt idx="409">
                  <c:v>1.4103000000000001</c:v>
                </c:pt>
                <c:pt idx="410">
                  <c:v>1.3915</c:v>
                </c:pt>
                <c:pt idx="411">
                  <c:v>1.3833</c:v>
                </c:pt>
                <c:pt idx="412">
                  <c:v>1.3758999999999999</c:v>
                </c:pt>
                <c:pt idx="413">
                  <c:v>1.3713</c:v>
                </c:pt>
                <c:pt idx="414">
                  <c:v>1.375</c:v>
                </c:pt>
                <c:pt idx="415">
                  <c:v>1.3841000000000001</c:v>
                </c:pt>
                <c:pt idx="416">
                  <c:v>1.4065000000000001</c:v>
                </c:pt>
                <c:pt idx="417">
                  <c:v>1.4560999999999999</c:v>
                </c:pt>
                <c:pt idx="418">
                  <c:v>1.5259</c:v>
                </c:pt>
                <c:pt idx="419">
                  <c:v>1.5927</c:v>
                </c:pt>
                <c:pt idx="420">
                  <c:v>1.627</c:v>
                </c:pt>
                <c:pt idx="421">
                  <c:v>1.6246</c:v>
                </c:pt>
                <c:pt idx="422">
                  <c:v>1.6114999999999999</c:v>
                </c:pt>
                <c:pt idx="423">
                  <c:v>1.6022000000000001</c:v>
                </c:pt>
                <c:pt idx="424">
                  <c:v>1.5944</c:v>
                </c:pt>
                <c:pt idx="425">
                  <c:v>1.5739000000000001</c:v>
                </c:pt>
                <c:pt idx="426">
                  <c:v>1.5423</c:v>
                </c:pt>
                <c:pt idx="427">
                  <c:v>1.5074000000000001</c:v>
                </c:pt>
                <c:pt idx="428">
                  <c:v>1.4710000000000001</c:v>
                </c:pt>
                <c:pt idx="429">
                  <c:v>1.4340999999999999</c:v>
                </c:pt>
                <c:pt idx="430">
                  <c:v>1.4015</c:v>
                </c:pt>
                <c:pt idx="431">
                  <c:v>1.3772</c:v>
                </c:pt>
                <c:pt idx="432">
                  <c:v>1.3663000000000001</c:v>
                </c:pt>
                <c:pt idx="433">
                  <c:v>1.3666</c:v>
                </c:pt>
                <c:pt idx="434">
                  <c:v>1.3642000000000001</c:v>
                </c:pt>
                <c:pt idx="435">
                  <c:v>1.3587</c:v>
                </c:pt>
                <c:pt idx="436">
                  <c:v>1.3522000000000001</c:v>
                </c:pt>
                <c:pt idx="437">
                  <c:v>1.3494999999999999</c:v>
                </c:pt>
                <c:pt idx="438">
                  <c:v>1.3638999999999999</c:v>
                </c:pt>
                <c:pt idx="439">
                  <c:v>1.3997999999999999</c:v>
                </c:pt>
                <c:pt idx="440">
                  <c:v>1.4516</c:v>
                </c:pt>
                <c:pt idx="441">
                  <c:v>1.5052000000000001</c:v>
                </c:pt>
                <c:pt idx="442">
                  <c:v>1.5349999999999999</c:v>
                </c:pt>
                <c:pt idx="443">
                  <c:v>1.5284</c:v>
                </c:pt>
                <c:pt idx="444">
                  <c:v>1.4958</c:v>
                </c:pt>
                <c:pt idx="445">
                  <c:v>1.4479</c:v>
                </c:pt>
                <c:pt idx="446">
                  <c:v>1.4027000000000001</c:v>
                </c:pt>
                <c:pt idx="447">
                  <c:v>1.3676999999999999</c:v>
                </c:pt>
                <c:pt idx="448">
                  <c:v>1.343</c:v>
                </c:pt>
                <c:pt idx="449">
                  <c:v>1.3253999999999999</c:v>
                </c:pt>
                <c:pt idx="450">
                  <c:v>1.3116000000000001</c:v>
                </c:pt>
                <c:pt idx="451">
                  <c:v>1.3003</c:v>
                </c:pt>
                <c:pt idx="452">
                  <c:v>1.2912999999999999</c:v>
                </c:pt>
                <c:pt idx="453">
                  <c:v>1.2881</c:v>
                </c:pt>
                <c:pt idx="454">
                  <c:v>1.2833000000000001</c:v>
                </c:pt>
                <c:pt idx="455">
                  <c:v>1.2811999999999999</c:v>
                </c:pt>
                <c:pt idx="456">
                  <c:v>1.2763</c:v>
                </c:pt>
                <c:pt idx="457">
                  <c:v>1.2713000000000001</c:v>
                </c:pt>
                <c:pt idx="458">
                  <c:v>1.2693000000000001</c:v>
                </c:pt>
                <c:pt idx="459">
                  <c:v>1.2674000000000001</c:v>
                </c:pt>
                <c:pt idx="460">
                  <c:v>1.2705</c:v>
                </c:pt>
                <c:pt idx="461">
                  <c:v>1.2747999999999999</c:v>
                </c:pt>
                <c:pt idx="462">
                  <c:v>1.2769999999999999</c:v>
                </c:pt>
                <c:pt idx="463">
                  <c:v>1.2802</c:v>
                </c:pt>
                <c:pt idx="464">
                  <c:v>1.2798</c:v>
                </c:pt>
                <c:pt idx="465">
                  <c:v>1.2750999999999999</c:v>
                </c:pt>
                <c:pt idx="466">
                  <c:v>1.2694000000000001</c:v>
                </c:pt>
                <c:pt idx="467">
                  <c:v>1.2632000000000001</c:v>
                </c:pt>
                <c:pt idx="468">
                  <c:v>1.2595000000000001</c:v>
                </c:pt>
                <c:pt idx="469">
                  <c:v>1.2604</c:v>
                </c:pt>
                <c:pt idx="470">
                  <c:v>1.2605999999999999</c:v>
                </c:pt>
                <c:pt idx="471">
                  <c:v>1.2608999999999999</c:v>
                </c:pt>
                <c:pt idx="472">
                  <c:v>1.2645999999999999</c:v>
                </c:pt>
                <c:pt idx="473">
                  <c:v>1.2665</c:v>
                </c:pt>
                <c:pt idx="474">
                  <c:v>1.2685</c:v>
                </c:pt>
                <c:pt idx="475">
                  <c:v>1.2696000000000001</c:v>
                </c:pt>
                <c:pt idx="476">
                  <c:v>1.2682</c:v>
                </c:pt>
                <c:pt idx="477">
                  <c:v>1.2677</c:v>
                </c:pt>
                <c:pt idx="478">
                  <c:v>1.2689999999999999</c:v>
                </c:pt>
                <c:pt idx="479">
                  <c:v>1.2698</c:v>
                </c:pt>
                <c:pt idx="480">
                  <c:v>1.2736000000000001</c:v>
                </c:pt>
                <c:pt idx="481">
                  <c:v>1.2769999999999999</c:v>
                </c:pt>
                <c:pt idx="482">
                  <c:v>1.2811999999999999</c:v>
                </c:pt>
                <c:pt idx="483">
                  <c:v>1.2847999999999999</c:v>
                </c:pt>
                <c:pt idx="484">
                  <c:v>1.2871999999999999</c:v>
                </c:pt>
                <c:pt idx="485">
                  <c:v>1.286</c:v>
                </c:pt>
                <c:pt idx="486">
                  <c:v>1.2836000000000001</c:v>
                </c:pt>
                <c:pt idx="487">
                  <c:v>1.2806</c:v>
                </c:pt>
                <c:pt idx="488">
                  <c:v>1.2785</c:v>
                </c:pt>
                <c:pt idx="489">
                  <c:v>1.2768999999999999</c:v>
                </c:pt>
                <c:pt idx="490">
                  <c:v>1.2741</c:v>
                </c:pt>
                <c:pt idx="491">
                  <c:v>1.2717000000000001</c:v>
                </c:pt>
                <c:pt idx="492">
                  <c:v>1.2719</c:v>
                </c:pt>
                <c:pt idx="493">
                  <c:v>1.2738</c:v>
                </c:pt>
                <c:pt idx="494">
                  <c:v>1.2771999999999999</c:v>
                </c:pt>
                <c:pt idx="495">
                  <c:v>1.2794000000000001</c:v>
                </c:pt>
                <c:pt idx="496">
                  <c:v>1.2810999999999999</c:v>
                </c:pt>
                <c:pt idx="497">
                  <c:v>1.2819</c:v>
                </c:pt>
                <c:pt idx="498">
                  <c:v>1.2826</c:v>
                </c:pt>
                <c:pt idx="499">
                  <c:v>1.2837000000000001</c:v>
                </c:pt>
                <c:pt idx="500">
                  <c:v>1.2856000000000001</c:v>
                </c:pt>
                <c:pt idx="501">
                  <c:v>1.2864</c:v>
                </c:pt>
                <c:pt idx="502">
                  <c:v>1.2867999999999999</c:v>
                </c:pt>
                <c:pt idx="503">
                  <c:v>1.2885</c:v>
                </c:pt>
                <c:pt idx="504">
                  <c:v>1.2918000000000001</c:v>
                </c:pt>
                <c:pt idx="505">
                  <c:v>1.2965</c:v>
                </c:pt>
                <c:pt idx="506">
                  <c:v>1.2998000000000001</c:v>
                </c:pt>
                <c:pt idx="507">
                  <c:v>1.3018000000000001</c:v>
                </c:pt>
                <c:pt idx="508">
                  <c:v>1.3037000000000001</c:v>
                </c:pt>
                <c:pt idx="509">
                  <c:v>1.3055000000000001</c:v>
                </c:pt>
                <c:pt idx="510">
                  <c:v>1.3077000000000001</c:v>
                </c:pt>
                <c:pt idx="511">
                  <c:v>1.3071999999999999</c:v>
                </c:pt>
                <c:pt idx="512">
                  <c:v>1.3059000000000001</c:v>
                </c:pt>
                <c:pt idx="513">
                  <c:v>1.3037000000000001</c:v>
                </c:pt>
                <c:pt idx="514">
                  <c:v>1.2999000000000001</c:v>
                </c:pt>
                <c:pt idx="515">
                  <c:v>1.2975000000000001</c:v>
                </c:pt>
                <c:pt idx="516">
                  <c:v>1.2959000000000001</c:v>
                </c:pt>
                <c:pt idx="517">
                  <c:v>1.2959000000000001</c:v>
                </c:pt>
                <c:pt idx="518">
                  <c:v>1.2969999999999999</c:v>
                </c:pt>
                <c:pt idx="519">
                  <c:v>1.2983</c:v>
                </c:pt>
                <c:pt idx="520">
                  <c:v>1.3027</c:v>
                </c:pt>
                <c:pt idx="521">
                  <c:v>1.3064</c:v>
                </c:pt>
                <c:pt idx="522">
                  <c:v>1.3098000000000001</c:v>
                </c:pt>
                <c:pt idx="523">
                  <c:v>1.3116000000000001</c:v>
                </c:pt>
                <c:pt idx="524">
                  <c:v>1.3123</c:v>
                </c:pt>
                <c:pt idx="525">
                  <c:v>1.3123</c:v>
                </c:pt>
                <c:pt idx="526">
                  <c:v>1.3116000000000001</c:v>
                </c:pt>
                <c:pt idx="527">
                  <c:v>1.3109999999999999</c:v>
                </c:pt>
                <c:pt idx="528">
                  <c:v>1.3122</c:v>
                </c:pt>
                <c:pt idx="529">
                  <c:v>1.3130999999999999</c:v>
                </c:pt>
                <c:pt idx="530">
                  <c:v>1.3169999999999999</c:v>
                </c:pt>
                <c:pt idx="531">
                  <c:v>1.3186</c:v>
                </c:pt>
                <c:pt idx="532">
                  <c:v>1.319</c:v>
                </c:pt>
                <c:pt idx="533">
                  <c:v>1.3182</c:v>
                </c:pt>
                <c:pt idx="534">
                  <c:v>1.3198000000000001</c:v>
                </c:pt>
                <c:pt idx="535">
                  <c:v>1.3237000000000001</c:v>
                </c:pt>
                <c:pt idx="536">
                  <c:v>1.3289</c:v>
                </c:pt>
                <c:pt idx="537">
                  <c:v>1.3333999999999999</c:v>
                </c:pt>
                <c:pt idx="538">
                  <c:v>1.3363</c:v>
                </c:pt>
                <c:pt idx="539">
                  <c:v>1.3367</c:v>
                </c:pt>
                <c:pt idx="540">
                  <c:v>1.3368</c:v>
                </c:pt>
                <c:pt idx="541">
                  <c:v>1.3394999999999999</c:v>
                </c:pt>
                <c:pt idx="542">
                  <c:v>1.3421000000000001</c:v>
                </c:pt>
                <c:pt idx="543">
                  <c:v>1.341</c:v>
                </c:pt>
                <c:pt idx="544">
                  <c:v>1.3381000000000001</c:v>
                </c:pt>
                <c:pt idx="545">
                  <c:v>1.333</c:v>
                </c:pt>
                <c:pt idx="546">
                  <c:v>1.3305</c:v>
                </c:pt>
                <c:pt idx="547">
                  <c:v>1.3285</c:v>
                </c:pt>
                <c:pt idx="548">
                  <c:v>1.3275999999999999</c:v>
                </c:pt>
                <c:pt idx="549">
                  <c:v>1.3282</c:v>
                </c:pt>
                <c:pt idx="550">
                  <c:v>1.3308</c:v>
                </c:pt>
                <c:pt idx="551">
                  <c:v>1.3362000000000001</c:v>
                </c:pt>
                <c:pt idx="552">
                  <c:v>1.3422000000000001</c:v>
                </c:pt>
                <c:pt idx="553">
                  <c:v>1.3456999999999999</c:v>
                </c:pt>
                <c:pt idx="554">
                  <c:v>1.3454999999999999</c:v>
                </c:pt>
                <c:pt idx="555">
                  <c:v>1.3446</c:v>
                </c:pt>
                <c:pt idx="556">
                  <c:v>1.3465</c:v>
                </c:pt>
                <c:pt idx="557">
                  <c:v>1.3504</c:v>
                </c:pt>
                <c:pt idx="558">
                  <c:v>1.3529</c:v>
                </c:pt>
                <c:pt idx="559">
                  <c:v>1.3516999999999999</c:v>
                </c:pt>
                <c:pt idx="560">
                  <c:v>1.3502000000000001</c:v>
                </c:pt>
                <c:pt idx="561">
                  <c:v>1.3532999999999999</c:v>
                </c:pt>
                <c:pt idx="562">
                  <c:v>1.3576999999999999</c:v>
                </c:pt>
                <c:pt idx="563">
                  <c:v>1.3602000000000001</c:v>
                </c:pt>
                <c:pt idx="564">
                  <c:v>1.361</c:v>
                </c:pt>
                <c:pt idx="565">
                  <c:v>1.3626</c:v>
                </c:pt>
                <c:pt idx="566">
                  <c:v>1.3632</c:v>
                </c:pt>
                <c:pt idx="567">
                  <c:v>1.3611</c:v>
                </c:pt>
                <c:pt idx="568">
                  <c:v>1.3576999999999999</c:v>
                </c:pt>
                <c:pt idx="569">
                  <c:v>1.3551</c:v>
                </c:pt>
                <c:pt idx="570">
                  <c:v>1.3572</c:v>
                </c:pt>
                <c:pt idx="571">
                  <c:v>1.3584000000000001</c:v>
                </c:pt>
                <c:pt idx="572">
                  <c:v>1.3605</c:v>
                </c:pt>
                <c:pt idx="573">
                  <c:v>1.3622000000000001</c:v>
                </c:pt>
                <c:pt idx="574">
                  <c:v>1.3655999999999999</c:v>
                </c:pt>
                <c:pt idx="575">
                  <c:v>1.3693</c:v>
                </c:pt>
                <c:pt idx="576">
                  <c:v>1.3738999999999999</c:v>
                </c:pt>
                <c:pt idx="577">
                  <c:v>1.3776999999999999</c:v>
                </c:pt>
                <c:pt idx="578">
                  <c:v>1.3797999999999999</c:v>
                </c:pt>
                <c:pt idx="579">
                  <c:v>1.3795999999999999</c:v>
                </c:pt>
                <c:pt idx="580">
                  <c:v>1.3767</c:v>
                </c:pt>
                <c:pt idx="581">
                  <c:v>1.3742000000000001</c:v>
                </c:pt>
                <c:pt idx="582">
                  <c:v>1.3752</c:v>
                </c:pt>
                <c:pt idx="583">
                  <c:v>1.3776999999999999</c:v>
                </c:pt>
                <c:pt idx="584">
                  <c:v>1.3803000000000001</c:v>
                </c:pt>
                <c:pt idx="585">
                  <c:v>1.3817999999999999</c:v>
                </c:pt>
                <c:pt idx="586">
                  <c:v>1.3835999999999999</c:v>
                </c:pt>
                <c:pt idx="587">
                  <c:v>1.3844000000000001</c:v>
                </c:pt>
                <c:pt idx="588">
                  <c:v>1.3831</c:v>
                </c:pt>
                <c:pt idx="589">
                  <c:v>1.3825000000000001</c:v>
                </c:pt>
                <c:pt idx="590">
                  <c:v>1.3834</c:v>
                </c:pt>
                <c:pt idx="591">
                  <c:v>1.3858999999999999</c:v>
                </c:pt>
                <c:pt idx="592">
                  <c:v>1.3903000000000001</c:v>
                </c:pt>
                <c:pt idx="593">
                  <c:v>1.3916999999999999</c:v>
                </c:pt>
                <c:pt idx="594">
                  <c:v>1.3935</c:v>
                </c:pt>
                <c:pt idx="595">
                  <c:v>1.3915999999999999</c:v>
                </c:pt>
                <c:pt idx="596">
                  <c:v>1.3923000000000001</c:v>
                </c:pt>
                <c:pt idx="597">
                  <c:v>1.3926000000000001</c:v>
                </c:pt>
                <c:pt idx="598">
                  <c:v>1.3928</c:v>
                </c:pt>
                <c:pt idx="599">
                  <c:v>1.3932</c:v>
                </c:pt>
                <c:pt idx="600">
                  <c:v>1.3944000000000001</c:v>
                </c:pt>
                <c:pt idx="601">
                  <c:v>1.3954</c:v>
                </c:pt>
                <c:pt idx="602">
                  <c:v>1.3946000000000001</c:v>
                </c:pt>
                <c:pt idx="603">
                  <c:v>1.3942000000000001</c:v>
                </c:pt>
                <c:pt idx="604">
                  <c:v>1.3952</c:v>
                </c:pt>
                <c:pt idx="605">
                  <c:v>1.3956</c:v>
                </c:pt>
                <c:pt idx="606">
                  <c:v>1.3964000000000001</c:v>
                </c:pt>
                <c:pt idx="607">
                  <c:v>1.3986000000000001</c:v>
                </c:pt>
                <c:pt idx="608">
                  <c:v>1.4006000000000001</c:v>
                </c:pt>
                <c:pt idx="609">
                  <c:v>1.4023000000000001</c:v>
                </c:pt>
                <c:pt idx="610">
                  <c:v>1.4003000000000001</c:v>
                </c:pt>
                <c:pt idx="611">
                  <c:v>1.4000999999999999</c:v>
                </c:pt>
                <c:pt idx="612">
                  <c:v>1.4018999999999999</c:v>
                </c:pt>
                <c:pt idx="613">
                  <c:v>1.4036999999999999</c:v>
                </c:pt>
                <c:pt idx="614">
                  <c:v>1.4060999999999999</c:v>
                </c:pt>
                <c:pt idx="615">
                  <c:v>1.4096</c:v>
                </c:pt>
                <c:pt idx="616">
                  <c:v>1.4134</c:v>
                </c:pt>
                <c:pt idx="617">
                  <c:v>1.4155</c:v>
                </c:pt>
                <c:pt idx="618">
                  <c:v>1.4159999999999999</c:v>
                </c:pt>
                <c:pt idx="619">
                  <c:v>1.4168000000000001</c:v>
                </c:pt>
                <c:pt idx="620">
                  <c:v>1.4184000000000001</c:v>
                </c:pt>
                <c:pt idx="621">
                  <c:v>1.4212</c:v>
                </c:pt>
                <c:pt idx="622">
                  <c:v>1.4224000000000001</c:v>
                </c:pt>
                <c:pt idx="623">
                  <c:v>1.4242999999999999</c:v>
                </c:pt>
                <c:pt idx="624">
                  <c:v>1.4295</c:v>
                </c:pt>
                <c:pt idx="625">
                  <c:v>1.4342999999999999</c:v>
                </c:pt>
                <c:pt idx="626">
                  <c:v>1.4398</c:v>
                </c:pt>
                <c:pt idx="627">
                  <c:v>1.4398</c:v>
                </c:pt>
                <c:pt idx="628">
                  <c:v>1.4408000000000001</c:v>
                </c:pt>
                <c:pt idx="629">
                  <c:v>1.4412</c:v>
                </c:pt>
                <c:pt idx="630">
                  <c:v>1.44</c:v>
                </c:pt>
                <c:pt idx="631">
                  <c:v>1.4358</c:v>
                </c:pt>
                <c:pt idx="632">
                  <c:v>1.4339</c:v>
                </c:pt>
                <c:pt idx="633">
                  <c:v>1.4345000000000001</c:v>
                </c:pt>
                <c:pt idx="634">
                  <c:v>1.4370000000000001</c:v>
                </c:pt>
                <c:pt idx="635">
                  <c:v>1.4367000000000001</c:v>
                </c:pt>
                <c:pt idx="636">
                  <c:v>1.4318</c:v>
                </c:pt>
                <c:pt idx="637">
                  <c:v>1.4273</c:v>
                </c:pt>
                <c:pt idx="638">
                  <c:v>1.4266000000000001</c:v>
                </c:pt>
                <c:pt idx="639">
                  <c:v>1.4259999999999999</c:v>
                </c:pt>
                <c:pt idx="640">
                  <c:v>1.4255</c:v>
                </c:pt>
                <c:pt idx="641">
                  <c:v>1.4198</c:v>
                </c:pt>
                <c:pt idx="642">
                  <c:v>1.4160999999999999</c:v>
                </c:pt>
                <c:pt idx="643">
                  <c:v>1.4106000000000001</c:v>
                </c:pt>
                <c:pt idx="644">
                  <c:v>1.4061999999999999</c:v>
                </c:pt>
                <c:pt idx="645">
                  <c:v>1.4001999999999999</c:v>
                </c:pt>
                <c:pt idx="646">
                  <c:v>1.3962000000000001</c:v>
                </c:pt>
                <c:pt idx="647">
                  <c:v>1.3913</c:v>
                </c:pt>
                <c:pt idx="648">
                  <c:v>1.39</c:v>
                </c:pt>
                <c:pt idx="649">
                  <c:v>1.3856999999999999</c:v>
                </c:pt>
                <c:pt idx="650">
                  <c:v>1.381</c:v>
                </c:pt>
                <c:pt idx="651">
                  <c:v>1.3740000000000001</c:v>
                </c:pt>
                <c:pt idx="652">
                  <c:v>1.3653999999999999</c:v>
                </c:pt>
                <c:pt idx="653">
                  <c:v>1.3584000000000001</c:v>
                </c:pt>
                <c:pt idx="654">
                  <c:v>1.3539000000000001</c:v>
                </c:pt>
                <c:pt idx="655">
                  <c:v>1.3525</c:v>
                </c:pt>
                <c:pt idx="656">
                  <c:v>1.3503000000000001</c:v>
                </c:pt>
                <c:pt idx="657">
                  <c:v>1.3464</c:v>
                </c:pt>
                <c:pt idx="658">
                  <c:v>1.3436999999999999</c:v>
                </c:pt>
                <c:pt idx="659">
                  <c:v>1.3433999999999999</c:v>
                </c:pt>
                <c:pt idx="660">
                  <c:v>1.341</c:v>
                </c:pt>
                <c:pt idx="661">
                  <c:v>1.3354999999999999</c:v>
                </c:pt>
                <c:pt idx="662">
                  <c:v>1.3286</c:v>
                </c:pt>
                <c:pt idx="663">
                  <c:v>1.3261000000000001</c:v>
                </c:pt>
                <c:pt idx="664">
                  <c:v>1.3246</c:v>
                </c:pt>
                <c:pt idx="665">
                  <c:v>1.3250999999999999</c:v>
                </c:pt>
                <c:pt idx="666">
                  <c:v>1.3259000000000001</c:v>
                </c:pt>
                <c:pt idx="667">
                  <c:v>1.3248</c:v>
                </c:pt>
                <c:pt idx="668">
                  <c:v>1.3243</c:v>
                </c:pt>
                <c:pt idx="669">
                  <c:v>1.3207</c:v>
                </c:pt>
                <c:pt idx="670">
                  <c:v>1.3209</c:v>
                </c:pt>
                <c:pt idx="671">
                  <c:v>1.3192999999999999</c:v>
                </c:pt>
                <c:pt idx="672">
                  <c:v>1.3198000000000001</c:v>
                </c:pt>
                <c:pt idx="673">
                  <c:v>1.3199000000000001</c:v>
                </c:pt>
                <c:pt idx="674">
                  <c:v>1.3220000000000001</c:v>
                </c:pt>
                <c:pt idx="675">
                  <c:v>1.3270999999999999</c:v>
                </c:pt>
                <c:pt idx="676">
                  <c:v>1.3315999999999999</c:v>
                </c:pt>
                <c:pt idx="677">
                  <c:v>1.3335999999999999</c:v>
                </c:pt>
                <c:pt idx="678">
                  <c:v>1.3312999999999999</c:v>
                </c:pt>
                <c:pt idx="679">
                  <c:v>1.3318000000000001</c:v>
                </c:pt>
                <c:pt idx="680">
                  <c:v>1.3313999999999999</c:v>
                </c:pt>
                <c:pt idx="681">
                  <c:v>1.3374999999999999</c:v>
                </c:pt>
                <c:pt idx="682">
                  <c:v>1.3431999999999999</c:v>
                </c:pt>
                <c:pt idx="683">
                  <c:v>1.35</c:v>
                </c:pt>
                <c:pt idx="684">
                  <c:v>1.3576999999999999</c:v>
                </c:pt>
                <c:pt idx="685">
                  <c:v>1.3628</c:v>
                </c:pt>
                <c:pt idx="686">
                  <c:v>1.3676999999999999</c:v>
                </c:pt>
                <c:pt idx="687">
                  <c:v>1.3715999999999999</c:v>
                </c:pt>
                <c:pt idx="688">
                  <c:v>1.3761000000000001</c:v>
                </c:pt>
                <c:pt idx="689">
                  <c:v>1.3823000000000001</c:v>
                </c:pt>
                <c:pt idx="690">
                  <c:v>1.3861000000000001</c:v>
                </c:pt>
                <c:pt idx="691">
                  <c:v>1.3919999999999999</c:v>
                </c:pt>
                <c:pt idx="692">
                  <c:v>1.3989</c:v>
                </c:pt>
                <c:pt idx="693">
                  <c:v>1.4104000000000001</c:v>
                </c:pt>
                <c:pt idx="694">
                  <c:v>1.4214</c:v>
                </c:pt>
                <c:pt idx="695">
                  <c:v>1.4330000000000001</c:v>
                </c:pt>
                <c:pt idx="696">
                  <c:v>1.4381999999999999</c:v>
                </c:pt>
                <c:pt idx="697">
                  <c:v>1.4368000000000001</c:v>
                </c:pt>
                <c:pt idx="698">
                  <c:v>1.43</c:v>
                </c:pt>
                <c:pt idx="699">
                  <c:v>1.4247000000000001</c:v>
                </c:pt>
                <c:pt idx="700">
                  <c:v>1.4175</c:v>
                </c:pt>
                <c:pt idx="701">
                  <c:v>1.4111</c:v>
                </c:pt>
                <c:pt idx="702">
                  <c:v>1.4024000000000001</c:v>
                </c:pt>
                <c:pt idx="703">
                  <c:v>1.3946000000000001</c:v>
                </c:pt>
                <c:pt idx="704">
                  <c:v>1.3855</c:v>
                </c:pt>
                <c:pt idx="705">
                  <c:v>1.373</c:v>
                </c:pt>
                <c:pt idx="706">
                  <c:v>1.3633</c:v>
                </c:pt>
                <c:pt idx="707">
                  <c:v>1.3567</c:v>
                </c:pt>
                <c:pt idx="708">
                  <c:v>1.3541000000000001</c:v>
                </c:pt>
                <c:pt idx="709">
                  <c:v>1.3492</c:v>
                </c:pt>
                <c:pt idx="710">
                  <c:v>1.3432999999999999</c:v>
                </c:pt>
                <c:pt idx="711">
                  <c:v>1.3376999999999999</c:v>
                </c:pt>
                <c:pt idx="712">
                  <c:v>1.3363</c:v>
                </c:pt>
                <c:pt idx="713">
                  <c:v>1.3373999999999999</c:v>
                </c:pt>
                <c:pt idx="714">
                  <c:v>1.3388</c:v>
                </c:pt>
                <c:pt idx="715">
                  <c:v>1.3385</c:v>
                </c:pt>
                <c:pt idx="716">
                  <c:v>1.3388</c:v>
                </c:pt>
                <c:pt idx="717">
                  <c:v>1.3384</c:v>
                </c:pt>
                <c:pt idx="718">
                  <c:v>1.3383</c:v>
                </c:pt>
                <c:pt idx="719">
                  <c:v>1.3394999999999999</c:v>
                </c:pt>
                <c:pt idx="720">
                  <c:v>1.3419000000000001</c:v>
                </c:pt>
                <c:pt idx="721">
                  <c:v>1.3445</c:v>
                </c:pt>
                <c:pt idx="722">
                  <c:v>1.3433999999999999</c:v>
                </c:pt>
                <c:pt idx="723">
                  <c:v>1.3411999999999999</c:v>
                </c:pt>
                <c:pt idx="724">
                  <c:v>1.3393999999999999</c:v>
                </c:pt>
                <c:pt idx="725">
                  <c:v>1.3321000000000001</c:v>
                </c:pt>
                <c:pt idx="726">
                  <c:v>1.3228</c:v>
                </c:pt>
                <c:pt idx="727">
                  <c:v>1.3129</c:v>
                </c:pt>
                <c:pt idx="728">
                  <c:v>1.3048999999999999</c:v>
                </c:pt>
                <c:pt idx="729">
                  <c:v>1.2965</c:v>
                </c:pt>
                <c:pt idx="730">
                  <c:v>1.2842</c:v>
                </c:pt>
                <c:pt idx="731">
                  <c:v>1.2745</c:v>
                </c:pt>
                <c:pt idx="732">
                  <c:v>1.2684</c:v>
                </c:pt>
                <c:pt idx="733">
                  <c:v>1.2633000000000001</c:v>
                </c:pt>
                <c:pt idx="734">
                  <c:v>1.2575000000000001</c:v>
                </c:pt>
                <c:pt idx="735">
                  <c:v>1.2506999999999999</c:v>
                </c:pt>
                <c:pt idx="736">
                  <c:v>1.2452000000000001</c:v>
                </c:pt>
                <c:pt idx="737">
                  <c:v>1.2396</c:v>
                </c:pt>
                <c:pt idx="738">
                  <c:v>1.2369000000000001</c:v>
                </c:pt>
                <c:pt idx="739">
                  <c:v>1.2373000000000001</c:v>
                </c:pt>
                <c:pt idx="740">
                  <c:v>1.2386999999999999</c:v>
                </c:pt>
                <c:pt idx="741">
                  <c:v>1.2354000000000001</c:v>
                </c:pt>
                <c:pt idx="742">
                  <c:v>1.2329000000000001</c:v>
                </c:pt>
                <c:pt idx="743">
                  <c:v>1.2330000000000001</c:v>
                </c:pt>
                <c:pt idx="744">
                  <c:v>1.2363</c:v>
                </c:pt>
                <c:pt idx="745">
                  <c:v>1.2394000000000001</c:v>
                </c:pt>
                <c:pt idx="746">
                  <c:v>1.2447999999999999</c:v>
                </c:pt>
                <c:pt idx="747">
                  <c:v>1.2561</c:v>
                </c:pt>
                <c:pt idx="748">
                  <c:v>1.2695000000000001</c:v>
                </c:pt>
                <c:pt idx="749">
                  <c:v>1.2828999999999999</c:v>
                </c:pt>
                <c:pt idx="750">
                  <c:v>1.2988999999999999</c:v>
                </c:pt>
                <c:pt idx="751">
                  <c:v>1.3133999999999999</c:v>
                </c:pt>
                <c:pt idx="752">
                  <c:v>1.3288</c:v>
                </c:pt>
                <c:pt idx="753">
                  <c:v>1.3419000000000001</c:v>
                </c:pt>
                <c:pt idx="754">
                  <c:v>1.3455999999999999</c:v>
                </c:pt>
                <c:pt idx="755">
                  <c:v>1.3453999999999999</c:v>
                </c:pt>
                <c:pt idx="756">
                  <c:v>1.3380000000000001</c:v>
                </c:pt>
                <c:pt idx="757">
                  <c:v>1.3286</c:v>
                </c:pt>
                <c:pt idx="758">
                  <c:v>1.3136000000000001</c:v>
                </c:pt>
                <c:pt idx="759">
                  <c:v>1.2934000000000001</c:v>
                </c:pt>
                <c:pt idx="760">
                  <c:v>1.2741</c:v>
                </c:pt>
                <c:pt idx="761">
                  <c:v>1.2586999999999999</c:v>
                </c:pt>
                <c:pt idx="762">
                  <c:v>1.2436</c:v>
                </c:pt>
                <c:pt idx="763">
                  <c:v>1.2330000000000001</c:v>
                </c:pt>
                <c:pt idx="764">
                  <c:v>1.2233000000000001</c:v>
                </c:pt>
                <c:pt idx="765">
                  <c:v>1.2192000000000001</c:v>
                </c:pt>
                <c:pt idx="766">
                  <c:v>1.2125999999999999</c:v>
                </c:pt>
                <c:pt idx="767">
                  <c:v>1.2059</c:v>
                </c:pt>
                <c:pt idx="768">
                  <c:v>1.1989000000000001</c:v>
                </c:pt>
                <c:pt idx="769">
                  <c:v>1.1923999999999999</c:v>
                </c:pt>
                <c:pt idx="770">
                  <c:v>1.1882999999999999</c:v>
                </c:pt>
                <c:pt idx="771">
                  <c:v>1.1847000000000001</c:v>
                </c:pt>
                <c:pt idx="772">
                  <c:v>1.1865000000000001</c:v>
                </c:pt>
                <c:pt idx="773">
                  <c:v>1.1854</c:v>
                </c:pt>
                <c:pt idx="774">
                  <c:v>1.1816</c:v>
                </c:pt>
                <c:pt idx="775">
                  <c:v>1.1800999999999999</c:v>
                </c:pt>
                <c:pt idx="776">
                  <c:v>1.1843999999999999</c:v>
                </c:pt>
                <c:pt idx="777">
                  <c:v>1.1917</c:v>
                </c:pt>
                <c:pt idx="778">
                  <c:v>1.1920999999999999</c:v>
                </c:pt>
                <c:pt idx="779">
                  <c:v>1.1896</c:v>
                </c:pt>
                <c:pt idx="780">
                  <c:v>1.1865000000000001</c:v>
                </c:pt>
                <c:pt idx="781">
                  <c:v>1.1869000000000001</c:v>
                </c:pt>
                <c:pt idx="782">
                  <c:v>1.1908000000000001</c:v>
                </c:pt>
                <c:pt idx="783">
                  <c:v>1.1936</c:v>
                </c:pt>
                <c:pt idx="784">
                  <c:v>1.1962999999999999</c:v>
                </c:pt>
                <c:pt idx="785">
                  <c:v>1.1960999999999999</c:v>
                </c:pt>
                <c:pt idx="786">
                  <c:v>1.2016</c:v>
                </c:pt>
                <c:pt idx="787">
                  <c:v>1.2103999999999999</c:v>
                </c:pt>
                <c:pt idx="788">
                  <c:v>1.2195</c:v>
                </c:pt>
                <c:pt idx="789">
                  <c:v>1.228</c:v>
                </c:pt>
                <c:pt idx="790">
                  <c:v>1.2303999999999999</c:v>
                </c:pt>
                <c:pt idx="791">
                  <c:v>1.2324999999999999</c:v>
                </c:pt>
                <c:pt idx="792">
                  <c:v>1.2329000000000001</c:v>
                </c:pt>
                <c:pt idx="793">
                  <c:v>1.2377</c:v>
                </c:pt>
                <c:pt idx="794">
                  <c:v>1.2408999999999999</c:v>
                </c:pt>
                <c:pt idx="795">
                  <c:v>1.2357</c:v>
                </c:pt>
                <c:pt idx="796">
                  <c:v>1.2299</c:v>
                </c:pt>
                <c:pt idx="797">
                  <c:v>1.2251000000000001</c:v>
                </c:pt>
                <c:pt idx="798">
                  <c:v>1.2252000000000001</c:v>
                </c:pt>
                <c:pt idx="799">
                  <c:v>1.2238</c:v>
                </c:pt>
                <c:pt idx="800">
                  <c:v>1.2223999999999999</c:v>
                </c:pt>
                <c:pt idx="801">
                  <c:v>1.2284999999999999</c:v>
                </c:pt>
                <c:pt idx="802">
                  <c:v>1.2355</c:v>
                </c:pt>
                <c:pt idx="803">
                  <c:v>1.2462</c:v>
                </c:pt>
                <c:pt idx="804">
                  <c:v>1.2542</c:v>
                </c:pt>
                <c:pt idx="805">
                  <c:v>1.2563</c:v>
                </c:pt>
                <c:pt idx="806">
                  <c:v>1.2527999999999999</c:v>
                </c:pt>
                <c:pt idx="807">
                  <c:v>1.2430000000000001</c:v>
                </c:pt>
                <c:pt idx="808">
                  <c:v>1.2384999999999999</c:v>
                </c:pt>
                <c:pt idx="809">
                  <c:v>1.2344999999999999</c:v>
                </c:pt>
                <c:pt idx="810">
                  <c:v>1.2343</c:v>
                </c:pt>
                <c:pt idx="811">
                  <c:v>1.2278</c:v>
                </c:pt>
                <c:pt idx="812">
                  <c:v>1.2172000000000001</c:v>
                </c:pt>
                <c:pt idx="813">
                  <c:v>1.2071000000000001</c:v>
                </c:pt>
                <c:pt idx="814">
                  <c:v>1.2027000000000001</c:v>
                </c:pt>
                <c:pt idx="815">
                  <c:v>1.202</c:v>
                </c:pt>
                <c:pt idx="816">
                  <c:v>1.2007000000000001</c:v>
                </c:pt>
                <c:pt idx="817">
                  <c:v>1.2054</c:v>
                </c:pt>
                <c:pt idx="818">
                  <c:v>1.2157</c:v>
                </c:pt>
                <c:pt idx="819">
                  <c:v>1.2287999999999999</c:v>
                </c:pt>
                <c:pt idx="820">
                  <c:v>1.2462</c:v>
                </c:pt>
                <c:pt idx="821">
                  <c:v>1.2888999999999999</c:v>
                </c:pt>
                <c:pt idx="822">
                  <c:v>1.3583000000000001</c:v>
                </c:pt>
                <c:pt idx="823">
                  <c:v>1.4263999999999999</c:v>
                </c:pt>
                <c:pt idx="824">
                  <c:v>1.4555</c:v>
                </c:pt>
                <c:pt idx="825">
                  <c:v>1.4422999999999999</c:v>
                </c:pt>
                <c:pt idx="826">
                  <c:v>1.4100999999999999</c:v>
                </c:pt>
                <c:pt idx="827">
                  <c:v>1.3868</c:v>
                </c:pt>
                <c:pt idx="828">
                  <c:v>1.3754999999999999</c:v>
                </c:pt>
                <c:pt idx="829">
                  <c:v>1.3782000000000001</c:v>
                </c:pt>
                <c:pt idx="830">
                  <c:v>1.3861000000000001</c:v>
                </c:pt>
                <c:pt idx="831">
                  <c:v>1.4016999999999999</c:v>
                </c:pt>
                <c:pt idx="832">
                  <c:v>1.4306000000000001</c:v>
                </c:pt>
                <c:pt idx="833">
                  <c:v>1.4631000000000001</c:v>
                </c:pt>
                <c:pt idx="834">
                  <c:v>1.4898</c:v>
                </c:pt>
                <c:pt idx="835">
                  <c:v>1.5013000000000001</c:v>
                </c:pt>
                <c:pt idx="836">
                  <c:v>1.4999</c:v>
                </c:pt>
                <c:pt idx="837">
                  <c:v>1.4814000000000001</c:v>
                </c:pt>
                <c:pt idx="838">
                  <c:v>1.4422999999999999</c:v>
                </c:pt>
                <c:pt idx="839">
                  <c:v>1.3959999999999999</c:v>
                </c:pt>
                <c:pt idx="840">
                  <c:v>1.3532</c:v>
                </c:pt>
                <c:pt idx="841">
                  <c:v>1.3162</c:v>
                </c:pt>
                <c:pt idx="842">
                  <c:v>1.2786999999999999</c:v>
                </c:pt>
                <c:pt idx="843">
                  <c:v>1.2455000000000001</c:v>
                </c:pt>
                <c:pt idx="844">
                  <c:v>1.2170000000000001</c:v>
                </c:pt>
                <c:pt idx="845">
                  <c:v>1.1988000000000001</c:v>
                </c:pt>
                <c:pt idx="846">
                  <c:v>1.1814</c:v>
                </c:pt>
                <c:pt idx="847">
                  <c:v>1.1635</c:v>
                </c:pt>
                <c:pt idx="848">
                  <c:v>1.1462000000000001</c:v>
                </c:pt>
                <c:pt idx="849">
                  <c:v>1.1358999999999999</c:v>
                </c:pt>
                <c:pt idx="850">
                  <c:v>1.1355</c:v>
                </c:pt>
                <c:pt idx="851">
                  <c:v>1.1348</c:v>
                </c:pt>
                <c:pt idx="852">
                  <c:v>1.1329</c:v>
                </c:pt>
                <c:pt idx="853">
                  <c:v>1.1294999999999999</c:v>
                </c:pt>
                <c:pt idx="854">
                  <c:v>1.1298999999999999</c:v>
                </c:pt>
                <c:pt idx="855">
                  <c:v>1.1233</c:v>
                </c:pt>
                <c:pt idx="856">
                  <c:v>1.1144000000000001</c:v>
                </c:pt>
                <c:pt idx="857">
                  <c:v>1.1073999999999999</c:v>
                </c:pt>
                <c:pt idx="858">
                  <c:v>1.1021000000000001</c:v>
                </c:pt>
                <c:pt idx="859">
                  <c:v>1.0934999999999999</c:v>
                </c:pt>
                <c:pt idx="860">
                  <c:v>1.081</c:v>
                </c:pt>
                <c:pt idx="861">
                  <c:v>1.0674999999999999</c:v>
                </c:pt>
                <c:pt idx="862">
                  <c:v>1.0596000000000001</c:v>
                </c:pt>
                <c:pt idx="863">
                  <c:v>1.0533999999999999</c:v>
                </c:pt>
                <c:pt idx="864">
                  <c:v>1.0468999999999999</c:v>
                </c:pt>
                <c:pt idx="865">
                  <c:v>1.0390999999999999</c:v>
                </c:pt>
                <c:pt idx="866">
                  <c:v>1.0342</c:v>
                </c:pt>
                <c:pt idx="867">
                  <c:v>1.0334000000000001</c:v>
                </c:pt>
                <c:pt idx="868">
                  <c:v>1.0375000000000001</c:v>
                </c:pt>
                <c:pt idx="869">
                  <c:v>1.0451999999999999</c:v>
                </c:pt>
                <c:pt idx="870">
                  <c:v>1.0593999999999999</c:v>
                </c:pt>
                <c:pt idx="871">
                  <c:v>1.0763</c:v>
                </c:pt>
                <c:pt idx="872">
                  <c:v>1.0925</c:v>
                </c:pt>
                <c:pt idx="873">
                  <c:v>1.1077999999999999</c:v>
                </c:pt>
                <c:pt idx="874">
                  <c:v>1.1309</c:v>
                </c:pt>
                <c:pt idx="875">
                  <c:v>1.1563000000000001</c:v>
                </c:pt>
                <c:pt idx="876">
                  <c:v>1.1855</c:v>
                </c:pt>
                <c:pt idx="877">
                  <c:v>1.2213000000000001</c:v>
                </c:pt>
                <c:pt idx="878">
                  <c:v>1.2676000000000001</c:v>
                </c:pt>
                <c:pt idx="879">
                  <c:v>1.3160000000000001</c:v>
                </c:pt>
                <c:pt idx="880">
                  <c:v>1.3625</c:v>
                </c:pt>
                <c:pt idx="881">
                  <c:v>1.4065000000000001</c:v>
                </c:pt>
                <c:pt idx="882">
                  <c:v>1.4378</c:v>
                </c:pt>
                <c:pt idx="883">
                  <c:v>1.4413</c:v>
                </c:pt>
                <c:pt idx="884">
                  <c:v>1.4200999999999999</c:v>
                </c:pt>
                <c:pt idx="885">
                  <c:v>1.3887</c:v>
                </c:pt>
                <c:pt idx="886">
                  <c:v>1.3523000000000001</c:v>
                </c:pt>
                <c:pt idx="887">
                  <c:v>1.321</c:v>
                </c:pt>
                <c:pt idx="888">
                  <c:v>1.2805</c:v>
                </c:pt>
                <c:pt idx="889">
                  <c:v>1.2485999999999999</c:v>
                </c:pt>
                <c:pt idx="890">
                  <c:v>1.2159</c:v>
                </c:pt>
                <c:pt idx="891">
                  <c:v>1.1869000000000001</c:v>
                </c:pt>
                <c:pt idx="892">
                  <c:v>1.1523000000000001</c:v>
                </c:pt>
                <c:pt idx="893">
                  <c:v>1.1283000000000001</c:v>
                </c:pt>
                <c:pt idx="894">
                  <c:v>1.1161000000000001</c:v>
                </c:pt>
                <c:pt idx="895">
                  <c:v>1.1099000000000001</c:v>
                </c:pt>
                <c:pt idx="896">
                  <c:v>1.095</c:v>
                </c:pt>
                <c:pt idx="897">
                  <c:v>1.075</c:v>
                </c:pt>
                <c:pt idx="898">
                  <c:v>1.0573999999999999</c:v>
                </c:pt>
                <c:pt idx="899">
                  <c:v>1.0424</c:v>
                </c:pt>
                <c:pt idx="900">
                  <c:v>1.0350999999999999</c:v>
                </c:pt>
                <c:pt idx="901">
                  <c:v>1.0284</c:v>
                </c:pt>
                <c:pt idx="902">
                  <c:v>1.0258</c:v>
                </c:pt>
                <c:pt idx="903">
                  <c:v>1.0229999999999999</c:v>
                </c:pt>
                <c:pt idx="904">
                  <c:v>1.0227999999999999</c:v>
                </c:pt>
                <c:pt idx="905">
                  <c:v>1.0233000000000001</c:v>
                </c:pt>
                <c:pt idx="906">
                  <c:v>1.0236000000000001</c:v>
                </c:pt>
                <c:pt idx="907">
                  <c:v>1.0338000000000001</c:v>
                </c:pt>
                <c:pt idx="908">
                  <c:v>1.0515000000000001</c:v>
                </c:pt>
                <c:pt idx="909">
                  <c:v>1.0698000000000001</c:v>
                </c:pt>
                <c:pt idx="910">
                  <c:v>1.0840000000000001</c:v>
                </c:pt>
                <c:pt idx="911">
                  <c:v>1.1040000000000001</c:v>
                </c:pt>
                <c:pt idx="912">
                  <c:v>1.1387</c:v>
                </c:pt>
                <c:pt idx="913">
                  <c:v>1.1830000000000001</c:v>
                </c:pt>
                <c:pt idx="914">
                  <c:v>1.2186999999999999</c:v>
                </c:pt>
                <c:pt idx="915">
                  <c:v>1.2313000000000001</c:v>
                </c:pt>
                <c:pt idx="916">
                  <c:v>1.2262999999999999</c:v>
                </c:pt>
                <c:pt idx="917">
                  <c:v>1.2148000000000001</c:v>
                </c:pt>
                <c:pt idx="918">
                  <c:v>1.2136</c:v>
                </c:pt>
                <c:pt idx="919">
                  <c:v>1.2371000000000001</c:v>
                </c:pt>
                <c:pt idx="920">
                  <c:v>1.2897000000000001</c:v>
                </c:pt>
                <c:pt idx="921">
                  <c:v>1.353</c:v>
                </c:pt>
                <c:pt idx="922">
                  <c:v>1.3854</c:v>
                </c:pt>
                <c:pt idx="923">
                  <c:v>1.3900999999999999</c:v>
                </c:pt>
                <c:pt idx="924">
                  <c:v>1.3781000000000001</c:v>
                </c:pt>
                <c:pt idx="925">
                  <c:v>1.3466</c:v>
                </c:pt>
                <c:pt idx="926">
                  <c:v>1.2842</c:v>
                </c:pt>
                <c:pt idx="927">
                  <c:v>1.2097</c:v>
                </c:pt>
                <c:pt idx="928">
                  <c:v>1.1532</c:v>
                </c:pt>
                <c:pt idx="929">
                  <c:v>1.1183000000000001</c:v>
                </c:pt>
                <c:pt idx="930">
                  <c:v>1.0996999999999999</c:v>
                </c:pt>
                <c:pt idx="931">
                  <c:v>1.0945</c:v>
                </c:pt>
                <c:pt idx="932">
                  <c:v>1.0974999999999999</c:v>
                </c:pt>
                <c:pt idx="933">
                  <c:v>1.1094999999999999</c:v>
                </c:pt>
                <c:pt idx="934">
                  <c:v>1.131</c:v>
                </c:pt>
                <c:pt idx="935">
                  <c:v>1.1713</c:v>
                </c:pt>
                <c:pt idx="936">
                  <c:v>1.2133</c:v>
                </c:pt>
                <c:pt idx="937">
                  <c:v>1.2473000000000001</c:v>
                </c:pt>
                <c:pt idx="938">
                  <c:v>1.2666999999999999</c:v>
                </c:pt>
                <c:pt idx="939">
                  <c:v>1.2738</c:v>
                </c:pt>
                <c:pt idx="940">
                  <c:v>1.2601</c:v>
                </c:pt>
                <c:pt idx="941">
                  <c:v>1.2350000000000001</c:v>
                </c:pt>
                <c:pt idx="942">
                  <c:v>1.2035</c:v>
                </c:pt>
                <c:pt idx="943">
                  <c:v>1.1737</c:v>
                </c:pt>
                <c:pt idx="944">
                  <c:v>1.143</c:v>
                </c:pt>
                <c:pt idx="945">
                  <c:v>1.1155999999999999</c:v>
                </c:pt>
                <c:pt idx="946">
                  <c:v>1.0921000000000001</c:v>
                </c:pt>
                <c:pt idx="947">
                  <c:v>1.0701000000000001</c:v>
                </c:pt>
                <c:pt idx="948">
                  <c:v>1.0511999999999999</c:v>
                </c:pt>
                <c:pt idx="949">
                  <c:v>1.0358000000000001</c:v>
                </c:pt>
                <c:pt idx="950">
                  <c:v>1.0257000000000001</c:v>
                </c:pt>
                <c:pt idx="951">
                  <c:v>1.0225</c:v>
                </c:pt>
                <c:pt idx="952">
                  <c:v>1.0223</c:v>
                </c:pt>
                <c:pt idx="953">
                  <c:v>1.0316000000000001</c:v>
                </c:pt>
                <c:pt idx="954">
                  <c:v>1.0466</c:v>
                </c:pt>
                <c:pt idx="955">
                  <c:v>1.0686</c:v>
                </c:pt>
                <c:pt idx="956">
                  <c:v>1.0875999999999999</c:v>
                </c:pt>
                <c:pt idx="957">
                  <c:v>1.099</c:v>
                </c:pt>
                <c:pt idx="958">
                  <c:v>1.0953999999999999</c:v>
                </c:pt>
                <c:pt idx="959">
                  <c:v>1.0843</c:v>
                </c:pt>
                <c:pt idx="960">
                  <c:v>1.0748</c:v>
                </c:pt>
                <c:pt idx="961">
                  <c:v>1.071</c:v>
                </c:pt>
                <c:pt idx="962">
                  <c:v>1.0697000000000001</c:v>
                </c:pt>
                <c:pt idx="963">
                  <c:v>1.0710999999999999</c:v>
                </c:pt>
                <c:pt idx="964">
                  <c:v>1.0717000000000001</c:v>
                </c:pt>
                <c:pt idx="965">
                  <c:v>1.0644</c:v>
                </c:pt>
                <c:pt idx="966">
                  <c:v>1.0513999999999999</c:v>
                </c:pt>
                <c:pt idx="967">
                  <c:v>1.0425</c:v>
                </c:pt>
                <c:pt idx="968">
                  <c:v>1.0367</c:v>
                </c:pt>
                <c:pt idx="969">
                  <c:v>1.0334000000000001</c:v>
                </c:pt>
                <c:pt idx="970">
                  <c:v>1.0314000000000001</c:v>
                </c:pt>
                <c:pt idx="971">
                  <c:v>1.0339</c:v>
                </c:pt>
                <c:pt idx="972">
                  <c:v>1.0397000000000001</c:v>
                </c:pt>
                <c:pt idx="973">
                  <c:v>1.0538000000000001</c:v>
                </c:pt>
                <c:pt idx="974">
                  <c:v>1.0688</c:v>
                </c:pt>
                <c:pt idx="975">
                  <c:v>1.0820000000000001</c:v>
                </c:pt>
                <c:pt idx="976">
                  <c:v>1.1002000000000001</c:v>
                </c:pt>
                <c:pt idx="977">
                  <c:v>1.1266</c:v>
                </c:pt>
                <c:pt idx="978">
                  <c:v>1.1587000000000001</c:v>
                </c:pt>
                <c:pt idx="979">
                  <c:v>1.1819999999999999</c:v>
                </c:pt>
                <c:pt idx="980">
                  <c:v>1.1894</c:v>
                </c:pt>
                <c:pt idx="981">
                  <c:v>1.1922999999999999</c:v>
                </c:pt>
                <c:pt idx="982">
                  <c:v>1.2214</c:v>
                </c:pt>
                <c:pt idx="983">
                  <c:v>1.3250999999999999</c:v>
                </c:pt>
                <c:pt idx="984">
                  <c:v>1.6556999999999999</c:v>
                </c:pt>
                <c:pt idx="985">
                  <c:v>2.2810000000000001</c:v>
                </c:pt>
                <c:pt idx="986">
                  <c:v>2.7292999999999998</c:v>
                </c:pt>
                <c:pt idx="987">
                  <c:v>2.6156999999999999</c:v>
                </c:pt>
                <c:pt idx="988">
                  <c:v>2.0966999999999998</c:v>
                </c:pt>
                <c:pt idx="989">
                  <c:v>1.6375999999999999</c:v>
                </c:pt>
                <c:pt idx="990">
                  <c:v>1.3616999999999999</c:v>
                </c:pt>
                <c:pt idx="991">
                  <c:v>1.2103999999999999</c:v>
                </c:pt>
                <c:pt idx="992">
                  <c:v>1.1183000000000001</c:v>
                </c:pt>
                <c:pt idx="993">
                  <c:v>1.0481</c:v>
                </c:pt>
                <c:pt idx="994">
                  <c:v>0.99058999999999997</c:v>
                </c:pt>
                <c:pt idx="995">
                  <c:v>0.94821</c:v>
                </c:pt>
                <c:pt idx="996">
                  <c:v>0.91822000000000004</c:v>
                </c:pt>
                <c:pt idx="997">
                  <c:v>0.89829999999999999</c:v>
                </c:pt>
                <c:pt idx="998">
                  <c:v>0.87990000000000002</c:v>
                </c:pt>
                <c:pt idx="999">
                  <c:v>0.86051999999999995</c:v>
                </c:pt>
                <c:pt idx="1000">
                  <c:v>0.84126999999999996</c:v>
                </c:pt>
                <c:pt idx="1001">
                  <c:v>0.81938999999999995</c:v>
                </c:pt>
                <c:pt idx="1002">
                  <c:v>0.80218999999999996</c:v>
                </c:pt>
                <c:pt idx="1003">
                  <c:v>0.78781000000000001</c:v>
                </c:pt>
                <c:pt idx="1004">
                  <c:v>0.78042999999999996</c:v>
                </c:pt>
                <c:pt idx="1005">
                  <c:v>0.76770000000000005</c:v>
                </c:pt>
                <c:pt idx="1006">
                  <c:v>0.75605</c:v>
                </c:pt>
                <c:pt idx="1007">
                  <c:v>0.73997000000000002</c:v>
                </c:pt>
                <c:pt idx="1008">
                  <c:v>0.72287000000000001</c:v>
                </c:pt>
                <c:pt idx="1009">
                  <c:v>0.70482</c:v>
                </c:pt>
                <c:pt idx="1010">
                  <c:v>0.69849000000000006</c:v>
                </c:pt>
                <c:pt idx="1011">
                  <c:v>0.69411999999999996</c:v>
                </c:pt>
                <c:pt idx="1012">
                  <c:v>0.68903999999999999</c:v>
                </c:pt>
                <c:pt idx="1013">
                  <c:v>0.68679000000000001</c:v>
                </c:pt>
                <c:pt idx="1014">
                  <c:v>0.68510000000000004</c:v>
                </c:pt>
                <c:pt idx="1015">
                  <c:v>0.68291999999999997</c:v>
                </c:pt>
                <c:pt idx="1016">
                  <c:v>0.67671000000000003</c:v>
                </c:pt>
                <c:pt idx="1017">
                  <c:v>0.67957999999999996</c:v>
                </c:pt>
                <c:pt idx="1018">
                  <c:v>0.68564999999999998</c:v>
                </c:pt>
                <c:pt idx="1019">
                  <c:v>0.69491000000000003</c:v>
                </c:pt>
                <c:pt idx="1020">
                  <c:v>0.70528000000000002</c:v>
                </c:pt>
                <c:pt idx="1021">
                  <c:v>0.70921000000000001</c:v>
                </c:pt>
                <c:pt idx="1022">
                  <c:v>0.70462999999999998</c:v>
                </c:pt>
                <c:pt idx="1023">
                  <c:v>0.69513000000000003</c:v>
                </c:pt>
                <c:pt idx="1024">
                  <c:v>0.68623000000000001</c:v>
                </c:pt>
                <c:pt idx="1025">
                  <c:v>0.67035999999999996</c:v>
                </c:pt>
                <c:pt idx="1026">
                  <c:v>0.64866000000000001</c:v>
                </c:pt>
                <c:pt idx="1027">
                  <c:v>0.63373999999999997</c:v>
                </c:pt>
                <c:pt idx="1028">
                  <c:v>0.63663000000000003</c:v>
                </c:pt>
                <c:pt idx="1029">
                  <c:v>0.64273000000000002</c:v>
                </c:pt>
                <c:pt idx="1030">
                  <c:v>0.64968999999999999</c:v>
                </c:pt>
                <c:pt idx="1031">
                  <c:v>0.65651999999999999</c:v>
                </c:pt>
                <c:pt idx="1032">
                  <c:v>0.67674000000000001</c:v>
                </c:pt>
                <c:pt idx="1033">
                  <c:v>0.72382000000000002</c:v>
                </c:pt>
                <c:pt idx="1034">
                  <c:v>0.81250999999999995</c:v>
                </c:pt>
                <c:pt idx="1035">
                  <c:v>0.91644000000000003</c:v>
                </c:pt>
                <c:pt idx="1036">
                  <c:v>0.97536999999999996</c:v>
                </c:pt>
                <c:pt idx="1037">
                  <c:v>0.95221999999999996</c:v>
                </c:pt>
                <c:pt idx="1038">
                  <c:v>0.87985000000000002</c:v>
                </c:pt>
                <c:pt idx="1039">
                  <c:v>0.79957</c:v>
                </c:pt>
                <c:pt idx="1040">
                  <c:v>0.73689000000000004</c:v>
                </c:pt>
                <c:pt idx="1041">
                  <c:v>0.68727000000000005</c:v>
                </c:pt>
                <c:pt idx="1042">
                  <c:v>0.65559000000000001</c:v>
                </c:pt>
                <c:pt idx="1043">
                  <c:v>0.63968999999999998</c:v>
                </c:pt>
                <c:pt idx="1044">
                  <c:v>0.63395000000000001</c:v>
                </c:pt>
                <c:pt idx="1045">
                  <c:v>0.63051000000000001</c:v>
                </c:pt>
                <c:pt idx="1046">
                  <c:v>0.62638000000000005</c:v>
                </c:pt>
                <c:pt idx="1047">
                  <c:v>0.62878999999999996</c:v>
                </c:pt>
                <c:pt idx="1048">
                  <c:v>0.64402000000000004</c:v>
                </c:pt>
                <c:pt idx="1049">
                  <c:v>0.68006</c:v>
                </c:pt>
                <c:pt idx="1050">
                  <c:v>0.73821999999999999</c:v>
                </c:pt>
                <c:pt idx="1051">
                  <c:v>0.79195000000000004</c:v>
                </c:pt>
                <c:pt idx="1052">
                  <c:v>0.81220999999999999</c:v>
                </c:pt>
                <c:pt idx="1053">
                  <c:v>0.79403999999999997</c:v>
                </c:pt>
                <c:pt idx="1054">
                  <c:v>0.76695000000000002</c:v>
                </c:pt>
                <c:pt idx="1055">
                  <c:v>0.74175999999999997</c:v>
                </c:pt>
                <c:pt idx="1056">
                  <c:v>0.71950999999999998</c:v>
                </c:pt>
                <c:pt idx="1057">
                  <c:v>0.69005000000000005</c:v>
                </c:pt>
                <c:pt idx="1058">
                  <c:v>0.65825</c:v>
                </c:pt>
                <c:pt idx="1059">
                  <c:v>0.63366999999999996</c:v>
                </c:pt>
                <c:pt idx="1060">
                  <c:v>0.61856999999999995</c:v>
                </c:pt>
                <c:pt idx="1061">
                  <c:v>0.60702</c:v>
                </c:pt>
                <c:pt idx="1062">
                  <c:v>0.59370000000000001</c:v>
                </c:pt>
                <c:pt idx="1063">
                  <c:v>0.58345000000000002</c:v>
                </c:pt>
                <c:pt idx="1064">
                  <c:v>0.57360999999999995</c:v>
                </c:pt>
                <c:pt idx="1065">
                  <c:v>0.57150000000000001</c:v>
                </c:pt>
                <c:pt idx="1066">
                  <c:v>0.57301999999999997</c:v>
                </c:pt>
                <c:pt idx="1067">
                  <c:v>0.57011999999999996</c:v>
                </c:pt>
                <c:pt idx="1068">
                  <c:v>0.57538999999999996</c:v>
                </c:pt>
                <c:pt idx="1069">
                  <c:v>0.58645999999999998</c:v>
                </c:pt>
                <c:pt idx="1070">
                  <c:v>0.60267999999999999</c:v>
                </c:pt>
                <c:pt idx="1071">
                  <c:v>0.62129000000000001</c:v>
                </c:pt>
                <c:pt idx="1072">
                  <c:v>0.63024999999999998</c:v>
                </c:pt>
                <c:pt idx="1073">
                  <c:v>0.62482000000000004</c:v>
                </c:pt>
                <c:pt idx="1074">
                  <c:v>0.61631999999999998</c:v>
                </c:pt>
                <c:pt idx="1075">
                  <c:v>0.61085999999999996</c:v>
                </c:pt>
                <c:pt idx="1076">
                  <c:v>0.60460999999999998</c:v>
                </c:pt>
                <c:pt idx="1077">
                  <c:v>0.59548999999999996</c:v>
                </c:pt>
                <c:pt idx="1078">
                  <c:v>0.58865999999999996</c:v>
                </c:pt>
                <c:pt idx="1079">
                  <c:v>0.57926</c:v>
                </c:pt>
                <c:pt idx="1080">
                  <c:v>0.57625999999999999</c:v>
                </c:pt>
                <c:pt idx="1081">
                  <c:v>0.56884999999999997</c:v>
                </c:pt>
                <c:pt idx="1082">
                  <c:v>0.56125000000000003</c:v>
                </c:pt>
                <c:pt idx="1083">
                  <c:v>0.55169000000000001</c:v>
                </c:pt>
                <c:pt idx="1084">
                  <c:v>0.54693000000000003</c:v>
                </c:pt>
                <c:pt idx="1085">
                  <c:v>0.53827000000000003</c:v>
                </c:pt>
                <c:pt idx="1086">
                  <c:v>0.53674999999999995</c:v>
                </c:pt>
                <c:pt idx="1087">
                  <c:v>0.54063000000000005</c:v>
                </c:pt>
                <c:pt idx="1088">
                  <c:v>0.54779</c:v>
                </c:pt>
                <c:pt idx="1089">
                  <c:v>0.56301999999999996</c:v>
                </c:pt>
                <c:pt idx="1090">
                  <c:v>0.58730000000000004</c:v>
                </c:pt>
                <c:pt idx="1091">
                  <c:v>0.61577000000000004</c:v>
                </c:pt>
                <c:pt idx="1092">
                  <c:v>0.63693999999999995</c:v>
                </c:pt>
                <c:pt idx="1093">
                  <c:v>0.65929000000000004</c:v>
                </c:pt>
                <c:pt idx="1094">
                  <c:v>0.68220999999999998</c:v>
                </c:pt>
                <c:pt idx="1095">
                  <c:v>0.7258</c:v>
                </c:pt>
                <c:pt idx="1096">
                  <c:v>0.79729000000000005</c:v>
                </c:pt>
                <c:pt idx="1097">
                  <c:v>0.94513999999999998</c:v>
                </c:pt>
                <c:pt idx="1098">
                  <c:v>1.1638999999999999</c:v>
                </c:pt>
                <c:pt idx="1099">
                  <c:v>1.4184000000000001</c:v>
                </c:pt>
                <c:pt idx="1100">
                  <c:v>1.7825</c:v>
                </c:pt>
                <c:pt idx="1101">
                  <c:v>2.6396000000000002</c:v>
                </c:pt>
                <c:pt idx="1102">
                  <c:v>4.4717000000000002</c:v>
                </c:pt>
                <c:pt idx="1103">
                  <c:v>6.5151000000000003</c:v>
                </c:pt>
                <c:pt idx="1104">
                  <c:v>7.157</c:v>
                </c:pt>
                <c:pt idx="1105">
                  <c:v>5.9824999999999999</c:v>
                </c:pt>
                <c:pt idx="1106">
                  <c:v>4.2930999999999999</c:v>
                </c:pt>
                <c:pt idx="1107">
                  <c:v>3.0238999999999998</c:v>
                </c:pt>
                <c:pt idx="1108">
                  <c:v>2.3046000000000002</c:v>
                </c:pt>
                <c:pt idx="1109">
                  <c:v>2.0223</c:v>
                </c:pt>
                <c:pt idx="1110">
                  <c:v>2.0777999999999999</c:v>
                </c:pt>
                <c:pt idx="1111">
                  <c:v>2.5358999999999998</c:v>
                </c:pt>
                <c:pt idx="1112">
                  <c:v>3.4272999999999998</c:v>
                </c:pt>
                <c:pt idx="1113">
                  <c:v>3.9287999999999998</c:v>
                </c:pt>
                <c:pt idx="1114">
                  <c:v>3.3647</c:v>
                </c:pt>
                <c:pt idx="1115">
                  <c:v>2.2559</c:v>
                </c:pt>
                <c:pt idx="1116">
                  <c:v>1.4744999999999999</c:v>
                </c:pt>
                <c:pt idx="1117">
                  <c:v>1.0734999999999999</c:v>
                </c:pt>
                <c:pt idx="1118">
                  <c:v>0.87309999999999999</c:v>
                </c:pt>
                <c:pt idx="1119">
                  <c:v>0.76158999999999999</c:v>
                </c:pt>
                <c:pt idx="1120">
                  <c:v>0.70882000000000001</c:v>
                </c:pt>
                <c:pt idx="1121">
                  <c:v>0.70077</c:v>
                </c:pt>
                <c:pt idx="1122">
                  <c:v>0.73756999999999995</c:v>
                </c:pt>
                <c:pt idx="1123">
                  <c:v>0.86933000000000005</c:v>
                </c:pt>
                <c:pt idx="1124">
                  <c:v>1.214</c:v>
                </c:pt>
                <c:pt idx="1125">
                  <c:v>1.8504</c:v>
                </c:pt>
                <c:pt idx="1126">
                  <c:v>2.3473000000000002</c:v>
                </c:pt>
                <c:pt idx="1127">
                  <c:v>2.2269000000000001</c:v>
                </c:pt>
                <c:pt idx="1128">
                  <c:v>1.6482000000000001</c:v>
                </c:pt>
                <c:pt idx="1129">
                  <c:v>1.1445000000000001</c:v>
                </c:pt>
                <c:pt idx="1130">
                  <c:v>0.86080000000000001</c:v>
                </c:pt>
                <c:pt idx="1131">
                  <c:v>0.69447999999999999</c:v>
                </c:pt>
                <c:pt idx="1132">
                  <c:v>0.59946999999999995</c:v>
                </c:pt>
                <c:pt idx="1133">
                  <c:v>0.53690000000000004</c:v>
                </c:pt>
                <c:pt idx="1134">
                  <c:v>0.49075000000000002</c:v>
                </c:pt>
                <c:pt idx="1135">
                  <c:v>0.46931</c:v>
                </c:pt>
                <c:pt idx="1136">
                  <c:v>0.49653000000000003</c:v>
                </c:pt>
                <c:pt idx="1137">
                  <c:v>0.65880000000000005</c:v>
                </c:pt>
                <c:pt idx="1138">
                  <c:v>0.96240000000000003</c:v>
                </c:pt>
                <c:pt idx="1139">
                  <c:v>1.0905</c:v>
                </c:pt>
                <c:pt idx="1140">
                  <c:v>0.88678999999999997</c:v>
                </c:pt>
                <c:pt idx="1141">
                  <c:v>0.61468999999999996</c:v>
                </c:pt>
                <c:pt idx="1142">
                  <c:v>0.47169</c:v>
                </c:pt>
                <c:pt idx="1143">
                  <c:v>0.40018999999999999</c:v>
                </c:pt>
                <c:pt idx="1144">
                  <c:v>0.36341000000000001</c:v>
                </c:pt>
                <c:pt idx="1145">
                  <c:v>0.33967000000000003</c:v>
                </c:pt>
                <c:pt idx="1146">
                  <c:v>0.31720999999999999</c:v>
                </c:pt>
                <c:pt idx="1147">
                  <c:v>0.29160999999999998</c:v>
                </c:pt>
                <c:pt idx="1148">
                  <c:v>0.27301999999999998</c:v>
                </c:pt>
                <c:pt idx="1149">
                  <c:v>0.26641999999999999</c:v>
                </c:pt>
                <c:pt idx="1150">
                  <c:v>0.26763999999999999</c:v>
                </c:pt>
                <c:pt idx="1151">
                  <c:v>0.26480999999999999</c:v>
                </c:pt>
                <c:pt idx="1152">
                  <c:v>0.26423999999999997</c:v>
                </c:pt>
                <c:pt idx="1153">
                  <c:v>0.26038</c:v>
                </c:pt>
                <c:pt idx="1154">
                  <c:v>0.25368000000000002</c:v>
                </c:pt>
                <c:pt idx="1155">
                  <c:v>0.24711</c:v>
                </c:pt>
                <c:pt idx="1156">
                  <c:v>0.24793999999999999</c:v>
                </c:pt>
                <c:pt idx="1157">
                  <c:v>0.24165</c:v>
                </c:pt>
                <c:pt idx="1158">
                  <c:v>0.24032000000000001</c:v>
                </c:pt>
                <c:pt idx="1159">
                  <c:v>0.23613000000000001</c:v>
                </c:pt>
                <c:pt idx="1160">
                  <c:v>0.23358000000000001</c:v>
                </c:pt>
                <c:pt idx="1161">
                  <c:v>0.24016000000000001</c:v>
                </c:pt>
                <c:pt idx="1162">
                  <c:v>0.24675</c:v>
                </c:pt>
                <c:pt idx="1163">
                  <c:v>0.25108000000000003</c:v>
                </c:pt>
                <c:pt idx="1164">
                  <c:v>0.25605</c:v>
                </c:pt>
                <c:pt idx="1165">
                  <c:v>0.26064999999999999</c:v>
                </c:pt>
                <c:pt idx="1166">
                  <c:v>0.26296000000000003</c:v>
                </c:pt>
                <c:pt idx="1167">
                  <c:v>0.25700000000000001</c:v>
                </c:pt>
                <c:pt idx="1168">
                  <c:v>0.24389</c:v>
                </c:pt>
                <c:pt idx="1169">
                  <c:v>0.24706</c:v>
                </c:pt>
                <c:pt idx="1170">
                  <c:v>0.26362000000000002</c:v>
                </c:pt>
                <c:pt idx="1171">
                  <c:v>0.26173999999999997</c:v>
                </c:pt>
                <c:pt idx="1172">
                  <c:v>0.24923000000000001</c:v>
                </c:pt>
                <c:pt idx="1173">
                  <c:v>0.26136999999999999</c:v>
                </c:pt>
                <c:pt idx="1174">
                  <c:v>0.27367999999999998</c:v>
                </c:pt>
                <c:pt idx="1175">
                  <c:v>0.27002999999999999</c:v>
                </c:pt>
                <c:pt idx="1176">
                  <c:v>0.26116</c:v>
                </c:pt>
                <c:pt idx="1177">
                  <c:v>0.25755</c:v>
                </c:pt>
                <c:pt idx="1178">
                  <c:v>0.25957000000000002</c:v>
                </c:pt>
                <c:pt idx="1179">
                  <c:v>0.26279000000000002</c:v>
                </c:pt>
                <c:pt idx="1180">
                  <c:v>0.26689000000000002</c:v>
                </c:pt>
                <c:pt idx="1181">
                  <c:v>0.26968999999999999</c:v>
                </c:pt>
                <c:pt idx="1182">
                  <c:v>0.27282000000000001</c:v>
                </c:pt>
                <c:pt idx="1183">
                  <c:v>0.27732000000000001</c:v>
                </c:pt>
                <c:pt idx="1184">
                  <c:v>0.28842000000000001</c:v>
                </c:pt>
                <c:pt idx="1185">
                  <c:v>0.30709999999999998</c:v>
                </c:pt>
                <c:pt idx="1186">
                  <c:v>0.32446000000000003</c:v>
                </c:pt>
                <c:pt idx="1187">
                  <c:v>0.3387</c:v>
                </c:pt>
                <c:pt idx="1188">
                  <c:v>0.34770000000000001</c:v>
                </c:pt>
                <c:pt idx="1189">
                  <c:v>0.34894999999999998</c:v>
                </c:pt>
                <c:pt idx="1190">
                  <c:v>0.34354000000000001</c:v>
                </c:pt>
                <c:pt idx="1191">
                  <c:v>0.34651999999999999</c:v>
                </c:pt>
                <c:pt idx="1192">
                  <c:v>0.35759999999999997</c:v>
                </c:pt>
                <c:pt idx="1193">
                  <c:v>0.36625000000000002</c:v>
                </c:pt>
                <c:pt idx="1194">
                  <c:v>0.36065999999999998</c:v>
                </c:pt>
                <c:pt idx="1195">
                  <c:v>0.36797000000000002</c:v>
                </c:pt>
                <c:pt idx="1196">
                  <c:v>0.37848999999999999</c:v>
                </c:pt>
                <c:pt idx="1197">
                  <c:v>0.39617000000000002</c:v>
                </c:pt>
                <c:pt idx="1198">
                  <c:v>0.40620000000000001</c:v>
                </c:pt>
                <c:pt idx="1199">
                  <c:v>0.41752</c:v>
                </c:pt>
                <c:pt idx="1200">
                  <c:v>0.42115000000000002</c:v>
                </c:pt>
                <c:pt idx="1201">
                  <c:v>0.42632999999999999</c:v>
                </c:pt>
                <c:pt idx="1202">
                  <c:v>0.443</c:v>
                </c:pt>
                <c:pt idx="1203">
                  <c:v>0.45848</c:v>
                </c:pt>
                <c:pt idx="1204">
                  <c:v>0.47460000000000002</c:v>
                </c:pt>
                <c:pt idx="1205">
                  <c:v>0.48991000000000001</c:v>
                </c:pt>
                <c:pt idx="1206">
                  <c:v>0.51427</c:v>
                </c:pt>
                <c:pt idx="1207">
                  <c:v>0.5353</c:v>
                </c:pt>
                <c:pt idx="1208">
                  <c:v>0.54488999999999999</c:v>
                </c:pt>
                <c:pt idx="1209">
                  <c:v>0.53795000000000004</c:v>
                </c:pt>
                <c:pt idx="1210">
                  <c:v>0.53834000000000004</c:v>
                </c:pt>
                <c:pt idx="1211">
                  <c:v>0.55700000000000005</c:v>
                </c:pt>
                <c:pt idx="1212">
                  <c:v>0.60306999999999999</c:v>
                </c:pt>
                <c:pt idx="1213">
                  <c:v>0.67657</c:v>
                </c:pt>
                <c:pt idx="1214">
                  <c:v>0.77759999999999996</c:v>
                </c:pt>
                <c:pt idx="1215">
                  <c:v>0.95611000000000002</c:v>
                </c:pt>
                <c:pt idx="1216">
                  <c:v>1.2858000000000001</c:v>
                </c:pt>
                <c:pt idx="1217">
                  <c:v>1.8781000000000001</c:v>
                </c:pt>
                <c:pt idx="1218">
                  <c:v>2.8146</c:v>
                </c:pt>
                <c:pt idx="1219">
                  <c:v>3.8302999999999998</c:v>
                </c:pt>
                <c:pt idx="1220">
                  <c:v>4.3490000000000002</c:v>
                </c:pt>
                <c:pt idx="1221">
                  <c:v>4.1684999999999999</c:v>
                </c:pt>
                <c:pt idx="1222">
                  <c:v>3.5253999999999999</c:v>
                </c:pt>
                <c:pt idx="1223">
                  <c:v>2.8218999999999999</c:v>
                </c:pt>
                <c:pt idx="1224">
                  <c:v>2.2302</c:v>
                </c:pt>
                <c:pt idx="1225">
                  <c:v>1.7624</c:v>
                </c:pt>
                <c:pt idx="1226">
                  <c:v>1.4381999999999999</c:v>
                </c:pt>
                <c:pt idx="1227">
                  <c:v>1.2378</c:v>
                </c:pt>
                <c:pt idx="1228">
                  <c:v>1.1162000000000001</c:v>
                </c:pt>
                <c:pt idx="1229">
                  <c:v>1.0204</c:v>
                </c:pt>
                <c:pt idx="1230">
                  <c:v>0.92747999999999997</c:v>
                </c:pt>
                <c:pt idx="1231">
                  <c:v>0.83857999999999999</c:v>
                </c:pt>
                <c:pt idx="1232">
                  <c:v>0.78763000000000005</c:v>
                </c:pt>
                <c:pt idx="1233">
                  <c:v>0.73521999999999998</c:v>
                </c:pt>
                <c:pt idx="1234">
                  <c:v>0.68403000000000003</c:v>
                </c:pt>
                <c:pt idx="1235">
                  <c:v>0.66788000000000003</c:v>
                </c:pt>
                <c:pt idx="1236">
                  <c:v>0.68801999999999996</c:v>
                </c:pt>
                <c:pt idx="1237">
                  <c:v>0.69525000000000003</c:v>
                </c:pt>
                <c:pt idx="1238">
                  <c:v>0.69457999999999998</c:v>
                </c:pt>
                <c:pt idx="1239">
                  <c:v>0.69752000000000003</c:v>
                </c:pt>
                <c:pt idx="1240">
                  <c:v>0.71772999999999998</c:v>
                </c:pt>
                <c:pt idx="1241">
                  <c:v>0.78251999999999999</c:v>
                </c:pt>
                <c:pt idx="1242">
                  <c:v>0.92605000000000004</c:v>
                </c:pt>
                <c:pt idx="1243">
                  <c:v>1.151</c:v>
                </c:pt>
                <c:pt idx="1244">
                  <c:v>1.5588</c:v>
                </c:pt>
                <c:pt idx="1245">
                  <c:v>2.169</c:v>
                </c:pt>
                <c:pt idx="1246">
                  <c:v>2.573</c:v>
                </c:pt>
                <c:pt idx="1247">
                  <c:v>2.3696999999999999</c:v>
                </c:pt>
                <c:pt idx="1248">
                  <c:v>1.8321000000000001</c:v>
                </c:pt>
                <c:pt idx="1249">
                  <c:v>1.3597999999999999</c:v>
                </c:pt>
                <c:pt idx="1250">
                  <c:v>1.0916999999999999</c:v>
                </c:pt>
                <c:pt idx="1251">
                  <c:v>0.94567999999999997</c:v>
                </c:pt>
                <c:pt idx="1252">
                  <c:v>0.86885000000000001</c:v>
                </c:pt>
                <c:pt idx="1253">
                  <c:v>0.81222000000000005</c:v>
                </c:pt>
                <c:pt idx="1254">
                  <c:v>0.74890999999999996</c:v>
                </c:pt>
                <c:pt idx="1255">
                  <c:v>0.70338999999999996</c:v>
                </c:pt>
                <c:pt idx="1256">
                  <c:v>0.65666000000000002</c:v>
                </c:pt>
                <c:pt idx="1257">
                  <c:v>0.37248999999999999</c:v>
                </c:pt>
                <c:pt idx="1258">
                  <c:v>1.2097</c:v>
                </c:pt>
                <c:pt idx="1259">
                  <c:v>1.1277999999999999</c:v>
                </c:pt>
                <c:pt idx="1260">
                  <c:v>0.91647000000000001</c:v>
                </c:pt>
                <c:pt idx="1261">
                  <c:v>0.65188999999999997</c:v>
                </c:pt>
                <c:pt idx="1262">
                  <c:v>0.74182999999999999</c:v>
                </c:pt>
                <c:pt idx="1263">
                  <c:v>0.93810000000000004</c:v>
                </c:pt>
                <c:pt idx="1264">
                  <c:v>1.1540999999999999</c:v>
                </c:pt>
                <c:pt idx="1265">
                  <c:v>1.6109</c:v>
                </c:pt>
                <c:pt idx="1266">
                  <c:v>1.367</c:v>
                </c:pt>
                <c:pt idx="1267">
                  <c:v>1.2387999999999999</c:v>
                </c:pt>
                <c:pt idx="1268">
                  <c:v>0.99373999999999996</c:v>
                </c:pt>
                <c:pt idx="1269">
                  <c:v>0.76859999999999995</c:v>
                </c:pt>
                <c:pt idx="1270">
                  <c:v>0.60409000000000002</c:v>
                </c:pt>
                <c:pt idx="1271">
                  <c:v>0.50395000000000001</c:v>
                </c:pt>
                <c:pt idx="1272">
                  <c:v>0.46360000000000001</c:v>
                </c:pt>
                <c:pt idx="1273">
                  <c:v>0.47203000000000001</c:v>
                </c:pt>
                <c:pt idx="1274">
                  <c:v>0.51749000000000001</c:v>
                </c:pt>
                <c:pt idx="1275">
                  <c:v>0.60062000000000004</c:v>
                </c:pt>
                <c:pt idx="1276">
                  <c:v>0.71126</c:v>
                </c:pt>
                <c:pt idx="1277">
                  <c:v>0.80908000000000002</c:v>
                </c:pt>
                <c:pt idx="1278">
                  <c:v>0.87143999999999999</c:v>
                </c:pt>
                <c:pt idx="1279">
                  <c:v>0.90468000000000004</c:v>
                </c:pt>
                <c:pt idx="1280">
                  <c:v>0.90790999999999999</c:v>
                </c:pt>
                <c:pt idx="1281">
                  <c:v>0.90539000000000003</c:v>
                </c:pt>
                <c:pt idx="1282">
                  <c:v>0.92267999999999994</c:v>
                </c:pt>
                <c:pt idx="1283">
                  <c:v>0.95587</c:v>
                </c:pt>
                <c:pt idx="1284">
                  <c:v>0.98134999999999994</c:v>
                </c:pt>
                <c:pt idx="1285">
                  <c:v>0.96406999999999998</c:v>
                </c:pt>
                <c:pt idx="1286">
                  <c:v>0.89705999999999997</c:v>
                </c:pt>
                <c:pt idx="1287">
                  <c:v>0.78947999999999996</c:v>
                </c:pt>
                <c:pt idx="1288">
                  <c:v>0.65844999999999998</c:v>
                </c:pt>
                <c:pt idx="1289">
                  <c:v>0.53857999999999995</c:v>
                </c:pt>
                <c:pt idx="1290">
                  <c:v>0.46306999999999998</c:v>
                </c:pt>
                <c:pt idx="1291">
                  <c:v>0.42523</c:v>
                </c:pt>
                <c:pt idx="1292">
                  <c:v>0.43465999999999999</c:v>
                </c:pt>
                <c:pt idx="1293">
                  <c:v>0.48237000000000002</c:v>
                </c:pt>
                <c:pt idx="1294">
                  <c:v>0.54866000000000004</c:v>
                </c:pt>
                <c:pt idx="1295">
                  <c:v>0.61814000000000002</c:v>
                </c:pt>
                <c:pt idx="1296">
                  <c:v>0.67754000000000003</c:v>
                </c:pt>
                <c:pt idx="1297">
                  <c:v>0.72158999999999995</c:v>
                </c:pt>
                <c:pt idx="1298">
                  <c:v>0.77817000000000003</c:v>
                </c:pt>
                <c:pt idx="1299">
                  <c:v>0.85102</c:v>
                </c:pt>
                <c:pt idx="1300">
                  <c:v>0.91678999999999999</c:v>
                </c:pt>
                <c:pt idx="1301">
                  <c:v>0.98199999999999998</c:v>
                </c:pt>
                <c:pt idx="1302">
                  <c:v>1.0144</c:v>
                </c:pt>
                <c:pt idx="1303">
                  <c:v>0.96421999999999997</c:v>
                </c:pt>
                <c:pt idx="1304">
                  <c:v>0.88636000000000004</c:v>
                </c:pt>
                <c:pt idx="1305">
                  <c:v>0.82618000000000003</c:v>
                </c:pt>
                <c:pt idx="1306">
                  <c:v>0.81413000000000002</c:v>
                </c:pt>
                <c:pt idx="1307">
                  <c:v>0.83508000000000004</c:v>
                </c:pt>
                <c:pt idx="1308">
                  <c:v>0.89619000000000004</c:v>
                </c:pt>
                <c:pt idx="1309">
                  <c:v>0.95530999999999999</c:v>
                </c:pt>
                <c:pt idx="1310">
                  <c:v>0.96003000000000005</c:v>
                </c:pt>
                <c:pt idx="1311">
                  <c:v>0.88365000000000005</c:v>
                </c:pt>
                <c:pt idx="1312">
                  <c:v>0.78769999999999996</c:v>
                </c:pt>
                <c:pt idx="1313">
                  <c:v>0.68542000000000003</c:v>
                </c:pt>
                <c:pt idx="1314">
                  <c:v>0.59162000000000003</c:v>
                </c:pt>
                <c:pt idx="1315">
                  <c:v>0.53300999999999998</c:v>
                </c:pt>
                <c:pt idx="1316">
                  <c:v>0.51987000000000005</c:v>
                </c:pt>
                <c:pt idx="1317">
                  <c:v>0.55267999999999995</c:v>
                </c:pt>
                <c:pt idx="1318">
                  <c:v>0.60655999999999999</c:v>
                </c:pt>
                <c:pt idx="1319">
                  <c:v>0.65175000000000005</c:v>
                </c:pt>
                <c:pt idx="1320">
                  <c:v>0.67895000000000005</c:v>
                </c:pt>
                <c:pt idx="1321">
                  <c:v>0.66564999999999996</c:v>
                </c:pt>
                <c:pt idx="1322">
                  <c:v>0.59769000000000005</c:v>
                </c:pt>
                <c:pt idx="1323">
                  <c:v>0.51354999999999995</c:v>
                </c:pt>
                <c:pt idx="1324">
                  <c:v>0.43301000000000001</c:v>
                </c:pt>
                <c:pt idx="1325">
                  <c:v>0.36586999999999997</c:v>
                </c:pt>
                <c:pt idx="1326">
                  <c:v>0.32613999999999999</c:v>
                </c:pt>
                <c:pt idx="1327">
                  <c:v>0.3044</c:v>
                </c:pt>
                <c:pt idx="1328">
                  <c:v>0.29329</c:v>
                </c:pt>
                <c:pt idx="1329">
                  <c:v>0.28916999999999998</c:v>
                </c:pt>
                <c:pt idx="1330">
                  <c:v>0.28897</c:v>
                </c:pt>
                <c:pt idx="1331">
                  <c:v>0.28991</c:v>
                </c:pt>
                <c:pt idx="1332">
                  <c:v>0.28776000000000002</c:v>
                </c:pt>
                <c:pt idx="1333">
                  <c:v>0.28173999999999999</c:v>
                </c:pt>
                <c:pt idx="1334">
                  <c:v>0.27317999999999998</c:v>
                </c:pt>
                <c:pt idx="1335">
                  <c:v>0.26385999999999998</c:v>
                </c:pt>
                <c:pt idx="1336">
                  <c:v>0.25707999999999998</c:v>
                </c:pt>
                <c:pt idx="1337">
                  <c:v>0.25645000000000001</c:v>
                </c:pt>
                <c:pt idx="1338">
                  <c:v>0.26199</c:v>
                </c:pt>
                <c:pt idx="1339">
                  <c:v>0.27681</c:v>
                </c:pt>
                <c:pt idx="1340">
                  <c:v>0.30098000000000003</c:v>
                </c:pt>
                <c:pt idx="1341">
                  <c:v>0.33005000000000001</c:v>
                </c:pt>
                <c:pt idx="1342">
                  <c:v>0.35949999999999999</c:v>
                </c:pt>
                <c:pt idx="1343">
                  <c:v>0.37741999999999998</c:v>
                </c:pt>
                <c:pt idx="1344">
                  <c:v>0.37708999999999998</c:v>
                </c:pt>
                <c:pt idx="1345">
                  <c:v>0.35960999999999999</c:v>
                </c:pt>
                <c:pt idx="1346">
                  <c:v>0.33256000000000002</c:v>
                </c:pt>
                <c:pt idx="1347">
                  <c:v>0.29954999999999998</c:v>
                </c:pt>
                <c:pt idx="1348">
                  <c:v>0.27428999999999998</c:v>
                </c:pt>
                <c:pt idx="1349">
                  <c:v>0.25634000000000001</c:v>
                </c:pt>
                <c:pt idx="1350">
                  <c:v>0.24545</c:v>
                </c:pt>
                <c:pt idx="1351">
                  <c:v>0.24193000000000001</c:v>
                </c:pt>
                <c:pt idx="1352">
                  <c:v>0.24379000000000001</c:v>
                </c:pt>
                <c:pt idx="1353">
                  <c:v>0.24833</c:v>
                </c:pt>
                <c:pt idx="1354">
                  <c:v>0.25480999999999998</c:v>
                </c:pt>
                <c:pt idx="1355">
                  <c:v>0.26205000000000001</c:v>
                </c:pt>
                <c:pt idx="1356">
                  <c:v>0.26939000000000002</c:v>
                </c:pt>
                <c:pt idx="1357">
                  <c:v>0.27867999999999998</c:v>
                </c:pt>
                <c:pt idx="1358">
                  <c:v>0.29471000000000003</c:v>
                </c:pt>
                <c:pt idx="1359">
                  <c:v>0.33561000000000002</c:v>
                </c:pt>
                <c:pt idx="1360">
                  <c:v>0.38538</c:v>
                </c:pt>
                <c:pt idx="1361">
                  <c:v>0.41335</c:v>
                </c:pt>
                <c:pt idx="1362">
                  <c:v>0.42859999999999998</c:v>
                </c:pt>
                <c:pt idx="1363">
                  <c:v>0.43601000000000001</c:v>
                </c:pt>
                <c:pt idx="1364">
                  <c:v>0.40670000000000001</c:v>
                </c:pt>
                <c:pt idx="1365">
                  <c:v>0.35959999999999998</c:v>
                </c:pt>
                <c:pt idx="1366">
                  <c:v>0.32580999999999999</c:v>
                </c:pt>
                <c:pt idx="1367">
                  <c:v>0.29221000000000003</c:v>
                </c:pt>
                <c:pt idx="1368">
                  <c:v>0.25572</c:v>
                </c:pt>
                <c:pt idx="1369">
                  <c:v>0.22791</c:v>
                </c:pt>
                <c:pt idx="1370">
                  <c:v>0.21833</c:v>
                </c:pt>
                <c:pt idx="1371">
                  <c:v>0.21967999999999999</c:v>
                </c:pt>
                <c:pt idx="1372">
                  <c:v>0.23730999999999999</c:v>
                </c:pt>
                <c:pt idx="1373">
                  <c:v>0.27522000000000002</c:v>
                </c:pt>
                <c:pt idx="1374">
                  <c:v>0.32640999999999998</c:v>
                </c:pt>
                <c:pt idx="1375">
                  <c:v>0.38428000000000001</c:v>
                </c:pt>
                <c:pt idx="1376">
                  <c:v>0.42976999999999999</c:v>
                </c:pt>
                <c:pt idx="1377">
                  <c:v>0.45157999999999998</c:v>
                </c:pt>
                <c:pt idx="1378">
                  <c:v>0.44445000000000001</c:v>
                </c:pt>
                <c:pt idx="1379">
                  <c:v>0.41060000000000002</c:v>
                </c:pt>
                <c:pt idx="1380">
                  <c:v>0.36309000000000002</c:v>
                </c:pt>
                <c:pt idx="1381">
                  <c:v>0.31785999999999998</c:v>
                </c:pt>
                <c:pt idx="1382">
                  <c:v>0.27834999999999999</c:v>
                </c:pt>
                <c:pt idx="1383">
                  <c:v>0.24895</c:v>
                </c:pt>
                <c:pt idx="1384">
                  <c:v>0.22994000000000001</c:v>
                </c:pt>
                <c:pt idx="1385">
                  <c:v>0.21793999999999999</c:v>
                </c:pt>
                <c:pt idx="1386">
                  <c:v>0.21095</c:v>
                </c:pt>
                <c:pt idx="1387">
                  <c:v>0.20691999999999999</c:v>
                </c:pt>
                <c:pt idx="1388">
                  <c:v>0.20469000000000001</c:v>
                </c:pt>
                <c:pt idx="1389">
                  <c:v>0.20368</c:v>
                </c:pt>
                <c:pt idx="1390">
                  <c:v>0.20293</c:v>
                </c:pt>
                <c:pt idx="1391">
                  <c:v>0.20261000000000001</c:v>
                </c:pt>
                <c:pt idx="1392">
                  <c:v>0.20313999999999999</c:v>
                </c:pt>
                <c:pt idx="1393">
                  <c:v>0.20469999999999999</c:v>
                </c:pt>
                <c:pt idx="1394">
                  <c:v>0.20685000000000001</c:v>
                </c:pt>
                <c:pt idx="1395">
                  <c:v>0.20921000000000001</c:v>
                </c:pt>
                <c:pt idx="1396">
                  <c:v>0.2112</c:v>
                </c:pt>
                <c:pt idx="1397">
                  <c:v>0.21265000000000001</c:v>
                </c:pt>
                <c:pt idx="1398">
                  <c:v>0.21331</c:v>
                </c:pt>
                <c:pt idx="1399">
                  <c:v>0.21321000000000001</c:v>
                </c:pt>
                <c:pt idx="1400">
                  <c:v>0.21314</c:v>
                </c:pt>
                <c:pt idx="1401">
                  <c:v>0.21368000000000001</c:v>
                </c:pt>
                <c:pt idx="1402">
                  <c:v>0.21548</c:v>
                </c:pt>
                <c:pt idx="1403">
                  <c:v>0.22008</c:v>
                </c:pt>
                <c:pt idx="1404">
                  <c:v>0.22681999999999999</c:v>
                </c:pt>
                <c:pt idx="1405">
                  <c:v>0.23533999999999999</c:v>
                </c:pt>
                <c:pt idx="1406">
                  <c:v>0.24535000000000001</c:v>
                </c:pt>
                <c:pt idx="1407">
                  <c:v>0.25618999999999997</c:v>
                </c:pt>
                <c:pt idx="1408">
                  <c:v>0.27012000000000003</c:v>
                </c:pt>
                <c:pt idx="1409">
                  <c:v>0.29226000000000002</c:v>
                </c:pt>
                <c:pt idx="1410">
                  <c:v>0.32449</c:v>
                </c:pt>
                <c:pt idx="1411">
                  <c:v>0.37852000000000002</c:v>
                </c:pt>
                <c:pt idx="1412">
                  <c:v>0.44717000000000001</c:v>
                </c:pt>
                <c:pt idx="1413">
                  <c:v>0.50946000000000002</c:v>
                </c:pt>
                <c:pt idx="1414">
                  <c:v>0.55916999999999994</c:v>
                </c:pt>
                <c:pt idx="1415">
                  <c:v>0.58575999999999995</c:v>
                </c:pt>
                <c:pt idx="1416">
                  <c:v>0.57418000000000002</c:v>
                </c:pt>
                <c:pt idx="1417">
                  <c:v>0.54152</c:v>
                </c:pt>
                <c:pt idx="1418">
                  <c:v>0.50217000000000001</c:v>
                </c:pt>
                <c:pt idx="1419">
                  <c:v>0.46105000000000002</c:v>
                </c:pt>
                <c:pt idx="1420">
                  <c:v>0.42601</c:v>
                </c:pt>
                <c:pt idx="1421">
                  <c:v>0.39701999999999998</c:v>
                </c:pt>
                <c:pt idx="1422">
                  <c:v>0.37071999999999999</c:v>
                </c:pt>
                <c:pt idx="1423">
                  <c:v>0.34622000000000003</c:v>
                </c:pt>
                <c:pt idx="1424">
                  <c:v>0.32118000000000002</c:v>
                </c:pt>
                <c:pt idx="1425">
                  <c:v>0.30071999999999999</c:v>
                </c:pt>
                <c:pt idx="1426">
                  <c:v>0.28443000000000002</c:v>
                </c:pt>
                <c:pt idx="1427">
                  <c:v>0.27268999999999999</c:v>
                </c:pt>
                <c:pt idx="1428">
                  <c:v>0.26402999999999999</c:v>
                </c:pt>
                <c:pt idx="1429">
                  <c:v>0.25889000000000001</c:v>
                </c:pt>
                <c:pt idx="1430">
                  <c:v>0.25536999999999999</c:v>
                </c:pt>
                <c:pt idx="1431">
                  <c:v>0.25402000000000002</c:v>
                </c:pt>
                <c:pt idx="1432">
                  <c:v>0.25446999999999997</c:v>
                </c:pt>
                <c:pt idx="1433">
                  <c:v>0.25588</c:v>
                </c:pt>
                <c:pt idx="1434">
                  <c:v>0.25742999999999999</c:v>
                </c:pt>
                <c:pt idx="1435">
                  <c:v>0.25831999999999999</c:v>
                </c:pt>
                <c:pt idx="1436">
                  <c:v>0.25924999999999998</c:v>
                </c:pt>
                <c:pt idx="1437">
                  <c:v>0.26007999999999998</c:v>
                </c:pt>
                <c:pt idx="1438">
                  <c:v>0.26319999999999999</c:v>
                </c:pt>
                <c:pt idx="1439">
                  <c:v>0.26848</c:v>
                </c:pt>
                <c:pt idx="1440">
                  <c:v>0.27766999999999997</c:v>
                </c:pt>
                <c:pt idx="1441">
                  <c:v>0.28843999999999997</c:v>
                </c:pt>
                <c:pt idx="1442">
                  <c:v>0.29659999999999997</c:v>
                </c:pt>
                <c:pt idx="1443">
                  <c:v>0.29991000000000001</c:v>
                </c:pt>
                <c:pt idx="1444">
                  <c:v>0.29812</c:v>
                </c:pt>
                <c:pt idx="1445">
                  <c:v>0.29065000000000002</c:v>
                </c:pt>
                <c:pt idx="1446">
                  <c:v>0.28045999999999999</c:v>
                </c:pt>
                <c:pt idx="1447">
                  <c:v>0.27160000000000001</c:v>
                </c:pt>
                <c:pt idx="1448">
                  <c:v>0.26454</c:v>
                </c:pt>
                <c:pt idx="1449">
                  <c:v>0.25979999999999998</c:v>
                </c:pt>
                <c:pt idx="1450">
                  <c:v>0.25705</c:v>
                </c:pt>
                <c:pt idx="1451">
                  <c:v>0.25585999999999998</c:v>
                </c:pt>
                <c:pt idx="1452">
                  <c:v>0.25575999999999999</c:v>
                </c:pt>
                <c:pt idx="1453">
                  <c:v>0.25699</c:v>
                </c:pt>
                <c:pt idx="1454">
                  <c:v>0.25935999999999998</c:v>
                </c:pt>
                <c:pt idx="1455">
                  <c:v>0.26221</c:v>
                </c:pt>
                <c:pt idx="1456">
                  <c:v>0.26511000000000001</c:v>
                </c:pt>
                <c:pt idx="1457">
                  <c:v>0.26869999999999999</c:v>
                </c:pt>
                <c:pt idx="1458">
                  <c:v>0.27318999999999999</c:v>
                </c:pt>
                <c:pt idx="1459">
                  <c:v>0.28282000000000002</c:v>
                </c:pt>
                <c:pt idx="1460">
                  <c:v>0.30295</c:v>
                </c:pt>
                <c:pt idx="1461">
                  <c:v>0.33554</c:v>
                </c:pt>
                <c:pt idx="1462">
                  <c:v>0.38053999999999999</c:v>
                </c:pt>
                <c:pt idx="1463">
                  <c:v>0.42910999999999999</c:v>
                </c:pt>
                <c:pt idx="1464">
                  <c:v>0.47132000000000002</c:v>
                </c:pt>
                <c:pt idx="1465">
                  <c:v>0.50212999999999997</c:v>
                </c:pt>
                <c:pt idx="1466">
                  <c:v>0.51207000000000003</c:v>
                </c:pt>
                <c:pt idx="1467">
                  <c:v>0.49379000000000001</c:v>
                </c:pt>
                <c:pt idx="1468">
                  <c:v>0.45893</c:v>
                </c:pt>
                <c:pt idx="1469">
                  <c:v>0.41635</c:v>
                </c:pt>
                <c:pt idx="1470">
                  <c:v>0.36904999999999999</c:v>
                </c:pt>
                <c:pt idx="1471">
                  <c:v>0.32668999999999998</c:v>
                </c:pt>
                <c:pt idx="1472">
                  <c:v>0.29709999999999998</c:v>
                </c:pt>
                <c:pt idx="1473">
                  <c:v>0.27849000000000002</c:v>
                </c:pt>
                <c:pt idx="1474">
                  <c:v>0.26650000000000001</c:v>
                </c:pt>
                <c:pt idx="1475">
                  <c:v>0.25789000000000001</c:v>
                </c:pt>
                <c:pt idx="1476">
                  <c:v>0.25141000000000002</c:v>
                </c:pt>
                <c:pt idx="1477">
                  <c:v>0.24615999999999999</c:v>
                </c:pt>
                <c:pt idx="1478">
                  <c:v>0.24218000000000001</c:v>
                </c:pt>
                <c:pt idx="1479">
                  <c:v>0.23918</c:v>
                </c:pt>
                <c:pt idx="1480">
                  <c:v>0.23694999999999999</c:v>
                </c:pt>
                <c:pt idx="1481">
                  <c:v>0.23508000000000001</c:v>
                </c:pt>
                <c:pt idx="1482">
                  <c:v>0.23365</c:v>
                </c:pt>
                <c:pt idx="1483">
                  <c:v>0.23232</c:v>
                </c:pt>
                <c:pt idx="1484">
                  <c:v>0.23108999999999999</c:v>
                </c:pt>
                <c:pt idx="1485">
                  <c:v>0.22966</c:v>
                </c:pt>
                <c:pt idx="1486">
                  <c:v>0.22811000000000001</c:v>
                </c:pt>
                <c:pt idx="1487">
                  <c:v>0.22603000000000001</c:v>
                </c:pt>
                <c:pt idx="1488">
                  <c:v>0.22384000000000001</c:v>
                </c:pt>
                <c:pt idx="1489">
                  <c:v>0.22151000000000001</c:v>
                </c:pt>
                <c:pt idx="1490">
                  <c:v>0.21967</c:v>
                </c:pt>
                <c:pt idx="1491">
                  <c:v>0.21787000000000001</c:v>
                </c:pt>
                <c:pt idx="1492">
                  <c:v>0.21626000000000001</c:v>
                </c:pt>
                <c:pt idx="1493">
                  <c:v>0.21446000000000001</c:v>
                </c:pt>
                <c:pt idx="1494">
                  <c:v>0.21292</c:v>
                </c:pt>
                <c:pt idx="1495">
                  <c:v>0.21157000000000001</c:v>
                </c:pt>
                <c:pt idx="1496">
                  <c:v>0.21076</c:v>
                </c:pt>
                <c:pt idx="1497">
                  <c:v>0.21004</c:v>
                </c:pt>
                <c:pt idx="1498">
                  <c:v>0.20941000000000001</c:v>
                </c:pt>
                <c:pt idx="1499">
                  <c:v>0.20882999999999999</c:v>
                </c:pt>
                <c:pt idx="1500">
                  <c:v>0.20827000000000001</c:v>
                </c:pt>
                <c:pt idx="1501">
                  <c:v>0.20784</c:v>
                </c:pt>
                <c:pt idx="1502">
                  <c:v>0.20755000000000001</c:v>
                </c:pt>
                <c:pt idx="1503">
                  <c:v>0.20748</c:v>
                </c:pt>
                <c:pt idx="1504">
                  <c:v>0.20751</c:v>
                </c:pt>
                <c:pt idx="1505">
                  <c:v>0.20757999999999999</c:v>
                </c:pt>
                <c:pt idx="1506">
                  <c:v>0.20754</c:v>
                </c:pt>
                <c:pt idx="1507">
                  <c:v>0.20674999999999999</c:v>
                </c:pt>
                <c:pt idx="1508">
                  <c:v>0.20544999999999999</c:v>
                </c:pt>
                <c:pt idx="1509">
                  <c:v>0.20372000000000001</c:v>
                </c:pt>
                <c:pt idx="1510">
                  <c:v>0.20230000000000001</c:v>
                </c:pt>
                <c:pt idx="1511">
                  <c:v>0.20080999999999999</c:v>
                </c:pt>
                <c:pt idx="1512">
                  <c:v>0.19941999999999999</c:v>
                </c:pt>
                <c:pt idx="1513">
                  <c:v>0.19811999999999999</c:v>
                </c:pt>
                <c:pt idx="1514">
                  <c:v>0.19713</c:v>
                </c:pt>
                <c:pt idx="1515">
                  <c:v>0.19686999999999999</c:v>
                </c:pt>
                <c:pt idx="1516">
                  <c:v>0.19694</c:v>
                </c:pt>
                <c:pt idx="1517">
                  <c:v>0.19778000000000001</c:v>
                </c:pt>
                <c:pt idx="1518">
                  <c:v>0.19919999999999999</c:v>
                </c:pt>
                <c:pt idx="1519">
                  <c:v>0.20654</c:v>
                </c:pt>
                <c:pt idx="1520">
                  <c:v>0.22383</c:v>
                </c:pt>
                <c:pt idx="1521">
                  <c:v>0.25044</c:v>
                </c:pt>
                <c:pt idx="1522">
                  <c:v>0.28708</c:v>
                </c:pt>
                <c:pt idx="1523">
                  <c:v>0.31961000000000001</c:v>
                </c:pt>
                <c:pt idx="1524">
                  <c:v>0.33992</c:v>
                </c:pt>
                <c:pt idx="1525">
                  <c:v>0.34194000000000002</c:v>
                </c:pt>
                <c:pt idx="1526">
                  <c:v>0.32621</c:v>
                </c:pt>
                <c:pt idx="1527">
                  <c:v>0.29494999999999999</c:v>
                </c:pt>
                <c:pt idx="1528">
                  <c:v>0.26085999999999998</c:v>
                </c:pt>
                <c:pt idx="1529">
                  <c:v>0.23002</c:v>
                </c:pt>
                <c:pt idx="1530">
                  <c:v>0.20487</c:v>
                </c:pt>
                <c:pt idx="1531">
                  <c:v>0.18626000000000001</c:v>
                </c:pt>
                <c:pt idx="1532">
                  <c:v>0.17152999999999999</c:v>
                </c:pt>
                <c:pt idx="1533">
                  <c:v>0.16274</c:v>
                </c:pt>
                <c:pt idx="1534">
                  <c:v>0.15734999999999999</c:v>
                </c:pt>
                <c:pt idx="1535">
                  <c:v>0.154</c:v>
                </c:pt>
                <c:pt idx="1536">
                  <c:v>0.15162999999999999</c:v>
                </c:pt>
                <c:pt idx="1537">
                  <c:v>0.15003</c:v>
                </c:pt>
                <c:pt idx="1538">
                  <c:v>0.14896000000000001</c:v>
                </c:pt>
                <c:pt idx="1539">
                  <c:v>0.14845</c:v>
                </c:pt>
                <c:pt idx="1540">
                  <c:v>0.14837</c:v>
                </c:pt>
                <c:pt idx="1541">
                  <c:v>0.14896000000000001</c:v>
                </c:pt>
                <c:pt idx="1542">
                  <c:v>0.14990999999999999</c:v>
                </c:pt>
                <c:pt idx="1543">
                  <c:v>0.15129999999999999</c:v>
                </c:pt>
                <c:pt idx="1544">
                  <c:v>0.15265999999999999</c:v>
                </c:pt>
                <c:pt idx="1545">
                  <c:v>0.15490999999999999</c:v>
                </c:pt>
                <c:pt idx="1546">
                  <c:v>0.15769</c:v>
                </c:pt>
                <c:pt idx="1547">
                  <c:v>0.16481000000000001</c:v>
                </c:pt>
                <c:pt idx="1548">
                  <c:v>0.17613999999999999</c:v>
                </c:pt>
                <c:pt idx="1549">
                  <c:v>0.19069</c:v>
                </c:pt>
                <c:pt idx="1550">
                  <c:v>0.20877000000000001</c:v>
                </c:pt>
                <c:pt idx="1551">
                  <c:v>0.22742000000000001</c:v>
                </c:pt>
                <c:pt idx="1552">
                  <c:v>0.2422</c:v>
                </c:pt>
                <c:pt idx="1553">
                  <c:v>0.254</c:v>
                </c:pt>
                <c:pt idx="1554">
                  <c:v>0.26390000000000002</c:v>
                </c:pt>
                <c:pt idx="1555">
                  <c:v>0.26826</c:v>
                </c:pt>
                <c:pt idx="1556">
                  <c:v>0.26959</c:v>
                </c:pt>
                <c:pt idx="1557">
                  <c:v>0.26698</c:v>
                </c:pt>
                <c:pt idx="1558">
                  <c:v>0.25946999999999998</c:v>
                </c:pt>
                <c:pt idx="1559">
                  <c:v>0.24826999999999999</c:v>
                </c:pt>
                <c:pt idx="1560">
                  <c:v>0.23707</c:v>
                </c:pt>
                <c:pt idx="1561">
                  <c:v>0.22700000000000001</c:v>
                </c:pt>
                <c:pt idx="1562">
                  <c:v>0.22020999999999999</c:v>
                </c:pt>
                <c:pt idx="1563">
                  <c:v>0.21546000000000001</c:v>
                </c:pt>
                <c:pt idx="1564">
                  <c:v>0.21181</c:v>
                </c:pt>
                <c:pt idx="1565">
                  <c:v>0.20735999999999999</c:v>
                </c:pt>
                <c:pt idx="1566">
                  <c:v>0.20124</c:v>
                </c:pt>
                <c:pt idx="1567">
                  <c:v>0.19331000000000001</c:v>
                </c:pt>
                <c:pt idx="1568">
                  <c:v>0.18525</c:v>
                </c:pt>
                <c:pt idx="1569">
                  <c:v>0.1777</c:v>
                </c:pt>
                <c:pt idx="1570">
                  <c:v>0.17143</c:v>
                </c:pt>
                <c:pt idx="1571">
                  <c:v>0.16666</c:v>
                </c:pt>
                <c:pt idx="1572">
                  <c:v>0.16334000000000001</c:v>
                </c:pt>
                <c:pt idx="1573">
                  <c:v>0.16131000000000001</c:v>
                </c:pt>
                <c:pt idx="1574">
                  <c:v>0.16028000000000001</c:v>
                </c:pt>
                <c:pt idx="1575">
                  <c:v>0.16031000000000001</c:v>
                </c:pt>
                <c:pt idx="1576">
                  <c:v>0.16127</c:v>
                </c:pt>
                <c:pt idx="1577">
                  <c:v>0.16356999999999999</c:v>
                </c:pt>
                <c:pt idx="1578">
                  <c:v>0.16722999999999999</c:v>
                </c:pt>
                <c:pt idx="1579">
                  <c:v>0.17466999999999999</c:v>
                </c:pt>
                <c:pt idx="1580">
                  <c:v>0.18872</c:v>
                </c:pt>
                <c:pt idx="1581">
                  <c:v>0.21067</c:v>
                </c:pt>
                <c:pt idx="1582">
                  <c:v>0.24714</c:v>
                </c:pt>
                <c:pt idx="1583">
                  <c:v>0.29894999999999999</c:v>
                </c:pt>
                <c:pt idx="1584">
                  <c:v>0.35348000000000002</c:v>
                </c:pt>
                <c:pt idx="1585">
                  <c:v>0.39823999999999998</c:v>
                </c:pt>
                <c:pt idx="1586">
                  <c:v>0.42442000000000002</c:v>
                </c:pt>
                <c:pt idx="1587">
                  <c:v>0.42376999999999998</c:v>
                </c:pt>
                <c:pt idx="1588">
                  <c:v>0.39489999999999997</c:v>
                </c:pt>
                <c:pt idx="1589">
                  <c:v>0.35063</c:v>
                </c:pt>
                <c:pt idx="1590">
                  <c:v>0.30303999999999998</c:v>
                </c:pt>
                <c:pt idx="1591">
                  <c:v>0.26069999999999999</c:v>
                </c:pt>
                <c:pt idx="1592">
                  <c:v>0.22875999999999999</c:v>
                </c:pt>
                <c:pt idx="1593">
                  <c:v>0.20569000000000001</c:v>
                </c:pt>
                <c:pt idx="1594">
                  <c:v>0.19026999999999999</c:v>
                </c:pt>
                <c:pt idx="1595">
                  <c:v>0.17971999999999999</c:v>
                </c:pt>
                <c:pt idx="1596">
                  <c:v>0.17391999999999999</c:v>
                </c:pt>
                <c:pt idx="1597">
                  <c:v>0.17065</c:v>
                </c:pt>
                <c:pt idx="1598">
                  <c:v>0.16882</c:v>
                </c:pt>
                <c:pt idx="1599">
                  <c:v>0.16772000000000001</c:v>
                </c:pt>
                <c:pt idx="1600">
                  <c:v>0.16661999999999999</c:v>
                </c:pt>
                <c:pt idx="1601">
                  <c:v>0.1651</c:v>
                </c:pt>
                <c:pt idx="1602">
                  <c:v>0.16286</c:v>
                </c:pt>
                <c:pt idx="1603">
                  <c:v>0.16039</c:v>
                </c:pt>
                <c:pt idx="1604">
                  <c:v>0.15779000000000001</c:v>
                </c:pt>
                <c:pt idx="1605">
                  <c:v>0.15545</c:v>
                </c:pt>
                <c:pt idx="1606">
                  <c:v>0.15317</c:v>
                </c:pt>
                <c:pt idx="1607">
                  <c:v>0.15121999999999999</c:v>
                </c:pt>
                <c:pt idx="1608">
                  <c:v>0.14976</c:v>
                </c:pt>
                <c:pt idx="1609">
                  <c:v>0.14888000000000001</c:v>
                </c:pt>
                <c:pt idx="1610">
                  <c:v>0.14863999999999999</c:v>
                </c:pt>
                <c:pt idx="1611">
                  <c:v>0.14890999999999999</c:v>
                </c:pt>
                <c:pt idx="1612">
                  <c:v>0.15065999999999999</c:v>
                </c:pt>
                <c:pt idx="1613">
                  <c:v>0.15328</c:v>
                </c:pt>
                <c:pt idx="1614">
                  <c:v>0.15620999999999999</c:v>
                </c:pt>
                <c:pt idx="1615">
                  <c:v>0.159</c:v>
                </c:pt>
                <c:pt idx="1616">
                  <c:v>0.16119</c:v>
                </c:pt>
                <c:pt idx="1617">
                  <c:v>0.16178000000000001</c:v>
                </c:pt>
                <c:pt idx="1618">
                  <c:v>0.16269</c:v>
                </c:pt>
                <c:pt idx="1619">
                  <c:v>0.16503999999999999</c:v>
                </c:pt>
                <c:pt idx="1620">
                  <c:v>0.17269000000000001</c:v>
                </c:pt>
                <c:pt idx="1621">
                  <c:v>0.18969</c:v>
                </c:pt>
                <c:pt idx="1622">
                  <c:v>0.21251999999999999</c:v>
                </c:pt>
                <c:pt idx="1623">
                  <c:v>0.23644000000000001</c:v>
                </c:pt>
                <c:pt idx="1624">
                  <c:v>0.25645000000000001</c:v>
                </c:pt>
                <c:pt idx="1625">
                  <c:v>0.26713999999999999</c:v>
                </c:pt>
                <c:pt idx="1626">
                  <c:v>0.26404</c:v>
                </c:pt>
                <c:pt idx="1627">
                  <c:v>0.25015999999999999</c:v>
                </c:pt>
                <c:pt idx="1628">
                  <c:v>0.23091999999999999</c:v>
                </c:pt>
                <c:pt idx="1629">
                  <c:v>0.20993999999999999</c:v>
                </c:pt>
                <c:pt idx="1630">
                  <c:v>0.19133</c:v>
                </c:pt>
                <c:pt idx="1631">
                  <c:v>0.17641000000000001</c:v>
                </c:pt>
                <c:pt idx="1632">
                  <c:v>0.16578999999999999</c:v>
                </c:pt>
                <c:pt idx="1633">
                  <c:v>0.15794</c:v>
                </c:pt>
                <c:pt idx="1634">
                  <c:v>0.15246000000000001</c:v>
                </c:pt>
                <c:pt idx="1635">
                  <c:v>0.14842</c:v>
                </c:pt>
                <c:pt idx="1636">
                  <c:v>0.14541999999999999</c:v>
                </c:pt>
                <c:pt idx="1637">
                  <c:v>0.14302999999999999</c:v>
                </c:pt>
                <c:pt idx="1638">
                  <c:v>0.14113999999999999</c:v>
                </c:pt>
                <c:pt idx="1639">
                  <c:v>0.13961000000000001</c:v>
                </c:pt>
                <c:pt idx="1640">
                  <c:v>0.13849</c:v>
                </c:pt>
                <c:pt idx="1641">
                  <c:v>0.13788</c:v>
                </c:pt>
                <c:pt idx="1642">
                  <c:v>0.13769000000000001</c:v>
                </c:pt>
                <c:pt idx="1643">
                  <c:v>0.13768</c:v>
                </c:pt>
                <c:pt idx="1644">
                  <c:v>0.13775999999999999</c:v>
                </c:pt>
                <c:pt idx="1645">
                  <c:v>0.13768</c:v>
                </c:pt>
                <c:pt idx="1646">
                  <c:v>0.13725999999999999</c:v>
                </c:pt>
                <c:pt idx="1647">
                  <c:v>0.13643</c:v>
                </c:pt>
                <c:pt idx="1648">
                  <c:v>0.13550999999999999</c:v>
                </c:pt>
                <c:pt idx="1649">
                  <c:v>0.13486000000000001</c:v>
                </c:pt>
                <c:pt idx="1650">
                  <c:v>0.13485</c:v>
                </c:pt>
                <c:pt idx="1651">
                  <c:v>0.13549</c:v>
                </c:pt>
                <c:pt idx="1652">
                  <c:v>0.13652</c:v>
                </c:pt>
                <c:pt idx="1653">
                  <c:v>0.13813</c:v>
                </c:pt>
                <c:pt idx="1654">
                  <c:v>0.14005000000000001</c:v>
                </c:pt>
                <c:pt idx="1655">
                  <c:v>0.14373</c:v>
                </c:pt>
                <c:pt idx="1656">
                  <c:v>0.14953</c:v>
                </c:pt>
                <c:pt idx="1657">
                  <c:v>0.15786</c:v>
                </c:pt>
                <c:pt idx="1658">
                  <c:v>0.16833000000000001</c:v>
                </c:pt>
                <c:pt idx="1659">
                  <c:v>0.17884</c:v>
                </c:pt>
                <c:pt idx="1660">
                  <c:v>0.18684000000000001</c:v>
                </c:pt>
                <c:pt idx="1661">
                  <c:v>0.19070000000000001</c:v>
                </c:pt>
                <c:pt idx="1662">
                  <c:v>0.18973999999999999</c:v>
                </c:pt>
                <c:pt idx="1663">
                  <c:v>0.18396000000000001</c:v>
                </c:pt>
                <c:pt idx="1664">
                  <c:v>0.17530999999999999</c:v>
                </c:pt>
                <c:pt idx="1665">
                  <c:v>0.16653999999999999</c:v>
                </c:pt>
                <c:pt idx="1666">
                  <c:v>0.15851000000000001</c:v>
                </c:pt>
                <c:pt idx="1667">
                  <c:v>0.15234</c:v>
                </c:pt>
                <c:pt idx="1668">
                  <c:v>0.14765</c:v>
                </c:pt>
                <c:pt idx="1669">
                  <c:v>0.14430999999999999</c:v>
                </c:pt>
                <c:pt idx="1670">
                  <c:v>0.14186000000000001</c:v>
                </c:pt>
                <c:pt idx="1671">
                  <c:v>0.14002999999999999</c:v>
                </c:pt>
                <c:pt idx="1672">
                  <c:v>0.13868</c:v>
                </c:pt>
                <c:pt idx="1673">
                  <c:v>0.13775999999999999</c:v>
                </c:pt>
                <c:pt idx="1674">
                  <c:v>0.13727</c:v>
                </c:pt>
                <c:pt idx="1675">
                  <c:v>0.13707</c:v>
                </c:pt>
                <c:pt idx="1676">
                  <c:v>0.13772999999999999</c:v>
                </c:pt>
                <c:pt idx="1677">
                  <c:v>0.13897000000000001</c:v>
                </c:pt>
                <c:pt idx="1678">
                  <c:v>0.14354</c:v>
                </c:pt>
                <c:pt idx="1679">
                  <c:v>0.15137999999999999</c:v>
                </c:pt>
                <c:pt idx="1680">
                  <c:v>0.16286</c:v>
                </c:pt>
                <c:pt idx="1681">
                  <c:v>0.17677999999999999</c:v>
                </c:pt>
                <c:pt idx="1682">
                  <c:v>0.19014</c:v>
                </c:pt>
                <c:pt idx="1683">
                  <c:v>0.19936000000000001</c:v>
                </c:pt>
                <c:pt idx="1684">
                  <c:v>0.20349999999999999</c:v>
                </c:pt>
                <c:pt idx="1685">
                  <c:v>0.20288999999999999</c:v>
                </c:pt>
                <c:pt idx="1686">
                  <c:v>0.19789000000000001</c:v>
                </c:pt>
                <c:pt idx="1687">
                  <c:v>0.19106000000000001</c:v>
                </c:pt>
                <c:pt idx="1688">
                  <c:v>0.18462000000000001</c:v>
                </c:pt>
                <c:pt idx="1689">
                  <c:v>0.17743999999999999</c:v>
                </c:pt>
                <c:pt idx="1690">
                  <c:v>0.16929</c:v>
                </c:pt>
                <c:pt idx="1691">
                  <c:v>0.16134000000000001</c:v>
                </c:pt>
                <c:pt idx="1692">
                  <c:v>0.15543999999999999</c:v>
                </c:pt>
                <c:pt idx="1693">
                  <c:v>0.15465000000000001</c:v>
                </c:pt>
                <c:pt idx="1694">
                  <c:v>0.16053000000000001</c:v>
                </c:pt>
                <c:pt idx="1695">
                  <c:v>0.17276</c:v>
                </c:pt>
                <c:pt idx="1696">
                  <c:v>0.18836</c:v>
                </c:pt>
                <c:pt idx="1697">
                  <c:v>0.20463999999999999</c:v>
                </c:pt>
                <c:pt idx="1698">
                  <c:v>0.21518999999999999</c:v>
                </c:pt>
                <c:pt idx="1699">
                  <c:v>0.22006999999999999</c:v>
                </c:pt>
                <c:pt idx="1700">
                  <c:v>0.21934000000000001</c:v>
                </c:pt>
                <c:pt idx="1701">
                  <c:v>0.21337999999999999</c:v>
                </c:pt>
                <c:pt idx="1702">
                  <c:v>0.20626</c:v>
                </c:pt>
                <c:pt idx="1703">
                  <c:v>0.19797999999999999</c:v>
                </c:pt>
                <c:pt idx="1704">
                  <c:v>0.18817</c:v>
                </c:pt>
                <c:pt idx="1705">
                  <c:v>0.17671999999999999</c:v>
                </c:pt>
                <c:pt idx="1706">
                  <c:v>0.16452</c:v>
                </c:pt>
                <c:pt idx="1707">
                  <c:v>0.15243000000000001</c:v>
                </c:pt>
                <c:pt idx="1708">
                  <c:v>0.14205999999999999</c:v>
                </c:pt>
                <c:pt idx="1709">
                  <c:v>0.13439999999999999</c:v>
                </c:pt>
                <c:pt idx="1710">
                  <c:v>0.12892000000000001</c:v>
                </c:pt>
                <c:pt idx="1711">
                  <c:v>0.12501000000000001</c:v>
                </c:pt>
                <c:pt idx="1712">
                  <c:v>0.12248000000000001</c:v>
                </c:pt>
                <c:pt idx="1713">
                  <c:v>0.12130000000000001</c:v>
                </c:pt>
                <c:pt idx="1714">
                  <c:v>0.12106</c:v>
                </c:pt>
                <c:pt idx="1715">
                  <c:v>0.12113</c:v>
                </c:pt>
                <c:pt idx="1716">
                  <c:v>0.12139999999999999</c:v>
                </c:pt>
                <c:pt idx="1717">
                  <c:v>0.12202</c:v>
                </c:pt>
                <c:pt idx="1718">
                  <c:v>0.1225</c:v>
                </c:pt>
                <c:pt idx="1719">
                  <c:v>0.12275</c:v>
                </c:pt>
                <c:pt idx="1720">
                  <c:v>0.12357</c:v>
                </c:pt>
                <c:pt idx="1721">
                  <c:v>0.12488</c:v>
                </c:pt>
                <c:pt idx="1722">
                  <c:v>0.12598999999999999</c:v>
                </c:pt>
                <c:pt idx="1723">
                  <c:v>0.1268</c:v>
                </c:pt>
                <c:pt idx="1724">
                  <c:v>0.12772</c:v>
                </c:pt>
                <c:pt idx="1725">
                  <c:v>0.12839999999999999</c:v>
                </c:pt>
                <c:pt idx="1726">
                  <c:v>0.12945000000000001</c:v>
                </c:pt>
                <c:pt idx="1727">
                  <c:v>0.13163</c:v>
                </c:pt>
                <c:pt idx="1728">
                  <c:v>0.13519999999999999</c:v>
                </c:pt>
                <c:pt idx="1729">
                  <c:v>0.13972999999999999</c:v>
                </c:pt>
                <c:pt idx="1730">
                  <c:v>0.14499999999999999</c:v>
                </c:pt>
                <c:pt idx="1731">
                  <c:v>0.15068000000000001</c:v>
                </c:pt>
                <c:pt idx="1732">
                  <c:v>0.15612000000000001</c:v>
                </c:pt>
                <c:pt idx="1733">
                  <c:v>0.16156000000000001</c:v>
                </c:pt>
                <c:pt idx="1734">
                  <c:v>0.16702</c:v>
                </c:pt>
                <c:pt idx="1735">
                  <c:v>0.17337</c:v>
                </c:pt>
                <c:pt idx="1736">
                  <c:v>0.18024000000000001</c:v>
                </c:pt>
                <c:pt idx="1737">
                  <c:v>0.18678</c:v>
                </c:pt>
                <c:pt idx="1738">
                  <c:v>0.19289000000000001</c:v>
                </c:pt>
                <c:pt idx="1739">
                  <c:v>0.20018</c:v>
                </c:pt>
                <c:pt idx="1740">
                  <c:v>0.20632</c:v>
                </c:pt>
                <c:pt idx="1741">
                  <c:v>0.21249000000000001</c:v>
                </c:pt>
                <c:pt idx="1742">
                  <c:v>0.21933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3359-4BD8-8E25-A04B44464E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4579552"/>
        <c:axId val="374573648"/>
      </c:scatterChart>
      <c:scatterChart>
        <c:scatterStyle val="smoothMarker"/>
        <c:varyColors val="0"/>
        <c:ser>
          <c:idx val="1"/>
          <c:order val="1"/>
          <c:tx>
            <c:v>AM1.5 cumulative power</c:v>
          </c:tx>
          <c:spPr>
            <a:ln w="19050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'[AM1.5_2023_07_27.xlsx]AM1.5 vs sim 129cm (3)'!$B$19:$B$2080</c:f>
              <c:numCache>
                <c:formatCode>0.0</c:formatCode>
                <c:ptCount val="2062"/>
                <c:pt idx="0">
                  <c:v>250</c:v>
                </c:pt>
                <c:pt idx="1">
                  <c:v>250.5</c:v>
                </c:pt>
                <c:pt idx="2">
                  <c:v>251</c:v>
                </c:pt>
                <c:pt idx="3">
                  <c:v>251.5</c:v>
                </c:pt>
                <c:pt idx="4">
                  <c:v>252</c:v>
                </c:pt>
                <c:pt idx="5">
                  <c:v>252.5</c:v>
                </c:pt>
                <c:pt idx="6">
                  <c:v>253</c:v>
                </c:pt>
                <c:pt idx="7">
                  <c:v>253.5</c:v>
                </c:pt>
                <c:pt idx="8">
                  <c:v>254</c:v>
                </c:pt>
                <c:pt idx="9">
                  <c:v>254.5</c:v>
                </c:pt>
                <c:pt idx="10">
                  <c:v>255</c:v>
                </c:pt>
                <c:pt idx="11">
                  <c:v>255.5</c:v>
                </c:pt>
                <c:pt idx="12">
                  <c:v>256</c:v>
                </c:pt>
                <c:pt idx="13">
                  <c:v>256.5</c:v>
                </c:pt>
                <c:pt idx="14">
                  <c:v>257</c:v>
                </c:pt>
                <c:pt idx="15">
                  <c:v>257.5</c:v>
                </c:pt>
                <c:pt idx="16">
                  <c:v>258</c:v>
                </c:pt>
                <c:pt idx="17">
                  <c:v>258.5</c:v>
                </c:pt>
                <c:pt idx="18">
                  <c:v>259</c:v>
                </c:pt>
                <c:pt idx="19">
                  <c:v>259.5</c:v>
                </c:pt>
                <c:pt idx="20">
                  <c:v>260</c:v>
                </c:pt>
                <c:pt idx="21">
                  <c:v>260.5</c:v>
                </c:pt>
                <c:pt idx="22">
                  <c:v>261</c:v>
                </c:pt>
                <c:pt idx="23">
                  <c:v>261.5</c:v>
                </c:pt>
                <c:pt idx="24">
                  <c:v>262</c:v>
                </c:pt>
                <c:pt idx="25">
                  <c:v>262.5</c:v>
                </c:pt>
                <c:pt idx="26">
                  <c:v>263</c:v>
                </c:pt>
                <c:pt idx="27">
                  <c:v>263.5</c:v>
                </c:pt>
                <c:pt idx="28">
                  <c:v>264</c:v>
                </c:pt>
                <c:pt idx="29">
                  <c:v>264.5</c:v>
                </c:pt>
                <c:pt idx="30">
                  <c:v>265</c:v>
                </c:pt>
                <c:pt idx="31">
                  <c:v>265.5</c:v>
                </c:pt>
                <c:pt idx="32">
                  <c:v>266</c:v>
                </c:pt>
                <c:pt idx="33">
                  <c:v>266.5</c:v>
                </c:pt>
                <c:pt idx="34">
                  <c:v>267</c:v>
                </c:pt>
                <c:pt idx="35">
                  <c:v>267.5</c:v>
                </c:pt>
                <c:pt idx="36">
                  <c:v>268</c:v>
                </c:pt>
                <c:pt idx="37">
                  <c:v>268.5</c:v>
                </c:pt>
                <c:pt idx="38">
                  <c:v>269</c:v>
                </c:pt>
                <c:pt idx="39">
                  <c:v>269.5</c:v>
                </c:pt>
                <c:pt idx="40">
                  <c:v>270</c:v>
                </c:pt>
                <c:pt idx="41">
                  <c:v>270.5</c:v>
                </c:pt>
                <c:pt idx="42">
                  <c:v>271</c:v>
                </c:pt>
                <c:pt idx="43">
                  <c:v>271.5</c:v>
                </c:pt>
                <c:pt idx="44">
                  <c:v>272</c:v>
                </c:pt>
                <c:pt idx="45">
                  <c:v>272.5</c:v>
                </c:pt>
                <c:pt idx="46">
                  <c:v>273</c:v>
                </c:pt>
                <c:pt idx="47">
                  <c:v>273.5</c:v>
                </c:pt>
                <c:pt idx="48">
                  <c:v>274</c:v>
                </c:pt>
                <c:pt idx="49">
                  <c:v>274.5</c:v>
                </c:pt>
                <c:pt idx="50">
                  <c:v>275</c:v>
                </c:pt>
                <c:pt idx="51">
                  <c:v>275.5</c:v>
                </c:pt>
                <c:pt idx="52">
                  <c:v>276</c:v>
                </c:pt>
                <c:pt idx="53">
                  <c:v>276.5</c:v>
                </c:pt>
                <c:pt idx="54">
                  <c:v>277</c:v>
                </c:pt>
                <c:pt idx="55">
                  <c:v>277.5</c:v>
                </c:pt>
                <c:pt idx="56">
                  <c:v>278</c:v>
                </c:pt>
                <c:pt idx="57">
                  <c:v>278.5</c:v>
                </c:pt>
                <c:pt idx="58">
                  <c:v>279</c:v>
                </c:pt>
                <c:pt idx="59">
                  <c:v>279.5</c:v>
                </c:pt>
                <c:pt idx="60">
                  <c:v>280</c:v>
                </c:pt>
                <c:pt idx="61">
                  <c:v>280.5</c:v>
                </c:pt>
                <c:pt idx="62">
                  <c:v>281</c:v>
                </c:pt>
                <c:pt idx="63">
                  <c:v>281.5</c:v>
                </c:pt>
                <c:pt idx="64">
                  <c:v>282</c:v>
                </c:pt>
                <c:pt idx="65">
                  <c:v>282.5</c:v>
                </c:pt>
                <c:pt idx="66">
                  <c:v>283</c:v>
                </c:pt>
                <c:pt idx="67">
                  <c:v>283.5</c:v>
                </c:pt>
                <c:pt idx="68">
                  <c:v>284</c:v>
                </c:pt>
                <c:pt idx="69">
                  <c:v>284.5</c:v>
                </c:pt>
                <c:pt idx="70">
                  <c:v>285</c:v>
                </c:pt>
                <c:pt idx="71">
                  <c:v>285.5</c:v>
                </c:pt>
                <c:pt idx="72">
                  <c:v>286</c:v>
                </c:pt>
                <c:pt idx="73">
                  <c:v>286.5</c:v>
                </c:pt>
                <c:pt idx="74">
                  <c:v>287</c:v>
                </c:pt>
                <c:pt idx="75">
                  <c:v>287.5</c:v>
                </c:pt>
                <c:pt idx="76">
                  <c:v>288</c:v>
                </c:pt>
                <c:pt idx="77">
                  <c:v>288.5</c:v>
                </c:pt>
                <c:pt idx="78">
                  <c:v>289</c:v>
                </c:pt>
                <c:pt idx="79">
                  <c:v>289.5</c:v>
                </c:pt>
                <c:pt idx="80">
                  <c:v>290</c:v>
                </c:pt>
                <c:pt idx="81">
                  <c:v>290.5</c:v>
                </c:pt>
                <c:pt idx="82">
                  <c:v>291</c:v>
                </c:pt>
                <c:pt idx="83">
                  <c:v>291.5</c:v>
                </c:pt>
                <c:pt idx="84">
                  <c:v>292</c:v>
                </c:pt>
                <c:pt idx="85">
                  <c:v>292.5</c:v>
                </c:pt>
                <c:pt idx="86">
                  <c:v>293</c:v>
                </c:pt>
                <c:pt idx="87">
                  <c:v>293.5</c:v>
                </c:pt>
                <c:pt idx="88">
                  <c:v>294</c:v>
                </c:pt>
                <c:pt idx="89">
                  <c:v>294.5</c:v>
                </c:pt>
                <c:pt idx="90">
                  <c:v>295</c:v>
                </c:pt>
                <c:pt idx="91">
                  <c:v>295.5</c:v>
                </c:pt>
                <c:pt idx="92">
                  <c:v>296</c:v>
                </c:pt>
                <c:pt idx="93">
                  <c:v>296.5</c:v>
                </c:pt>
                <c:pt idx="94">
                  <c:v>297</c:v>
                </c:pt>
                <c:pt idx="95">
                  <c:v>297.5</c:v>
                </c:pt>
                <c:pt idx="96">
                  <c:v>298</c:v>
                </c:pt>
                <c:pt idx="97">
                  <c:v>298.5</c:v>
                </c:pt>
                <c:pt idx="98">
                  <c:v>299</c:v>
                </c:pt>
                <c:pt idx="99">
                  <c:v>299.5</c:v>
                </c:pt>
                <c:pt idx="100">
                  <c:v>300</c:v>
                </c:pt>
                <c:pt idx="101">
                  <c:v>300.5</c:v>
                </c:pt>
                <c:pt idx="102">
                  <c:v>301</c:v>
                </c:pt>
                <c:pt idx="103">
                  <c:v>301.5</c:v>
                </c:pt>
                <c:pt idx="104">
                  <c:v>302</c:v>
                </c:pt>
                <c:pt idx="105">
                  <c:v>302.5</c:v>
                </c:pt>
                <c:pt idx="106">
                  <c:v>303</c:v>
                </c:pt>
                <c:pt idx="107">
                  <c:v>303.5</c:v>
                </c:pt>
                <c:pt idx="108">
                  <c:v>304</c:v>
                </c:pt>
                <c:pt idx="109">
                  <c:v>304.5</c:v>
                </c:pt>
                <c:pt idx="110">
                  <c:v>305</c:v>
                </c:pt>
                <c:pt idx="111">
                  <c:v>305.5</c:v>
                </c:pt>
                <c:pt idx="112">
                  <c:v>306</c:v>
                </c:pt>
                <c:pt idx="113">
                  <c:v>306.5</c:v>
                </c:pt>
                <c:pt idx="114">
                  <c:v>307</c:v>
                </c:pt>
                <c:pt idx="115">
                  <c:v>307.5</c:v>
                </c:pt>
                <c:pt idx="116">
                  <c:v>308</c:v>
                </c:pt>
                <c:pt idx="117">
                  <c:v>308.5</c:v>
                </c:pt>
                <c:pt idx="118">
                  <c:v>309</c:v>
                </c:pt>
                <c:pt idx="119">
                  <c:v>309.5</c:v>
                </c:pt>
                <c:pt idx="120">
                  <c:v>310</c:v>
                </c:pt>
                <c:pt idx="121">
                  <c:v>310.5</c:v>
                </c:pt>
                <c:pt idx="122">
                  <c:v>311</c:v>
                </c:pt>
                <c:pt idx="123">
                  <c:v>311.5</c:v>
                </c:pt>
                <c:pt idx="124">
                  <c:v>312</c:v>
                </c:pt>
                <c:pt idx="125">
                  <c:v>312.5</c:v>
                </c:pt>
                <c:pt idx="126">
                  <c:v>313</c:v>
                </c:pt>
                <c:pt idx="127">
                  <c:v>313.5</c:v>
                </c:pt>
                <c:pt idx="128">
                  <c:v>314</c:v>
                </c:pt>
                <c:pt idx="129">
                  <c:v>314.5</c:v>
                </c:pt>
                <c:pt idx="130">
                  <c:v>315</c:v>
                </c:pt>
                <c:pt idx="131">
                  <c:v>315.5</c:v>
                </c:pt>
                <c:pt idx="132">
                  <c:v>316</c:v>
                </c:pt>
                <c:pt idx="133">
                  <c:v>316.5</c:v>
                </c:pt>
                <c:pt idx="134">
                  <c:v>317</c:v>
                </c:pt>
                <c:pt idx="135">
                  <c:v>317.5</c:v>
                </c:pt>
                <c:pt idx="136">
                  <c:v>318</c:v>
                </c:pt>
                <c:pt idx="137">
                  <c:v>318.5</c:v>
                </c:pt>
                <c:pt idx="138">
                  <c:v>319</c:v>
                </c:pt>
                <c:pt idx="139">
                  <c:v>319.5</c:v>
                </c:pt>
                <c:pt idx="140">
                  <c:v>320</c:v>
                </c:pt>
                <c:pt idx="141">
                  <c:v>320.5</c:v>
                </c:pt>
                <c:pt idx="142">
                  <c:v>321</c:v>
                </c:pt>
                <c:pt idx="143">
                  <c:v>321.5</c:v>
                </c:pt>
                <c:pt idx="144">
                  <c:v>322</c:v>
                </c:pt>
                <c:pt idx="145">
                  <c:v>322.5</c:v>
                </c:pt>
                <c:pt idx="146">
                  <c:v>323</c:v>
                </c:pt>
                <c:pt idx="147">
                  <c:v>323.5</c:v>
                </c:pt>
                <c:pt idx="148">
                  <c:v>324</c:v>
                </c:pt>
                <c:pt idx="149">
                  <c:v>324.5</c:v>
                </c:pt>
                <c:pt idx="150">
                  <c:v>325</c:v>
                </c:pt>
                <c:pt idx="151">
                  <c:v>325.5</c:v>
                </c:pt>
                <c:pt idx="152">
                  <c:v>326</c:v>
                </c:pt>
                <c:pt idx="153">
                  <c:v>326.5</c:v>
                </c:pt>
                <c:pt idx="154">
                  <c:v>327</c:v>
                </c:pt>
                <c:pt idx="155">
                  <c:v>327.5</c:v>
                </c:pt>
                <c:pt idx="156">
                  <c:v>328</c:v>
                </c:pt>
                <c:pt idx="157">
                  <c:v>328.5</c:v>
                </c:pt>
                <c:pt idx="158">
                  <c:v>329</c:v>
                </c:pt>
                <c:pt idx="159">
                  <c:v>329.5</c:v>
                </c:pt>
                <c:pt idx="160">
                  <c:v>330</c:v>
                </c:pt>
                <c:pt idx="161">
                  <c:v>330.5</c:v>
                </c:pt>
                <c:pt idx="162">
                  <c:v>331</c:v>
                </c:pt>
                <c:pt idx="163">
                  <c:v>331.5</c:v>
                </c:pt>
                <c:pt idx="164">
                  <c:v>332</c:v>
                </c:pt>
                <c:pt idx="165">
                  <c:v>332.5</c:v>
                </c:pt>
                <c:pt idx="166">
                  <c:v>333</c:v>
                </c:pt>
                <c:pt idx="167">
                  <c:v>333.5</c:v>
                </c:pt>
                <c:pt idx="168">
                  <c:v>334</c:v>
                </c:pt>
                <c:pt idx="169">
                  <c:v>334.5</c:v>
                </c:pt>
                <c:pt idx="170">
                  <c:v>335</c:v>
                </c:pt>
                <c:pt idx="171">
                  <c:v>335.5</c:v>
                </c:pt>
                <c:pt idx="172">
                  <c:v>336</c:v>
                </c:pt>
                <c:pt idx="173">
                  <c:v>336.5</c:v>
                </c:pt>
                <c:pt idx="174">
                  <c:v>337</c:v>
                </c:pt>
                <c:pt idx="175">
                  <c:v>337.5</c:v>
                </c:pt>
                <c:pt idx="176">
                  <c:v>338</c:v>
                </c:pt>
                <c:pt idx="177">
                  <c:v>338.5</c:v>
                </c:pt>
                <c:pt idx="178">
                  <c:v>339</c:v>
                </c:pt>
                <c:pt idx="179">
                  <c:v>339.5</c:v>
                </c:pt>
                <c:pt idx="180">
                  <c:v>340</c:v>
                </c:pt>
                <c:pt idx="181">
                  <c:v>340.5</c:v>
                </c:pt>
                <c:pt idx="182">
                  <c:v>341</c:v>
                </c:pt>
                <c:pt idx="183">
                  <c:v>341.5</c:v>
                </c:pt>
                <c:pt idx="184">
                  <c:v>342</c:v>
                </c:pt>
                <c:pt idx="185">
                  <c:v>342.5</c:v>
                </c:pt>
                <c:pt idx="186">
                  <c:v>343</c:v>
                </c:pt>
                <c:pt idx="187">
                  <c:v>343.5</c:v>
                </c:pt>
                <c:pt idx="188">
                  <c:v>344</c:v>
                </c:pt>
                <c:pt idx="189">
                  <c:v>344.5</c:v>
                </c:pt>
                <c:pt idx="190">
                  <c:v>345</c:v>
                </c:pt>
                <c:pt idx="191">
                  <c:v>345.5</c:v>
                </c:pt>
                <c:pt idx="192">
                  <c:v>346</c:v>
                </c:pt>
                <c:pt idx="193">
                  <c:v>346.5</c:v>
                </c:pt>
                <c:pt idx="194">
                  <c:v>347</c:v>
                </c:pt>
                <c:pt idx="195">
                  <c:v>347.5</c:v>
                </c:pt>
                <c:pt idx="196">
                  <c:v>348</c:v>
                </c:pt>
                <c:pt idx="197">
                  <c:v>348.5</c:v>
                </c:pt>
                <c:pt idx="198">
                  <c:v>349</c:v>
                </c:pt>
                <c:pt idx="199">
                  <c:v>349.5</c:v>
                </c:pt>
                <c:pt idx="200">
                  <c:v>350</c:v>
                </c:pt>
                <c:pt idx="201">
                  <c:v>350.5</c:v>
                </c:pt>
                <c:pt idx="202">
                  <c:v>351</c:v>
                </c:pt>
                <c:pt idx="203">
                  <c:v>351.5</c:v>
                </c:pt>
                <c:pt idx="204">
                  <c:v>352</c:v>
                </c:pt>
                <c:pt idx="205">
                  <c:v>352.5</c:v>
                </c:pt>
                <c:pt idx="206">
                  <c:v>353</c:v>
                </c:pt>
                <c:pt idx="207">
                  <c:v>353.5</c:v>
                </c:pt>
                <c:pt idx="208">
                  <c:v>354</c:v>
                </c:pt>
                <c:pt idx="209">
                  <c:v>354.5</c:v>
                </c:pt>
                <c:pt idx="210">
                  <c:v>355</c:v>
                </c:pt>
                <c:pt idx="211">
                  <c:v>355.5</c:v>
                </c:pt>
                <c:pt idx="212">
                  <c:v>356</c:v>
                </c:pt>
                <c:pt idx="213">
                  <c:v>356.5</c:v>
                </c:pt>
                <c:pt idx="214">
                  <c:v>357</c:v>
                </c:pt>
                <c:pt idx="215">
                  <c:v>357.5</c:v>
                </c:pt>
                <c:pt idx="216">
                  <c:v>358</c:v>
                </c:pt>
                <c:pt idx="217">
                  <c:v>358.5</c:v>
                </c:pt>
                <c:pt idx="218">
                  <c:v>359</c:v>
                </c:pt>
                <c:pt idx="219">
                  <c:v>359.5</c:v>
                </c:pt>
                <c:pt idx="220">
                  <c:v>360</c:v>
                </c:pt>
                <c:pt idx="221">
                  <c:v>360.5</c:v>
                </c:pt>
                <c:pt idx="222">
                  <c:v>361</c:v>
                </c:pt>
                <c:pt idx="223">
                  <c:v>361.5</c:v>
                </c:pt>
                <c:pt idx="224">
                  <c:v>362</c:v>
                </c:pt>
                <c:pt idx="225">
                  <c:v>362.5</c:v>
                </c:pt>
                <c:pt idx="226">
                  <c:v>363</c:v>
                </c:pt>
                <c:pt idx="227">
                  <c:v>363.5</c:v>
                </c:pt>
                <c:pt idx="228">
                  <c:v>364</c:v>
                </c:pt>
                <c:pt idx="229">
                  <c:v>364.5</c:v>
                </c:pt>
                <c:pt idx="230">
                  <c:v>365</c:v>
                </c:pt>
                <c:pt idx="231">
                  <c:v>365.5</c:v>
                </c:pt>
                <c:pt idx="232">
                  <c:v>366</c:v>
                </c:pt>
                <c:pt idx="233">
                  <c:v>366.5</c:v>
                </c:pt>
                <c:pt idx="234">
                  <c:v>367</c:v>
                </c:pt>
                <c:pt idx="235">
                  <c:v>367.5</c:v>
                </c:pt>
                <c:pt idx="236">
                  <c:v>368</c:v>
                </c:pt>
                <c:pt idx="237">
                  <c:v>368.5</c:v>
                </c:pt>
                <c:pt idx="238">
                  <c:v>369</c:v>
                </c:pt>
                <c:pt idx="239">
                  <c:v>369.5</c:v>
                </c:pt>
                <c:pt idx="240">
                  <c:v>370</c:v>
                </c:pt>
                <c:pt idx="241">
                  <c:v>370.5</c:v>
                </c:pt>
                <c:pt idx="242">
                  <c:v>371</c:v>
                </c:pt>
                <c:pt idx="243">
                  <c:v>371.5</c:v>
                </c:pt>
                <c:pt idx="244">
                  <c:v>372</c:v>
                </c:pt>
                <c:pt idx="245">
                  <c:v>372.5</c:v>
                </c:pt>
                <c:pt idx="246">
                  <c:v>373</c:v>
                </c:pt>
                <c:pt idx="247">
                  <c:v>373.5</c:v>
                </c:pt>
                <c:pt idx="248">
                  <c:v>374</c:v>
                </c:pt>
                <c:pt idx="249">
                  <c:v>374.5</c:v>
                </c:pt>
                <c:pt idx="250">
                  <c:v>375</c:v>
                </c:pt>
                <c:pt idx="251">
                  <c:v>375.5</c:v>
                </c:pt>
                <c:pt idx="252">
                  <c:v>376</c:v>
                </c:pt>
                <c:pt idx="253">
                  <c:v>376.5</c:v>
                </c:pt>
                <c:pt idx="254">
                  <c:v>377</c:v>
                </c:pt>
                <c:pt idx="255">
                  <c:v>377.5</c:v>
                </c:pt>
                <c:pt idx="256">
                  <c:v>378</c:v>
                </c:pt>
                <c:pt idx="257">
                  <c:v>378.5</c:v>
                </c:pt>
                <c:pt idx="258">
                  <c:v>379</c:v>
                </c:pt>
                <c:pt idx="259">
                  <c:v>379.5</c:v>
                </c:pt>
                <c:pt idx="260">
                  <c:v>380</c:v>
                </c:pt>
                <c:pt idx="261">
                  <c:v>380.5</c:v>
                </c:pt>
                <c:pt idx="262">
                  <c:v>381</c:v>
                </c:pt>
                <c:pt idx="263">
                  <c:v>381.5</c:v>
                </c:pt>
                <c:pt idx="264">
                  <c:v>382</c:v>
                </c:pt>
                <c:pt idx="265">
                  <c:v>382.5</c:v>
                </c:pt>
                <c:pt idx="266">
                  <c:v>383</c:v>
                </c:pt>
                <c:pt idx="267">
                  <c:v>383.5</c:v>
                </c:pt>
                <c:pt idx="268">
                  <c:v>384</c:v>
                </c:pt>
                <c:pt idx="269">
                  <c:v>384.5</c:v>
                </c:pt>
                <c:pt idx="270">
                  <c:v>385</c:v>
                </c:pt>
                <c:pt idx="271">
                  <c:v>385.5</c:v>
                </c:pt>
                <c:pt idx="272">
                  <c:v>386</c:v>
                </c:pt>
                <c:pt idx="273">
                  <c:v>386.5</c:v>
                </c:pt>
                <c:pt idx="274">
                  <c:v>387</c:v>
                </c:pt>
                <c:pt idx="275">
                  <c:v>387.5</c:v>
                </c:pt>
                <c:pt idx="276">
                  <c:v>388</c:v>
                </c:pt>
                <c:pt idx="277">
                  <c:v>388.5</c:v>
                </c:pt>
                <c:pt idx="278">
                  <c:v>389</c:v>
                </c:pt>
                <c:pt idx="279">
                  <c:v>389.5</c:v>
                </c:pt>
                <c:pt idx="280">
                  <c:v>390</c:v>
                </c:pt>
                <c:pt idx="281">
                  <c:v>390.5</c:v>
                </c:pt>
                <c:pt idx="282">
                  <c:v>391</c:v>
                </c:pt>
                <c:pt idx="283">
                  <c:v>391.5</c:v>
                </c:pt>
                <c:pt idx="284">
                  <c:v>392</c:v>
                </c:pt>
                <c:pt idx="285">
                  <c:v>392.5</c:v>
                </c:pt>
                <c:pt idx="286">
                  <c:v>393</c:v>
                </c:pt>
                <c:pt idx="287">
                  <c:v>393.5</c:v>
                </c:pt>
                <c:pt idx="288">
                  <c:v>394</c:v>
                </c:pt>
                <c:pt idx="289">
                  <c:v>394.5</c:v>
                </c:pt>
                <c:pt idx="290">
                  <c:v>395</c:v>
                </c:pt>
                <c:pt idx="291">
                  <c:v>395.5</c:v>
                </c:pt>
                <c:pt idx="292">
                  <c:v>396</c:v>
                </c:pt>
                <c:pt idx="293">
                  <c:v>396.5</c:v>
                </c:pt>
                <c:pt idx="294">
                  <c:v>397</c:v>
                </c:pt>
                <c:pt idx="295">
                  <c:v>397.5</c:v>
                </c:pt>
                <c:pt idx="296">
                  <c:v>398</c:v>
                </c:pt>
                <c:pt idx="297">
                  <c:v>398.5</c:v>
                </c:pt>
                <c:pt idx="298">
                  <c:v>399</c:v>
                </c:pt>
                <c:pt idx="299">
                  <c:v>399.5</c:v>
                </c:pt>
                <c:pt idx="300">
                  <c:v>400</c:v>
                </c:pt>
                <c:pt idx="301">
                  <c:v>401</c:v>
                </c:pt>
                <c:pt idx="302">
                  <c:v>402</c:v>
                </c:pt>
                <c:pt idx="303">
                  <c:v>403</c:v>
                </c:pt>
                <c:pt idx="304">
                  <c:v>404</c:v>
                </c:pt>
                <c:pt idx="305">
                  <c:v>405</c:v>
                </c:pt>
                <c:pt idx="306">
                  <c:v>406</c:v>
                </c:pt>
                <c:pt idx="307">
                  <c:v>407</c:v>
                </c:pt>
                <c:pt idx="308">
                  <c:v>408</c:v>
                </c:pt>
                <c:pt idx="309">
                  <c:v>409</c:v>
                </c:pt>
                <c:pt idx="310">
                  <c:v>410</c:v>
                </c:pt>
                <c:pt idx="311">
                  <c:v>411</c:v>
                </c:pt>
                <c:pt idx="312">
                  <c:v>412</c:v>
                </c:pt>
                <c:pt idx="313">
                  <c:v>413</c:v>
                </c:pt>
                <c:pt idx="314">
                  <c:v>414</c:v>
                </c:pt>
                <c:pt idx="315">
                  <c:v>415</c:v>
                </c:pt>
                <c:pt idx="316">
                  <c:v>416</c:v>
                </c:pt>
                <c:pt idx="317">
                  <c:v>417</c:v>
                </c:pt>
                <c:pt idx="318">
                  <c:v>418</c:v>
                </c:pt>
                <c:pt idx="319">
                  <c:v>419</c:v>
                </c:pt>
                <c:pt idx="320">
                  <c:v>420</c:v>
                </c:pt>
                <c:pt idx="321">
                  <c:v>421</c:v>
                </c:pt>
                <c:pt idx="322">
                  <c:v>422</c:v>
                </c:pt>
                <c:pt idx="323">
                  <c:v>423</c:v>
                </c:pt>
                <c:pt idx="324">
                  <c:v>424</c:v>
                </c:pt>
                <c:pt idx="325">
                  <c:v>425</c:v>
                </c:pt>
                <c:pt idx="326">
                  <c:v>426</c:v>
                </c:pt>
                <c:pt idx="327">
                  <c:v>427</c:v>
                </c:pt>
                <c:pt idx="328">
                  <c:v>428</c:v>
                </c:pt>
                <c:pt idx="329">
                  <c:v>429</c:v>
                </c:pt>
                <c:pt idx="330">
                  <c:v>430</c:v>
                </c:pt>
                <c:pt idx="331">
                  <c:v>431</c:v>
                </c:pt>
                <c:pt idx="332">
                  <c:v>432</c:v>
                </c:pt>
                <c:pt idx="333">
                  <c:v>433</c:v>
                </c:pt>
                <c:pt idx="334">
                  <c:v>434</c:v>
                </c:pt>
                <c:pt idx="335">
                  <c:v>435</c:v>
                </c:pt>
                <c:pt idx="336">
                  <c:v>436</c:v>
                </c:pt>
                <c:pt idx="337">
                  <c:v>437</c:v>
                </c:pt>
                <c:pt idx="338">
                  <c:v>438</c:v>
                </c:pt>
                <c:pt idx="339">
                  <c:v>439</c:v>
                </c:pt>
                <c:pt idx="340">
                  <c:v>440</c:v>
                </c:pt>
                <c:pt idx="341">
                  <c:v>441</c:v>
                </c:pt>
                <c:pt idx="342">
                  <c:v>442</c:v>
                </c:pt>
                <c:pt idx="343">
                  <c:v>443</c:v>
                </c:pt>
                <c:pt idx="344">
                  <c:v>444</c:v>
                </c:pt>
                <c:pt idx="345">
                  <c:v>445</c:v>
                </c:pt>
                <c:pt idx="346">
                  <c:v>446</c:v>
                </c:pt>
                <c:pt idx="347">
                  <c:v>447</c:v>
                </c:pt>
                <c:pt idx="348">
                  <c:v>448</c:v>
                </c:pt>
                <c:pt idx="349">
                  <c:v>449</c:v>
                </c:pt>
                <c:pt idx="350">
                  <c:v>450</c:v>
                </c:pt>
                <c:pt idx="351">
                  <c:v>451</c:v>
                </c:pt>
                <c:pt idx="352">
                  <c:v>452</c:v>
                </c:pt>
                <c:pt idx="353">
                  <c:v>453</c:v>
                </c:pt>
                <c:pt idx="354">
                  <c:v>454</c:v>
                </c:pt>
                <c:pt idx="355">
                  <c:v>455</c:v>
                </c:pt>
                <c:pt idx="356">
                  <c:v>456</c:v>
                </c:pt>
                <c:pt idx="357">
                  <c:v>457</c:v>
                </c:pt>
                <c:pt idx="358">
                  <c:v>458</c:v>
                </c:pt>
                <c:pt idx="359">
                  <c:v>459</c:v>
                </c:pt>
                <c:pt idx="360">
                  <c:v>460</c:v>
                </c:pt>
                <c:pt idx="361">
                  <c:v>461</c:v>
                </c:pt>
                <c:pt idx="362">
                  <c:v>462</c:v>
                </c:pt>
                <c:pt idx="363">
                  <c:v>463</c:v>
                </c:pt>
                <c:pt idx="364">
                  <c:v>464</c:v>
                </c:pt>
                <c:pt idx="365">
                  <c:v>465</c:v>
                </c:pt>
                <c:pt idx="366">
                  <c:v>466</c:v>
                </c:pt>
                <c:pt idx="367">
                  <c:v>467</c:v>
                </c:pt>
                <c:pt idx="368">
                  <c:v>468</c:v>
                </c:pt>
                <c:pt idx="369">
                  <c:v>469</c:v>
                </c:pt>
                <c:pt idx="370">
                  <c:v>470</c:v>
                </c:pt>
                <c:pt idx="371">
                  <c:v>471</c:v>
                </c:pt>
                <c:pt idx="372">
                  <c:v>472</c:v>
                </c:pt>
                <c:pt idx="373">
                  <c:v>473</c:v>
                </c:pt>
                <c:pt idx="374">
                  <c:v>474</c:v>
                </c:pt>
                <c:pt idx="375">
                  <c:v>475</c:v>
                </c:pt>
                <c:pt idx="376">
                  <c:v>476</c:v>
                </c:pt>
                <c:pt idx="377">
                  <c:v>477</c:v>
                </c:pt>
                <c:pt idx="378">
                  <c:v>478</c:v>
                </c:pt>
                <c:pt idx="379">
                  <c:v>479</c:v>
                </c:pt>
                <c:pt idx="380">
                  <c:v>480</c:v>
                </c:pt>
                <c:pt idx="381">
                  <c:v>481</c:v>
                </c:pt>
                <c:pt idx="382">
                  <c:v>482</c:v>
                </c:pt>
                <c:pt idx="383">
                  <c:v>483</c:v>
                </c:pt>
                <c:pt idx="384">
                  <c:v>484</c:v>
                </c:pt>
                <c:pt idx="385">
                  <c:v>485</c:v>
                </c:pt>
                <c:pt idx="386">
                  <c:v>486</c:v>
                </c:pt>
                <c:pt idx="387">
                  <c:v>487</c:v>
                </c:pt>
                <c:pt idx="388">
                  <c:v>488</c:v>
                </c:pt>
                <c:pt idx="389">
                  <c:v>489</c:v>
                </c:pt>
                <c:pt idx="390">
                  <c:v>490</c:v>
                </c:pt>
                <c:pt idx="391">
                  <c:v>491</c:v>
                </c:pt>
                <c:pt idx="392">
                  <c:v>492</c:v>
                </c:pt>
                <c:pt idx="393">
                  <c:v>493</c:v>
                </c:pt>
                <c:pt idx="394">
                  <c:v>494</c:v>
                </c:pt>
                <c:pt idx="395">
                  <c:v>495</c:v>
                </c:pt>
                <c:pt idx="396">
                  <c:v>496</c:v>
                </c:pt>
                <c:pt idx="397">
                  <c:v>497</c:v>
                </c:pt>
                <c:pt idx="398">
                  <c:v>498</c:v>
                </c:pt>
                <c:pt idx="399">
                  <c:v>499</c:v>
                </c:pt>
                <c:pt idx="400">
                  <c:v>500</c:v>
                </c:pt>
                <c:pt idx="401">
                  <c:v>501</c:v>
                </c:pt>
                <c:pt idx="402">
                  <c:v>502</c:v>
                </c:pt>
                <c:pt idx="403">
                  <c:v>503</c:v>
                </c:pt>
                <c:pt idx="404">
                  <c:v>504</c:v>
                </c:pt>
                <c:pt idx="405">
                  <c:v>505</c:v>
                </c:pt>
                <c:pt idx="406">
                  <c:v>506</c:v>
                </c:pt>
                <c:pt idx="407">
                  <c:v>507</c:v>
                </c:pt>
                <c:pt idx="408">
                  <c:v>508</c:v>
                </c:pt>
                <c:pt idx="409">
                  <c:v>509</c:v>
                </c:pt>
                <c:pt idx="410">
                  <c:v>510</c:v>
                </c:pt>
                <c:pt idx="411">
                  <c:v>511</c:v>
                </c:pt>
                <c:pt idx="412">
                  <c:v>512</c:v>
                </c:pt>
                <c:pt idx="413">
                  <c:v>513</c:v>
                </c:pt>
                <c:pt idx="414">
                  <c:v>514</c:v>
                </c:pt>
                <c:pt idx="415">
                  <c:v>515</c:v>
                </c:pt>
                <c:pt idx="416">
                  <c:v>516</c:v>
                </c:pt>
                <c:pt idx="417">
                  <c:v>517</c:v>
                </c:pt>
                <c:pt idx="418">
                  <c:v>518</c:v>
                </c:pt>
                <c:pt idx="419">
                  <c:v>519</c:v>
                </c:pt>
                <c:pt idx="420">
                  <c:v>520</c:v>
                </c:pt>
                <c:pt idx="421">
                  <c:v>521</c:v>
                </c:pt>
                <c:pt idx="422">
                  <c:v>522</c:v>
                </c:pt>
                <c:pt idx="423">
                  <c:v>523</c:v>
                </c:pt>
                <c:pt idx="424">
                  <c:v>524</c:v>
                </c:pt>
                <c:pt idx="425">
                  <c:v>525</c:v>
                </c:pt>
                <c:pt idx="426">
                  <c:v>526</c:v>
                </c:pt>
                <c:pt idx="427">
                  <c:v>527</c:v>
                </c:pt>
                <c:pt idx="428">
                  <c:v>528</c:v>
                </c:pt>
                <c:pt idx="429">
                  <c:v>529</c:v>
                </c:pt>
                <c:pt idx="430">
                  <c:v>530</c:v>
                </c:pt>
                <c:pt idx="431">
                  <c:v>531</c:v>
                </c:pt>
                <c:pt idx="432">
                  <c:v>532</c:v>
                </c:pt>
                <c:pt idx="433">
                  <c:v>533</c:v>
                </c:pt>
                <c:pt idx="434">
                  <c:v>534</c:v>
                </c:pt>
                <c:pt idx="435">
                  <c:v>535</c:v>
                </c:pt>
                <c:pt idx="436">
                  <c:v>536</c:v>
                </c:pt>
                <c:pt idx="437">
                  <c:v>537</c:v>
                </c:pt>
                <c:pt idx="438">
                  <c:v>538</c:v>
                </c:pt>
                <c:pt idx="439">
                  <c:v>539</c:v>
                </c:pt>
                <c:pt idx="440">
                  <c:v>540</c:v>
                </c:pt>
                <c:pt idx="441">
                  <c:v>541</c:v>
                </c:pt>
                <c:pt idx="442">
                  <c:v>542</c:v>
                </c:pt>
                <c:pt idx="443">
                  <c:v>543</c:v>
                </c:pt>
                <c:pt idx="444">
                  <c:v>544</c:v>
                </c:pt>
                <c:pt idx="445">
                  <c:v>545</c:v>
                </c:pt>
                <c:pt idx="446">
                  <c:v>546</c:v>
                </c:pt>
                <c:pt idx="447">
                  <c:v>547</c:v>
                </c:pt>
                <c:pt idx="448">
                  <c:v>548</c:v>
                </c:pt>
                <c:pt idx="449">
                  <c:v>549</c:v>
                </c:pt>
                <c:pt idx="450">
                  <c:v>550</c:v>
                </c:pt>
                <c:pt idx="451">
                  <c:v>551</c:v>
                </c:pt>
                <c:pt idx="452">
                  <c:v>552</c:v>
                </c:pt>
                <c:pt idx="453">
                  <c:v>553</c:v>
                </c:pt>
                <c:pt idx="454">
                  <c:v>554</c:v>
                </c:pt>
                <c:pt idx="455">
                  <c:v>555</c:v>
                </c:pt>
                <c:pt idx="456">
                  <c:v>556</c:v>
                </c:pt>
                <c:pt idx="457">
                  <c:v>557</c:v>
                </c:pt>
                <c:pt idx="458">
                  <c:v>558</c:v>
                </c:pt>
                <c:pt idx="459">
                  <c:v>559</c:v>
                </c:pt>
                <c:pt idx="460">
                  <c:v>560</c:v>
                </c:pt>
                <c:pt idx="461">
                  <c:v>561</c:v>
                </c:pt>
                <c:pt idx="462">
                  <c:v>562</c:v>
                </c:pt>
                <c:pt idx="463">
                  <c:v>563</c:v>
                </c:pt>
                <c:pt idx="464">
                  <c:v>564</c:v>
                </c:pt>
                <c:pt idx="465">
                  <c:v>565</c:v>
                </c:pt>
                <c:pt idx="466">
                  <c:v>566</c:v>
                </c:pt>
                <c:pt idx="467">
                  <c:v>567</c:v>
                </c:pt>
                <c:pt idx="468">
                  <c:v>568</c:v>
                </c:pt>
                <c:pt idx="469">
                  <c:v>569</c:v>
                </c:pt>
                <c:pt idx="470">
                  <c:v>570</c:v>
                </c:pt>
                <c:pt idx="471">
                  <c:v>571</c:v>
                </c:pt>
                <c:pt idx="472">
                  <c:v>572</c:v>
                </c:pt>
                <c:pt idx="473">
                  <c:v>573</c:v>
                </c:pt>
                <c:pt idx="474">
                  <c:v>574</c:v>
                </c:pt>
                <c:pt idx="475">
                  <c:v>575</c:v>
                </c:pt>
                <c:pt idx="476">
                  <c:v>576</c:v>
                </c:pt>
                <c:pt idx="477">
                  <c:v>577</c:v>
                </c:pt>
                <c:pt idx="478">
                  <c:v>578</c:v>
                </c:pt>
                <c:pt idx="479">
                  <c:v>579</c:v>
                </c:pt>
                <c:pt idx="480">
                  <c:v>580</c:v>
                </c:pt>
                <c:pt idx="481">
                  <c:v>581</c:v>
                </c:pt>
                <c:pt idx="482">
                  <c:v>582</c:v>
                </c:pt>
                <c:pt idx="483">
                  <c:v>583</c:v>
                </c:pt>
                <c:pt idx="484">
                  <c:v>584</c:v>
                </c:pt>
                <c:pt idx="485">
                  <c:v>585</c:v>
                </c:pt>
                <c:pt idx="486">
                  <c:v>586</c:v>
                </c:pt>
                <c:pt idx="487">
                  <c:v>587</c:v>
                </c:pt>
                <c:pt idx="488">
                  <c:v>588</c:v>
                </c:pt>
                <c:pt idx="489">
                  <c:v>589</c:v>
                </c:pt>
                <c:pt idx="490">
                  <c:v>590</c:v>
                </c:pt>
                <c:pt idx="491">
                  <c:v>591</c:v>
                </c:pt>
                <c:pt idx="492">
                  <c:v>592</c:v>
                </c:pt>
                <c:pt idx="493">
                  <c:v>593</c:v>
                </c:pt>
                <c:pt idx="494">
                  <c:v>594</c:v>
                </c:pt>
                <c:pt idx="495">
                  <c:v>595</c:v>
                </c:pt>
                <c:pt idx="496">
                  <c:v>596</c:v>
                </c:pt>
                <c:pt idx="497">
                  <c:v>597</c:v>
                </c:pt>
                <c:pt idx="498">
                  <c:v>598</c:v>
                </c:pt>
                <c:pt idx="499">
                  <c:v>599</c:v>
                </c:pt>
                <c:pt idx="500">
                  <c:v>600</c:v>
                </c:pt>
                <c:pt idx="501">
                  <c:v>601</c:v>
                </c:pt>
                <c:pt idx="502">
                  <c:v>602</c:v>
                </c:pt>
                <c:pt idx="503">
                  <c:v>603</c:v>
                </c:pt>
                <c:pt idx="504">
                  <c:v>604</c:v>
                </c:pt>
                <c:pt idx="505">
                  <c:v>605</c:v>
                </c:pt>
                <c:pt idx="506">
                  <c:v>606</c:v>
                </c:pt>
                <c:pt idx="507">
                  <c:v>607</c:v>
                </c:pt>
                <c:pt idx="508">
                  <c:v>608</c:v>
                </c:pt>
                <c:pt idx="509">
                  <c:v>609</c:v>
                </c:pt>
                <c:pt idx="510">
                  <c:v>610</c:v>
                </c:pt>
                <c:pt idx="511">
                  <c:v>611</c:v>
                </c:pt>
                <c:pt idx="512">
                  <c:v>612</c:v>
                </c:pt>
                <c:pt idx="513">
                  <c:v>613</c:v>
                </c:pt>
                <c:pt idx="514">
                  <c:v>614</c:v>
                </c:pt>
                <c:pt idx="515">
                  <c:v>615</c:v>
                </c:pt>
                <c:pt idx="516">
                  <c:v>616</c:v>
                </c:pt>
                <c:pt idx="517">
                  <c:v>617</c:v>
                </c:pt>
                <c:pt idx="518">
                  <c:v>618</c:v>
                </c:pt>
                <c:pt idx="519">
                  <c:v>619</c:v>
                </c:pt>
                <c:pt idx="520">
                  <c:v>620</c:v>
                </c:pt>
                <c:pt idx="521">
                  <c:v>621</c:v>
                </c:pt>
                <c:pt idx="522">
                  <c:v>622</c:v>
                </c:pt>
                <c:pt idx="523">
                  <c:v>623</c:v>
                </c:pt>
                <c:pt idx="524">
                  <c:v>624</c:v>
                </c:pt>
                <c:pt idx="525">
                  <c:v>625</c:v>
                </c:pt>
                <c:pt idx="526">
                  <c:v>626</c:v>
                </c:pt>
                <c:pt idx="527">
                  <c:v>627</c:v>
                </c:pt>
                <c:pt idx="528">
                  <c:v>628</c:v>
                </c:pt>
                <c:pt idx="529">
                  <c:v>629</c:v>
                </c:pt>
                <c:pt idx="530">
                  <c:v>630</c:v>
                </c:pt>
                <c:pt idx="531">
                  <c:v>631</c:v>
                </c:pt>
                <c:pt idx="532">
                  <c:v>632</c:v>
                </c:pt>
                <c:pt idx="533">
                  <c:v>633</c:v>
                </c:pt>
                <c:pt idx="534">
                  <c:v>634</c:v>
                </c:pt>
                <c:pt idx="535">
                  <c:v>635</c:v>
                </c:pt>
                <c:pt idx="536">
                  <c:v>636</c:v>
                </c:pt>
                <c:pt idx="537">
                  <c:v>637</c:v>
                </c:pt>
                <c:pt idx="538">
                  <c:v>638</c:v>
                </c:pt>
                <c:pt idx="539">
                  <c:v>639</c:v>
                </c:pt>
                <c:pt idx="540">
                  <c:v>640</c:v>
                </c:pt>
                <c:pt idx="541">
                  <c:v>641</c:v>
                </c:pt>
                <c:pt idx="542">
                  <c:v>642</c:v>
                </c:pt>
                <c:pt idx="543">
                  <c:v>643</c:v>
                </c:pt>
                <c:pt idx="544">
                  <c:v>644</c:v>
                </c:pt>
                <c:pt idx="545">
                  <c:v>645</c:v>
                </c:pt>
                <c:pt idx="546">
                  <c:v>646</c:v>
                </c:pt>
                <c:pt idx="547">
                  <c:v>647</c:v>
                </c:pt>
                <c:pt idx="548">
                  <c:v>648</c:v>
                </c:pt>
                <c:pt idx="549">
                  <c:v>649</c:v>
                </c:pt>
                <c:pt idx="550">
                  <c:v>650</c:v>
                </c:pt>
                <c:pt idx="551">
                  <c:v>651</c:v>
                </c:pt>
                <c:pt idx="552">
                  <c:v>652</c:v>
                </c:pt>
                <c:pt idx="553">
                  <c:v>653</c:v>
                </c:pt>
                <c:pt idx="554">
                  <c:v>654</c:v>
                </c:pt>
                <c:pt idx="555">
                  <c:v>655</c:v>
                </c:pt>
                <c:pt idx="556">
                  <c:v>656</c:v>
                </c:pt>
                <c:pt idx="557">
                  <c:v>657</c:v>
                </c:pt>
                <c:pt idx="558">
                  <c:v>658</c:v>
                </c:pt>
                <c:pt idx="559">
                  <c:v>659</c:v>
                </c:pt>
                <c:pt idx="560">
                  <c:v>660</c:v>
                </c:pt>
                <c:pt idx="561">
                  <c:v>661</c:v>
                </c:pt>
                <c:pt idx="562">
                  <c:v>662</c:v>
                </c:pt>
                <c:pt idx="563">
                  <c:v>663</c:v>
                </c:pt>
                <c:pt idx="564">
                  <c:v>664</c:v>
                </c:pt>
                <c:pt idx="565">
                  <c:v>665</c:v>
                </c:pt>
                <c:pt idx="566">
                  <c:v>666</c:v>
                </c:pt>
                <c:pt idx="567">
                  <c:v>667</c:v>
                </c:pt>
                <c:pt idx="568">
                  <c:v>668</c:v>
                </c:pt>
                <c:pt idx="569">
                  <c:v>669</c:v>
                </c:pt>
                <c:pt idx="570">
                  <c:v>670</c:v>
                </c:pt>
                <c:pt idx="571">
                  <c:v>671</c:v>
                </c:pt>
                <c:pt idx="572">
                  <c:v>672</c:v>
                </c:pt>
                <c:pt idx="573">
                  <c:v>673</c:v>
                </c:pt>
                <c:pt idx="574">
                  <c:v>674</c:v>
                </c:pt>
                <c:pt idx="575">
                  <c:v>675</c:v>
                </c:pt>
                <c:pt idx="576">
                  <c:v>676</c:v>
                </c:pt>
                <c:pt idx="577">
                  <c:v>677</c:v>
                </c:pt>
                <c:pt idx="578">
                  <c:v>678</c:v>
                </c:pt>
                <c:pt idx="579">
                  <c:v>679</c:v>
                </c:pt>
                <c:pt idx="580">
                  <c:v>680</c:v>
                </c:pt>
                <c:pt idx="581">
                  <c:v>681</c:v>
                </c:pt>
                <c:pt idx="582">
                  <c:v>682</c:v>
                </c:pt>
                <c:pt idx="583">
                  <c:v>683</c:v>
                </c:pt>
                <c:pt idx="584">
                  <c:v>684</c:v>
                </c:pt>
                <c:pt idx="585">
                  <c:v>685</c:v>
                </c:pt>
                <c:pt idx="586">
                  <c:v>686</c:v>
                </c:pt>
                <c:pt idx="587">
                  <c:v>687</c:v>
                </c:pt>
                <c:pt idx="588">
                  <c:v>688</c:v>
                </c:pt>
                <c:pt idx="589">
                  <c:v>689</c:v>
                </c:pt>
                <c:pt idx="590">
                  <c:v>690</c:v>
                </c:pt>
                <c:pt idx="591">
                  <c:v>691</c:v>
                </c:pt>
                <c:pt idx="592">
                  <c:v>692</c:v>
                </c:pt>
                <c:pt idx="593">
                  <c:v>693</c:v>
                </c:pt>
                <c:pt idx="594">
                  <c:v>694</c:v>
                </c:pt>
                <c:pt idx="595">
                  <c:v>695</c:v>
                </c:pt>
                <c:pt idx="596">
                  <c:v>696</c:v>
                </c:pt>
                <c:pt idx="597">
                  <c:v>697</c:v>
                </c:pt>
                <c:pt idx="598">
                  <c:v>698</c:v>
                </c:pt>
                <c:pt idx="599">
                  <c:v>699</c:v>
                </c:pt>
                <c:pt idx="600">
                  <c:v>700</c:v>
                </c:pt>
                <c:pt idx="601">
                  <c:v>701</c:v>
                </c:pt>
                <c:pt idx="602">
                  <c:v>702</c:v>
                </c:pt>
                <c:pt idx="603">
                  <c:v>703</c:v>
                </c:pt>
                <c:pt idx="604">
                  <c:v>704</c:v>
                </c:pt>
                <c:pt idx="605">
                  <c:v>705</c:v>
                </c:pt>
                <c:pt idx="606">
                  <c:v>706</c:v>
                </c:pt>
                <c:pt idx="607">
                  <c:v>707</c:v>
                </c:pt>
                <c:pt idx="608">
                  <c:v>708</c:v>
                </c:pt>
                <c:pt idx="609">
                  <c:v>709</c:v>
                </c:pt>
                <c:pt idx="610">
                  <c:v>710</c:v>
                </c:pt>
                <c:pt idx="611">
                  <c:v>711</c:v>
                </c:pt>
                <c:pt idx="612">
                  <c:v>712</c:v>
                </c:pt>
                <c:pt idx="613">
                  <c:v>713</c:v>
                </c:pt>
                <c:pt idx="614">
                  <c:v>714</c:v>
                </c:pt>
                <c:pt idx="615">
                  <c:v>715</c:v>
                </c:pt>
                <c:pt idx="616">
                  <c:v>716</c:v>
                </c:pt>
                <c:pt idx="617">
                  <c:v>717</c:v>
                </c:pt>
                <c:pt idx="618">
                  <c:v>718</c:v>
                </c:pt>
                <c:pt idx="619">
                  <c:v>719</c:v>
                </c:pt>
                <c:pt idx="620">
                  <c:v>720</c:v>
                </c:pt>
                <c:pt idx="621">
                  <c:v>721</c:v>
                </c:pt>
                <c:pt idx="622">
                  <c:v>722</c:v>
                </c:pt>
                <c:pt idx="623">
                  <c:v>723</c:v>
                </c:pt>
                <c:pt idx="624">
                  <c:v>724</c:v>
                </c:pt>
                <c:pt idx="625">
                  <c:v>725</c:v>
                </c:pt>
                <c:pt idx="626">
                  <c:v>726</c:v>
                </c:pt>
                <c:pt idx="627">
                  <c:v>727</c:v>
                </c:pt>
                <c:pt idx="628">
                  <c:v>728</c:v>
                </c:pt>
                <c:pt idx="629">
                  <c:v>729</c:v>
                </c:pt>
                <c:pt idx="630">
                  <c:v>730</c:v>
                </c:pt>
                <c:pt idx="631">
                  <c:v>731</c:v>
                </c:pt>
                <c:pt idx="632">
                  <c:v>732</c:v>
                </c:pt>
                <c:pt idx="633">
                  <c:v>733</c:v>
                </c:pt>
                <c:pt idx="634">
                  <c:v>734</c:v>
                </c:pt>
                <c:pt idx="635">
                  <c:v>735</c:v>
                </c:pt>
                <c:pt idx="636">
                  <c:v>736</c:v>
                </c:pt>
                <c:pt idx="637">
                  <c:v>737</c:v>
                </c:pt>
                <c:pt idx="638">
                  <c:v>738</c:v>
                </c:pt>
                <c:pt idx="639">
                  <c:v>739</c:v>
                </c:pt>
                <c:pt idx="640">
                  <c:v>740</c:v>
                </c:pt>
                <c:pt idx="641">
                  <c:v>741</c:v>
                </c:pt>
                <c:pt idx="642">
                  <c:v>742</c:v>
                </c:pt>
                <c:pt idx="643">
                  <c:v>743</c:v>
                </c:pt>
                <c:pt idx="644">
                  <c:v>744</c:v>
                </c:pt>
                <c:pt idx="645">
                  <c:v>745</c:v>
                </c:pt>
                <c:pt idx="646">
                  <c:v>746</c:v>
                </c:pt>
                <c:pt idx="647">
                  <c:v>747</c:v>
                </c:pt>
                <c:pt idx="648">
                  <c:v>748</c:v>
                </c:pt>
                <c:pt idx="649">
                  <c:v>749</c:v>
                </c:pt>
                <c:pt idx="650">
                  <c:v>750</c:v>
                </c:pt>
                <c:pt idx="651">
                  <c:v>751</c:v>
                </c:pt>
                <c:pt idx="652">
                  <c:v>752</c:v>
                </c:pt>
                <c:pt idx="653">
                  <c:v>753</c:v>
                </c:pt>
                <c:pt idx="654">
                  <c:v>754</c:v>
                </c:pt>
                <c:pt idx="655">
                  <c:v>755</c:v>
                </c:pt>
                <c:pt idx="656">
                  <c:v>756</c:v>
                </c:pt>
                <c:pt idx="657">
                  <c:v>757</c:v>
                </c:pt>
                <c:pt idx="658">
                  <c:v>758</c:v>
                </c:pt>
                <c:pt idx="659">
                  <c:v>759</c:v>
                </c:pt>
                <c:pt idx="660">
                  <c:v>760</c:v>
                </c:pt>
                <c:pt idx="661">
                  <c:v>761</c:v>
                </c:pt>
                <c:pt idx="662">
                  <c:v>762</c:v>
                </c:pt>
                <c:pt idx="663">
                  <c:v>763</c:v>
                </c:pt>
                <c:pt idx="664">
                  <c:v>764</c:v>
                </c:pt>
                <c:pt idx="665">
                  <c:v>765</c:v>
                </c:pt>
                <c:pt idx="666">
                  <c:v>766</c:v>
                </c:pt>
                <c:pt idx="667">
                  <c:v>767</c:v>
                </c:pt>
                <c:pt idx="668">
                  <c:v>768</c:v>
                </c:pt>
                <c:pt idx="669">
                  <c:v>769</c:v>
                </c:pt>
                <c:pt idx="670">
                  <c:v>770</c:v>
                </c:pt>
                <c:pt idx="671">
                  <c:v>771</c:v>
                </c:pt>
                <c:pt idx="672">
                  <c:v>772</c:v>
                </c:pt>
                <c:pt idx="673">
                  <c:v>773</c:v>
                </c:pt>
                <c:pt idx="674">
                  <c:v>774</c:v>
                </c:pt>
                <c:pt idx="675">
                  <c:v>775</c:v>
                </c:pt>
                <c:pt idx="676">
                  <c:v>776</c:v>
                </c:pt>
                <c:pt idx="677">
                  <c:v>777</c:v>
                </c:pt>
                <c:pt idx="678">
                  <c:v>778</c:v>
                </c:pt>
                <c:pt idx="679">
                  <c:v>779</c:v>
                </c:pt>
                <c:pt idx="680">
                  <c:v>780</c:v>
                </c:pt>
                <c:pt idx="681">
                  <c:v>781</c:v>
                </c:pt>
                <c:pt idx="682">
                  <c:v>782</c:v>
                </c:pt>
                <c:pt idx="683">
                  <c:v>783</c:v>
                </c:pt>
                <c:pt idx="684">
                  <c:v>784</c:v>
                </c:pt>
                <c:pt idx="685">
                  <c:v>785</c:v>
                </c:pt>
                <c:pt idx="686">
                  <c:v>786</c:v>
                </c:pt>
                <c:pt idx="687">
                  <c:v>787</c:v>
                </c:pt>
                <c:pt idx="688">
                  <c:v>788</c:v>
                </c:pt>
                <c:pt idx="689">
                  <c:v>789</c:v>
                </c:pt>
                <c:pt idx="690">
                  <c:v>790</c:v>
                </c:pt>
                <c:pt idx="691">
                  <c:v>791</c:v>
                </c:pt>
                <c:pt idx="692">
                  <c:v>792</c:v>
                </c:pt>
                <c:pt idx="693">
                  <c:v>793</c:v>
                </c:pt>
                <c:pt idx="694">
                  <c:v>794</c:v>
                </c:pt>
                <c:pt idx="695">
                  <c:v>795</c:v>
                </c:pt>
                <c:pt idx="696">
                  <c:v>796</c:v>
                </c:pt>
                <c:pt idx="697">
                  <c:v>797</c:v>
                </c:pt>
                <c:pt idx="698">
                  <c:v>798</c:v>
                </c:pt>
                <c:pt idx="699">
                  <c:v>799</c:v>
                </c:pt>
                <c:pt idx="700">
                  <c:v>800</c:v>
                </c:pt>
                <c:pt idx="701">
                  <c:v>801</c:v>
                </c:pt>
                <c:pt idx="702">
                  <c:v>802</c:v>
                </c:pt>
                <c:pt idx="703">
                  <c:v>803</c:v>
                </c:pt>
                <c:pt idx="704">
                  <c:v>804</c:v>
                </c:pt>
                <c:pt idx="705">
                  <c:v>805</c:v>
                </c:pt>
                <c:pt idx="706">
                  <c:v>806</c:v>
                </c:pt>
                <c:pt idx="707">
                  <c:v>807</c:v>
                </c:pt>
                <c:pt idx="708">
                  <c:v>808</c:v>
                </c:pt>
                <c:pt idx="709">
                  <c:v>809</c:v>
                </c:pt>
                <c:pt idx="710">
                  <c:v>810</c:v>
                </c:pt>
                <c:pt idx="711">
                  <c:v>811</c:v>
                </c:pt>
                <c:pt idx="712">
                  <c:v>812</c:v>
                </c:pt>
                <c:pt idx="713">
                  <c:v>813</c:v>
                </c:pt>
                <c:pt idx="714">
                  <c:v>814</c:v>
                </c:pt>
                <c:pt idx="715">
                  <c:v>815</c:v>
                </c:pt>
                <c:pt idx="716">
                  <c:v>816</c:v>
                </c:pt>
                <c:pt idx="717">
                  <c:v>817</c:v>
                </c:pt>
                <c:pt idx="718">
                  <c:v>818</c:v>
                </c:pt>
                <c:pt idx="719">
                  <c:v>819</c:v>
                </c:pt>
                <c:pt idx="720">
                  <c:v>820</c:v>
                </c:pt>
                <c:pt idx="721">
                  <c:v>821</c:v>
                </c:pt>
                <c:pt idx="722">
                  <c:v>822</c:v>
                </c:pt>
                <c:pt idx="723">
                  <c:v>823</c:v>
                </c:pt>
                <c:pt idx="724">
                  <c:v>824</c:v>
                </c:pt>
                <c:pt idx="725">
                  <c:v>825</c:v>
                </c:pt>
                <c:pt idx="726">
                  <c:v>826</c:v>
                </c:pt>
                <c:pt idx="727">
                  <c:v>827</c:v>
                </c:pt>
                <c:pt idx="728">
                  <c:v>828</c:v>
                </c:pt>
                <c:pt idx="729">
                  <c:v>829</c:v>
                </c:pt>
                <c:pt idx="730">
                  <c:v>830</c:v>
                </c:pt>
                <c:pt idx="731">
                  <c:v>831</c:v>
                </c:pt>
                <c:pt idx="732">
                  <c:v>832</c:v>
                </c:pt>
                <c:pt idx="733">
                  <c:v>833</c:v>
                </c:pt>
                <c:pt idx="734">
                  <c:v>834</c:v>
                </c:pt>
                <c:pt idx="735">
                  <c:v>835</c:v>
                </c:pt>
                <c:pt idx="736">
                  <c:v>836</c:v>
                </c:pt>
                <c:pt idx="737">
                  <c:v>837</c:v>
                </c:pt>
                <c:pt idx="738">
                  <c:v>838</c:v>
                </c:pt>
                <c:pt idx="739">
                  <c:v>839</c:v>
                </c:pt>
                <c:pt idx="740">
                  <c:v>840</c:v>
                </c:pt>
                <c:pt idx="741">
                  <c:v>841</c:v>
                </c:pt>
                <c:pt idx="742">
                  <c:v>842</c:v>
                </c:pt>
                <c:pt idx="743">
                  <c:v>843</c:v>
                </c:pt>
                <c:pt idx="744">
                  <c:v>844</c:v>
                </c:pt>
                <c:pt idx="745">
                  <c:v>845</c:v>
                </c:pt>
                <c:pt idx="746">
                  <c:v>846</c:v>
                </c:pt>
                <c:pt idx="747">
                  <c:v>847</c:v>
                </c:pt>
                <c:pt idx="748">
                  <c:v>848</c:v>
                </c:pt>
                <c:pt idx="749">
                  <c:v>849</c:v>
                </c:pt>
                <c:pt idx="750">
                  <c:v>850</c:v>
                </c:pt>
                <c:pt idx="751">
                  <c:v>851</c:v>
                </c:pt>
                <c:pt idx="752">
                  <c:v>852</c:v>
                </c:pt>
                <c:pt idx="753">
                  <c:v>853</c:v>
                </c:pt>
                <c:pt idx="754">
                  <c:v>854</c:v>
                </c:pt>
                <c:pt idx="755">
                  <c:v>855</c:v>
                </c:pt>
                <c:pt idx="756">
                  <c:v>856</c:v>
                </c:pt>
                <c:pt idx="757">
                  <c:v>857</c:v>
                </c:pt>
                <c:pt idx="758">
                  <c:v>858</c:v>
                </c:pt>
                <c:pt idx="759">
                  <c:v>859</c:v>
                </c:pt>
                <c:pt idx="760">
                  <c:v>860</c:v>
                </c:pt>
                <c:pt idx="761">
                  <c:v>861</c:v>
                </c:pt>
                <c:pt idx="762">
                  <c:v>862</c:v>
                </c:pt>
                <c:pt idx="763">
                  <c:v>863</c:v>
                </c:pt>
                <c:pt idx="764">
                  <c:v>864</c:v>
                </c:pt>
                <c:pt idx="765">
                  <c:v>865</c:v>
                </c:pt>
                <c:pt idx="766">
                  <c:v>866</c:v>
                </c:pt>
                <c:pt idx="767">
                  <c:v>867</c:v>
                </c:pt>
                <c:pt idx="768">
                  <c:v>868</c:v>
                </c:pt>
                <c:pt idx="769">
                  <c:v>869</c:v>
                </c:pt>
                <c:pt idx="770">
                  <c:v>870</c:v>
                </c:pt>
                <c:pt idx="771">
                  <c:v>871</c:v>
                </c:pt>
                <c:pt idx="772">
                  <c:v>872</c:v>
                </c:pt>
                <c:pt idx="773">
                  <c:v>873</c:v>
                </c:pt>
                <c:pt idx="774">
                  <c:v>874</c:v>
                </c:pt>
                <c:pt idx="775">
                  <c:v>875</c:v>
                </c:pt>
                <c:pt idx="776">
                  <c:v>876</c:v>
                </c:pt>
                <c:pt idx="777">
                  <c:v>877</c:v>
                </c:pt>
                <c:pt idx="778">
                  <c:v>878</c:v>
                </c:pt>
                <c:pt idx="779">
                  <c:v>879</c:v>
                </c:pt>
                <c:pt idx="780">
                  <c:v>880</c:v>
                </c:pt>
                <c:pt idx="781">
                  <c:v>881</c:v>
                </c:pt>
                <c:pt idx="782">
                  <c:v>882</c:v>
                </c:pt>
                <c:pt idx="783">
                  <c:v>883</c:v>
                </c:pt>
                <c:pt idx="784">
                  <c:v>884</c:v>
                </c:pt>
                <c:pt idx="785">
                  <c:v>885</c:v>
                </c:pt>
                <c:pt idx="786">
                  <c:v>886</c:v>
                </c:pt>
                <c:pt idx="787">
                  <c:v>887</c:v>
                </c:pt>
                <c:pt idx="788">
                  <c:v>888</c:v>
                </c:pt>
                <c:pt idx="789">
                  <c:v>889</c:v>
                </c:pt>
                <c:pt idx="790">
                  <c:v>890</c:v>
                </c:pt>
                <c:pt idx="791">
                  <c:v>891</c:v>
                </c:pt>
                <c:pt idx="792">
                  <c:v>892</c:v>
                </c:pt>
                <c:pt idx="793">
                  <c:v>893</c:v>
                </c:pt>
                <c:pt idx="794">
                  <c:v>894</c:v>
                </c:pt>
                <c:pt idx="795">
                  <c:v>895</c:v>
                </c:pt>
                <c:pt idx="796">
                  <c:v>896</c:v>
                </c:pt>
                <c:pt idx="797">
                  <c:v>897</c:v>
                </c:pt>
                <c:pt idx="798">
                  <c:v>898</c:v>
                </c:pt>
                <c:pt idx="799">
                  <c:v>899</c:v>
                </c:pt>
                <c:pt idx="800">
                  <c:v>900</c:v>
                </c:pt>
                <c:pt idx="801">
                  <c:v>901</c:v>
                </c:pt>
                <c:pt idx="802">
                  <c:v>902</c:v>
                </c:pt>
                <c:pt idx="803">
                  <c:v>903</c:v>
                </c:pt>
                <c:pt idx="804">
                  <c:v>904</c:v>
                </c:pt>
                <c:pt idx="805">
                  <c:v>905</c:v>
                </c:pt>
                <c:pt idx="806">
                  <c:v>906</c:v>
                </c:pt>
                <c:pt idx="807">
                  <c:v>907</c:v>
                </c:pt>
                <c:pt idx="808">
                  <c:v>908</c:v>
                </c:pt>
                <c:pt idx="809">
                  <c:v>909</c:v>
                </c:pt>
                <c:pt idx="810">
                  <c:v>910</c:v>
                </c:pt>
                <c:pt idx="811">
                  <c:v>911</c:v>
                </c:pt>
                <c:pt idx="812">
                  <c:v>912</c:v>
                </c:pt>
                <c:pt idx="813">
                  <c:v>913</c:v>
                </c:pt>
                <c:pt idx="814">
                  <c:v>914</c:v>
                </c:pt>
                <c:pt idx="815">
                  <c:v>915</c:v>
                </c:pt>
                <c:pt idx="816">
                  <c:v>916</c:v>
                </c:pt>
                <c:pt idx="817">
                  <c:v>917</c:v>
                </c:pt>
                <c:pt idx="818">
                  <c:v>918</c:v>
                </c:pt>
                <c:pt idx="819">
                  <c:v>919</c:v>
                </c:pt>
                <c:pt idx="820">
                  <c:v>920</c:v>
                </c:pt>
                <c:pt idx="821">
                  <c:v>921</c:v>
                </c:pt>
                <c:pt idx="822">
                  <c:v>922</c:v>
                </c:pt>
                <c:pt idx="823">
                  <c:v>923</c:v>
                </c:pt>
                <c:pt idx="824">
                  <c:v>924</c:v>
                </c:pt>
                <c:pt idx="825">
                  <c:v>925</c:v>
                </c:pt>
                <c:pt idx="826">
                  <c:v>926</c:v>
                </c:pt>
                <c:pt idx="827">
                  <c:v>927</c:v>
                </c:pt>
                <c:pt idx="828">
                  <c:v>928</c:v>
                </c:pt>
                <c:pt idx="829">
                  <c:v>929</c:v>
                </c:pt>
                <c:pt idx="830">
                  <c:v>930</c:v>
                </c:pt>
                <c:pt idx="831">
                  <c:v>931</c:v>
                </c:pt>
                <c:pt idx="832">
                  <c:v>932</c:v>
                </c:pt>
                <c:pt idx="833">
                  <c:v>933</c:v>
                </c:pt>
                <c:pt idx="834">
                  <c:v>934</c:v>
                </c:pt>
                <c:pt idx="835">
                  <c:v>935</c:v>
                </c:pt>
                <c:pt idx="836">
                  <c:v>936</c:v>
                </c:pt>
                <c:pt idx="837">
                  <c:v>937</c:v>
                </c:pt>
                <c:pt idx="838">
                  <c:v>938</c:v>
                </c:pt>
                <c:pt idx="839">
                  <c:v>939</c:v>
                </c:pt>
                <c:pt idx="840">
                  <c:v>940</c:v>
                </c:pt>
                <c:pt idx="841">
                  <c:v>941</c:v>
                </c:pt>
                <c:pt idx="842">
                  <c:v>942</c:v>
                </c:pt>
                <c:pt idx="843">
                  <c:v>943</c:v>
                </c:pt>
                <c:pt idx="844">
                  <c:v>944</c:v>
                </c:pt>
                <c:pt idx="845">
                  <c:v>945</c:v>
                </c:pt>
                <c:pt idx="846">
                  <c:v>946</c:v>
                </c:pt>
                <c:pt idx="847">
                  <c:v>947</c:v>
                </c:pt>
                <c:pt idx="848">
                  <c:v>948</c:v>
                </c:pt>
                <c:pt idx="849">
                  <c:v>949</c:v>
                </c:pt>
                <c:pt idx="850">
                  <c:v>950</c:v>
                </c:pt>
                <c:pt idx="851">
                  <c:v>951</c:v>
                </c:pt>
                <c:pt idx="852">
                  <c:v>952</c:v>
                </c:pt>
                <c:pt idx="853">
                  <c:v>953</c:v>
                </c:pt>
                <c:pt idx="854">
                  <c:v>954</c:v>
                </c:pt>
                <c:pt idx="855">
                  <c:v>955</c:v>
                </c:pt>
                <c:pt idx="856">
                  <c:v>956</c:v>
                </c:pt>
                <c:pt idx="857">
                  <c:v>957</c:v>
                </c:pt>
                <c:pt idx="858">
                  <c:v>958</c:v>
                </c:pt>
                <c:pt idx="859">
                  <c:v>959</c:v>
                </c:pt>
                <c:pt idx="860">
                  <c:v>960</c:v>
                </c:pt>
                <c:pt idx="861">
                  <c:v>961</c:v>
                </c:pt>
                <c:pt idx="862">
                  <c:v>962</c:v>
                </c:pt>
                <c:pt idx="863">
                  <c:v>963</c:v>
                </c:pt>
                <c:pt idx="864">
                  <c:v>964</c:v>
                </c:pt>
                <c:pt idx="865">
                  <c:v>965</c:v>
                </c:pt>
                <c:pt idx="866">
                  <c:v>966</c:v>
                </c:pt>
                <c:pt idx="867">
                  <c:v>967</c:v>
                </c:pt>
                <c:pt idx="868">
                  <c:v>968</c:v>
                </c:pt>
                <c:pt idx="869">
                  <c:v>969</c:v>
                </c:pt>
                <c:pt idx="870">
                  <c:v>970</c:v>
                </c:pt>
                <c:pt idx="871">
                  <c:v>971</c:v>
                </c:pt>
                <c:pt idx="872">
                  <c:v>972</c:v>
                </c:pt>
                <c:pt idx="873">
                  <c:v>973</c:v>
                </c:pt>
                <c:pt idx="874">
                  <c:v>974</c:v>
                </c:pt>
                <c:pt idx="875">
                  <c:v>975</c:v>
                </c:pt>
                <c:pt idx="876">
                  <c:v>976</c:v>
                </c:pt>
                <c:pt idx="877">
                  <c:v>977</c:v>
                </c:pt>
                <c:pt idx="878">
                  <c:v>978</c:v>
                </c:pt>
                <c:pt idx="879">
                  <c:v>979</c:v>
                </c:pt>
                <c:pt idx="880">
                  <c:v>980</c:v>
                </c:pt>
                <c:pt idx="881">
                  <c:v>981</c:v>
                </c:pt>
                <c:pt idx="882">
                  <c:v>982</c:v>
                </c:pt>
                <c:pt idx="883">
                  <c:v>983</c:v>
                </c:pt>
                <c:pt idx="884">
                  <c:v>984</c:v>
                </c:pt>
                <c:pt idx="885">
                  <c:v>985</c:v>
                </c:pt>
                <c:pt idx="886">
                  <c:v>986</c:v>
                </c:pt>
                <c:pt idx="887">
                  <c:v>987</c:v>
                </c:pt>
                <c:pt idx="888">
                  <c:v>988</c:v>
                </c:pt>
                <c:pt idx="889">
                  <c:v>989</c:v>
                </c:pt>
                <c:pt idx="890">
                  <c:v>990</c:v>
                </c:pt>
                <c:pt idx="891">
                  <c:v>991</c:v>
                </c:pt>
                <c:pt idx="892">
                  <c:v>992</c:v>
                </c:pt>
                <c:pt idx="893">
                  <c:v>993</c:v>
                </c:pt>
                <c:pt idx="894">
                  <c:v>994</c:v>
                </c:pt>
                <c:pt idx="895">
                  <c:v>995</c:v>
                </c:pt>
                <c:pt idx="896">
                  <c:v>996</c:v>
                </c:pt>
                <c:pt idx="897">
                  <c:v>997</c:v>
                </c:pt>
                <c:pt idx="898">
                  <c:v>998</c:v>
                </c:pt>
                <c:pt idx="899">
                  <c:v>999</c:v>
                </c:pt>
                <c:pt idx="900">
                  <c:v>1000</c:v>
                </c:pt>
                <c:pt idx="901">
                  <c:v>1001</c:v>
                </c:pt>
                <c:pt idx="902">
                  <c:v>1002</c:v>
                </c:pt>
                <c:pt idx="903">
                  <c:v>1003</c:v>
                </c:pt>
                <c:pt idx="904">
                  <c:v>1004</c:v>
                </c:pt>
                <c:pt idx="905">
                  <c:v>1005</c:v>
                </c:pt>
                <c:pt idx="906">
                  <c:v>1006</c:v>
                </c:pt>
                <c:pt idx="907">
                  <c:v>1007</c:v>
                </c:pt>
                <c:pt idx="908">
                  <c:v>1008</c:v>
                </c:pt>
                <c:pt idx="909">
                  <c:v>1009</c:v>
                </c:pt>
                <c:pt idx="910">
                  <c:v>1010</c:v>
                </c:pt>
                <c:pt idx="911">
                  <c:v>1011</c:v>
                </c:pt>
                <c:pt idx="912">
                  <c:v>1012</c:v>
                </c:pt>
                <c:pt idx="913">
                  <c:v>1013</c:v>
                </c:pt>
                <c:pt idx="914">
                  <c:v>1014</c:v>
                </c:pt>
                <c:pt idx="915">
                  <c:v>1015</c:v>
                </c:pt>
                <c:pt idx="916">
                  <c:v>1016</c:v>
                </c:pt>
                <c:pt idx="917">
                  <c:v>1017</c:v>
                </c:pt>
                <c:pt idx="918">
                  <c:v>1018</c:v>
                </c:pt>
                <c:pt idx="919">
                  <c:v>1019</c:v>
                </c:pt>
                <c:pt idx="920">
                  <c:v>1020</c:v>
                </c:pt>
                <c:pt idx="921">
                  <c:v>1021</c:v>
                </c:pt>
                <c:pt idx="922">
                  <c:v>1022</c:v>
                </c:pt>
                <c:pt idx="923">
                  <c:v>1023</c:v>
                </c:pt>
                <c:pt idx="924">
                  <c:v>1024</c:v>
                </c:pt>
                <c:pt idx="925">
                  <c:v>1025</c:v>
                </c:pt>
                <c:pt idx="926">
                  <c:v>1026</c:v>
                </c:pt>
                <c:pt idx="927">
                  <c:v>1027</c:v>
                </c:pt>
                <c:pt idx="928">
                  <c:v>1028</c:v>
                </c:pt>
                <c:pt idx="929">
                  <c:v>1029</c:v>
                </c:pt>
                <c:pt idx="930">
                  <c:v>1030</c:v>
                </c:pt>
                <c:pt idx="931">
                  <c:v>1031</c:v>
                </c:pt>
                <c:pt idx="932">
                  <c:v>1032</c:v>
                </c:pt>
                <c:pt idx="933">
                  <c:v>1033</c:v>
                </c:pt>
                <c:pt idx="934">
                  <c:v>1034</c:v>
                </c:pt>
                <c:pt idx="935">
                  <c:v>1035</c:v>
                </c:pt>
                <c:pt idx="936">
                  <c:v>1036</c:v>
                </c:pt>
                <c:pt idx="937">
                  <c:v>1037</c:v>
                </c:pt>
                <c:pt idx="938">
                  <c:v>1038</c:v>
                </c:pt>
                <c:pt idx="939">
                  <c:v>1039</c:v>
                </c:pt>
                <c:pt idx="940">
                  <c:v>1040</c:v>
                </c:pt>
                <c:pt idx="941">
                  <c:v>1041</c:v>
                </c:pt>
                <c:pt idx="942">
                  <c:v>1042</c:v>
                </c:pt>
                <c:pt idx="943">
                  <c:v>1043</c:v>
                </c:pt>
                <c:pt idx="944">
                  <c:v>1044</c:v>
                </c:pt>
                <c:pt idx="945">
                  <c:v>1045</c:v>
                </c:pt>
                <c:pt idx="946">
                  <c:v>1046</c:v>
                </c:pt>
                <c:pt idx="947">
                  <c:v>1047</c:v>
                </c:pt>
                <c:pt idx="948">
                  <c:v>1048</c:v>
                </c:pt>
                <c:pt idx="949">
                  <c:v>1049</c:v>
                </c:pt>
                <c:pt idx="950">
                  <c:v>1050</c:v>
                </c:pt>
                <c:pt idx="951">
                  <c:v>1051</c:v>
                </c:pt>
                <c:pt idx="952">
                  <c:v>1052</c:v>
                </c:pt>
                <c:pt idx="953">
                  <c:v>1053</c:v>
                </c:pt>
                <c:pt idx="954">
                  <c:v>1054</c:v>
                </c:pt>
                <c:pt idx="955">
                  <c:v>1055</c:v>
                </c:pt>
                <c:pt idx="956">
                  <c:v>1056</c:v>
                </c:pt>
                <c:pt idx="957">
                  <c:v>1057</c:v>
                </c:pt>
                <c:pt idx="958">
                  <c:v>1058</c:v>
                </c:pt>
                <c:pt idx="959">
                  <c:v>1059</c:v>
                </c:pt>
                <c:pt idx="960">
                  <c:v>1060</c:v>
                </c:pt>
                <c:pt idx="961">
                  <c:v>1061</c:v>
                </c:pt>
                <c:pt idx="962">
                  <c:v>1062</c:v>
                </c:pt>
                <c:pt idx="963">
                  <c:v>1063</c:v>
                </c:pt>
                <c:pt idx="964">
                  <c:v>1064</c:v>
                </c:pt>
                <c:pt idx="965">
                  <c:v>1065</c:v>
                </c:pt>
                <c:pt idx="966">
                  <c:v>1066</c:v>
                </c:pt>
                <c:pt idx="967">
                  <c:v>1067</c:v>
                </c:pt>
                <c:pt idx="968">
                  <c:v>1068</c:v>
                </c:pt>
                <c:pt idx="969">
                  <c:v>1069</c:v>
                </c:pt>
                <c:pt idx="970">
                  <c:v>1070</c:v>
                </c:pt>
                <c:pt idx="971">
                  <c:v>1071</c:v>
                </c:pt>
                <c:pt idx="972">
                  <c:v>1072</c:v>
                </c:pt>
                <c:pt idx="973">
                  <c:v>1073</c:v>
                </c:pt>
                <c:pt idx="974">
                  <c:v>1074</c:v>
                </c:pt>
                <c:pt idx="975">
                  <c:v>1075</c:v>
                </c:pt>
                <c:pt idx="976">
                  <c:v>1076</c:v>
                </c:pt>
                <c:pt idx="977">
                  <c:v>1077</c:v>
                </c:pt>
                <c:pt idx="978">
                  <c:v>1078</c:v>
                </c:pt>
                <c:pt idx="979">
                  <c:v>1079</c:v>
                </c:pt>
                <c:pt idx="980">
                  <c:v>1080</c:v>
                </c:pt>
                <c:pt idx="981">
                  <c:v>1081</c:v>
                </c:pt>
                <c:pt idx="982">
                  <c:v>1082</c:v>
                </c:pt>
                <c:pt idx="983">
                  <c:v>1083</c:v>
                </c:pt>
                <c:pt idx="984">
                  <c:v>1084</c:v>
                </c:pt>
                <c:pt idx="985">
                  <c:v>1085</c:v>
                </c:pt>
                <c:pt idx="986">
                  <c:v>1086</c:v>
                </c:pt>
                <c:pt idx="987">
                  <c:v>1087</c:v>
                </c:pt>
                <c:pt idx="988">
                  <c:v>1088</c:v>
                </c:pt>
                <c:pt idx="989">
                  <c:v>1089</c:v>
                </c:pt>
                <c:pt idx="990">
                  <c:v>1090</c:v>
                </c:pt>
                <c:pt idx="991">
                  <c:v>1091</c:v>
                </c:pt>
                <c:pt idx="992">
                  <c:v>1092</c:v>
                </c:pt>
                <c:pt idx="993">
                  <c:v>1093</c:v>
                </c:pt>
                <c:pt idx="994">
                  <c:v>1094</c:v>
                </c:pt>
                <c:pt idx="995">
                  <c:v>1095</c:v>
                </c:pt>
                <c:pt idx="996">
                  <c:v>1096</c:v>
                </c:pt>
                <c:pt idx="997">
                  <c:v>1097</c:v>
                </c:pt>
                <c:pt idx="998">
                  <c:v>1098</c:v>
                </c:pt>
                <c:pt idx="999">
                  <c:v>1099</c:v>
                </c:pt>
                <c:pt idx="1000">
                  <c:v>1100</c:v>
                </c:pt>
                <c:pt idx="1001">
                  <c:v>1101</c:v>
                </c:pt>
                <c:pt idx="1002">
                  <c:v>1102</c:v>
                </c:pt>
                <c:pt idx="1003">
                  <c:v>1103</c:v>
                </c:pt>
                <c:pt idx="1004">
                  <c:v>1104</c:v>
                </c:pt>
                <c:pt idx="1005">
                  <c:v>1105</c:v>
                </c:pt>
                <c:pt idx="1006">
                  <c:v>1106</c:v>
                </c:pt>
                <c:pt idx="1007">
                  <c:v>1107</c:v>
                </c:pt>
                <c:pt idx="1008">
                  <c:v>1108</c:v>
                </c:pt>
                <c:pt idx="1009">
                  <c:v>1109</c:v>
                </c:pt>
                <c:pt idx="1010">
                  <c:v>1110</c:v>
                </c:pt>
                <c:pt idx="1011">
                  <c:v>1111</c:v>
                </c:pt>
                <c:pt idx="1012">
                  <c:v>1112</c:v>
                </c:pt>
                <c:pt idx="1013">
                  <c:v>1113</c:v>
                </c:pt>
                <c:pt idx="1014">
                  <c:v>1114</c:v>
                </c:pt>
                <c:pt idx="1015">
                  <c:v>1115</c:v>
                </c:pt>
                <c:pt idx="1016">
                  <c:v>1116</c:v>
                </c:pt>
                <c:pt idx="1017">
                  <c:v>1117</c:v>
                </c:pt>
                <c:pt idx="1018">
                  <c:v>1118</c:v>
                </c:pt>
                <c:pt idx="1019">
                  <c:v>1119</c:v>
                </c:pt>
                <c:pt idx="1020">
                  <c:v>1120</c:v>
                </c:pt>
                <c:pt idx="1021">
                  <c:v>1121</c:v>
                </c:pt>
                <c:pt idx="1022">
                  <c:v>1122</c:v>
                </c:pt>
                <c:pt idx="1023">
                  <c:v>1123</c:v>
                </c:pt>
                <c:pt idx="1024">
                  <c:v>1124</c:v>
                </c:pt>
                <c:pt idx="1025">
                  <c:v>1125</c:v>
                </c:pt>
                <c:pt idx="1026">
                  <c:v>1126</c:v>
                </c:pt>
                <c:pt idx="1027">
                  <c:v>1127</c:v>
                </c:pt>
                <c:pt idx="1028">
                  <c:v>1128</c:v>
                </c:pt>
                <c:pt idx="1029">
                  <c:v>1129</c:v>
                </c:pt>
                <c:pt idx="1030">
                  <c:v>1130</c:v>
                </c:pt>
                <c:pt idx="1031">
                  <c:v>1131</c:v>
                </c:pt>
                <c:pt idx="1032">
                  <c:v>1132</c:v>
                </c:pt>
                <c:pt idx="1033">
                  <c:v>1133</c:v>
                </c:pt>
                <c:pt idx="1034">
                  <c:v>1134</c:v>
                </c:pt>
                <c:pt idx="1035">
                  <c:v>1135</c:v>
                </c:pt>
                <c:pt idx="1036">
                  <c:v>1136</c:v>
                </c:pt>
                <c:pt idx="1037">
                  <c:v>1137</c:v>
                </c:pt>
                <c:pt idx="1038">
                  <c:v>1138</c:v>
                </c:pt>
                <c:pt idx="1039">
                  <c:v>1139</c:v>
                </c:pt>
                <c:pt idx="1040">
                  <c:v>1140</c:v>
                </c:pt>
                <c:pt idx="1041">
                  <c:v>1141</c:v>
                </c:pt>
                <c:pt idx="1042">
                  <c:v>1142</c:v>
                </c:pt>
                <c:pt idx="1043">
                  <c:v>1143</c:v>
                </c:pt>
                <c:pt idx="1044">
                  <c:v>1144</c:v>
                </c:pt>
                <c:pt idx="1045">
                  <c:v>1145</c:v>
                </c:pt>
                <c:pt idx="1046">
                  <c:v>1146</c:v>
                </c:pt>
                <c:pt idx="1047">
                  <c:v>1147</c:v>
                </c:pt>
                <c:pt idx="1048">
                  <c:v>1148</c:v>
                </c:pt>
                <c:pt idx="1049">
                  <c:v>1149</c:v>
                </c:pt>
                <c:pt idx="1050">
                  <c:v>1150</c:v>
                </c:pt>
                <c:pt idx="1051">
                  <c:v>1151</c:v>
                </c:pt>
                <c:pt idx="1052">
                  <c:v>1152</c:v>
                </c:pt>
                <c:pt idx="1053">
                  <c:v>1153</c:v>
                </c:pt>
                <c:pt idx="1054">
                  <c:v>1154</c:v>
                </c:pt>
                <c:pt idx="1055">
                  <c:v>1155</c:v>
                </c:pt>
                <c:pt idx="1056">
                  <c:v>1156</c:v>
                </c:pt>
                <c:pt idx="1057">
                  <c:v>1157</c:v>
                </c:pt>
                <c:pt idx="1058">
                  <c:v>1158</c:v>
                </c:pt>
                <c:pt idx="1059">
                  <c:v>1159</c:v>
                </c:pt>
                <c:pt idx="1060">
                  <c:v>1160</c:v>
                </c:pt>
                <c:pt idx="1061">
                  <c:v>1161</c:v>
                </c:pt>
                <c:pt idx="1062">
                  <c:v>1162</c:v>
                </c:pt>
                <c:pt idx="1063">
                  <c:v>1163</c:v>
                </c:pt>
                <c:pt idx="1064">
                  <c:v>1164</c:v>
                </c:pt>
                <c:pt idx="1065">
                  <c:v>1165</c:v>
                </c:pt>
                <c:pt idx="1066">
                  <c:v>1166</c:v>
                </c:pt>
                <c:pt idx="1067">
                  <c:v>1167</c:v>
                </c:pt>
                <c:pt idx="1068">
                  <c:v>1168</c:v>
                </c:pt>
                <c:pt idx="1069">
                  <c:v>1169</c:v>
                </c:pt>
                <c:pt idx="1070">
                  <c:v>1170</c:v>
                </c:pt>
                <c:pt idx="1071">
                  <c:v>1171</c:v>
                </c:pt>
                <c:pt idx="1072">
                  <c:v>1172</c:v>
                </c:pt>
                <c:pt idx="1073">
                  <c:v>1173</c:v>
                </c:pt>
                <c:pt idx="1074">
                  <c:v>1174</c:v>
                </c:pt>
                <c:pt idx="1075">
                  <c:v>1175</c:v>
                </c:pt>
                <c:pt idx="1076">
                  <c:v>1176</c:v>
                </c:pt>
                <c:pt idx="1077">
                  <c:v>1177</c:v>
                </c:pt>
                <c:pt idx="1078">
                  <c:v>1178</c:v>
                </c:pt>
                <c:pt idx="1079">
                  <c:v>1179</c:v>
                </c:pt>
                <c:pt idx="1080">
                  <c:v>1180</c:v>
                </c:pt>
                <c:pt idx="1081">
                  <c:v>1181</c:v>
                </c:pt>
                <c:pt idx="1082">
                  <c:v>1182</c:v>
                </c:pt>
                <c:pt idx="1083">
                  <c:v>1183</c:v>
                </c:pt>
                <c:pt idx="1084">
                  <c:v>1184</c:v>
                </c:pt>
                <c:pt idx="1085">
                  <c:v>1185</c:v>
                </c:pt>
                <c:pt idx="1086">
                  <c:v>1186</c:v>
                </c:pt>
                <c:pt idx="1087">
                  <c:v>1187</c:v>
                </c:pt>
                <c:pt idx="1088">
                  <c:v>1188</c:v>
                </c:pt>
                <c:pt idx="1089">
                  <c:v>1189</c:v>
                </c:pt>
                <c:pt idx="1090">
                  <c:v>1190</c:v>
                </c:pt>
                <c:pt idx="1091">
                  <c:v>1191</c:v>
                </c:pt>
                <c:pt idx="1092">
                  <c:v>1192</c:v>
                </c:pt>
                <c:pt idx="1093">
                  <c:v>1193</c:v>
                </c:pt>
                <c:pt idx="1094">
                  <c:v>1194</c:v>
                </c:pt>
                <c:pt idx="1095">
                  <c:v>1195</c:v>
                </c:pt>
                <c:pt idx="1096">
                  <c:v>1196</c:v>
                </c:pt>
                <c:pt idx="1097">
                  <c:v>1197</c:v>
                </c:pt>
                <c:pt idx="1098">
                  <c:v>1198</c:v>
                </c:pt>
                <c:pt idx="1099">
                  <c:v>1199</c:v>
                </c:pt>
                <c:pt idx="1100">
                  <c:v>1200</c:v>
                </c:pt>
                <c:pt idx="1101">
                  <c:v>1201</c:v>
                </c:pt>
                <c:pt idx="1102">
                  <c:v>1202</c:v>
                </c:pt>
                <c:pt idx="1103">
                  <c:v>1203</c:v>
                </c:pt>
                <c:pt idx="1104">
                  <c:v>1204</c:v>
                </c:pt>
                <c:pt idx="1105">
                  <c:v>1205</c:v>
                </c:pt>
                <c:pt idx="1106">
                  <c:v>1206</c:v>
                </c:pt>
                <c:pt idx="1107">
                  <c:v>1207</c:v>
                </c:pt>
                <c:pt idx="1108">
                  <c:v>1208</c:v>
                </c:pt>
                <c:pt idx="1109">
                  <c:v>1209</c:v>
                </c:pt>
                <c:pt idx="1110">
                  <c:v>1210</c:v>
                </c:pt>
                <c:pt idx="1111">
                  <c:v>1211</c:v>
                </c:pt>
                <c:pt idx="1112">
                  <c:v>1212</c:v>
                </c:pt>
                <c:pt idx="1113">
                  <c:v>1213</c:v>
                </c:pt>
                <c:pt idx="1114">
                  <c:v>1214</c:v>
                </c:pt>
                <c:pt idx="1115">
                  <c:v>1215</c:v>
                </c:pt>
                <c:pt idx="1116">
                  <c:v>1216</c:v>
                </c:pt>
                <c:pt idx="1117">
                  <c:v>1217</c:v>
                </c:pt>
                <c:pt idx="1118">
                  <c:v>1218</c:v>
                </c:pt>
                <c:pt idx="1119">
                  <c:v>1219</c:v>
                </c:pt>
                <c:pt idx="1120">
                  <c:v>1220</c:v>
                </c:pt>
                <c:pt idx="1121">
                  <c:v>1221</c:v>
                </c:pt>
                <c:pt idx="1122">
                  <c:v>1222</c:v>
                </c:pt>
                <c:pt idx="1123">
                  <c:v>1223</c:v>
                </c:pt>
                <c:pt idx="1124">
                  <c:v>1224</c:v>
                </c:pt>
                <c:pt idx="1125">
                  <c:v>1225</c:v>
                </c:pt>
                <c:pt idx="1126">
                  <c:v>1226</c:v>
                </c:pt>
                <c:pt idx="1127">
                  <c:v>1227</c:v>
                </c:pt>
                <c:pt idx="1128">
                  <c:v>1228</c:v>
                </c:pt>
                <c:pt idx="1129">
                  <c:v>1229</c:v>
                </c:pt>
                <c:pt idx="1130">
                  <c:v>1230</c:v>
                </c:pt>
                <c:pt idx="1131">
                  <c:v>1231</c:v>
                </c:pt>
                <c:pt idx="1132">
                  <c:v>1232</c:v>
                </c:pt>
                <c:pt idx="1133">
                  <c:v>1233</c:v>
                </c:pt>
                <c:pt idx="1134">
                  <c:v>1234</c:v>
                </c:pt>
                <c:pt idx="1135">
                  <c:v>1235</c:v>
                </c:pt>
                <c:pt idx="1136">
                  <c:v>1236</c:v>
                </c:pt>
                <c:pt idx="1137">
                  <c:v>1237</c:v>
                </c:pt>
                <c:pt idx="1138">
                  <c:v>1238</c:v>
                </c:pt>
                <c:pt idx="1139">
                  <c:v>1239</c:v>
                </c:pt>
                <c:pt idx="1140">
                  <c:v>1240</c:v>
                </c:pt>
                <c:pt idx="1141">
                  <c:v>1241</c:v>
                </c:pt>
                <c:pt idx="1142">
                  <c:v>1242</c:v>
                </c:pt>
                <c:pt idx="1143">
                  <c:v>1243</c:v>
                </c:pt>
                <c:pt idx="1144">
                  <c:v>1244</c:v>
                </c:pt>
                <c:pt idx="1145">
                  <c:v>1245</c:v>
                </c:pt>
                <c:pt idx="1146">
                  <c:v>1246</c:v>
                </c:pt>
                <c:pt idx="1147">
                  <c:v>1247</c:v>
                </c:pt>
                <c:pt idx="1148">
                  <c:v>1248</c:v>
                </c:pt>
                <c:pt idx="1149">
                  <c:v>1249</c:v>
                </c:pt>
                <c:pt idx="1150">
                  <c:v>1250</c:v>
                </c:pt>
                <c:pt idx="1151">
                  <c:v>1251</c:v>
                </c:pt>
                <c:pt idx="1152">
                  <c:v>1252</c:v>
                </c:pt>
                <c:pt idx="1153">
                  <c:v>1253</c:v>
                </c:pt>
                <c:pt idx="1154">
                  <c:v>1254</c:v>
                </c:pt>
                <c:pt idx="1155">
                  <c:v>1255</c:v>
                </c:pt>
                <c:pt idx="1156">
                  <c:v>1256</c:v>
                </c:pt>
                <c:pt idx="1157">
                  <c:v>1257</c:v>
                </c:pt>
                <c:pt idx="1158">
                  <c:v>1258</c:v>
                </c:pt>
                <c:pt idx="1159">
                  <c:v>1259</c:v>
                </c:pt>
                <c:pt idx="1160">
                  <c:v>1260</c:v>
                </c:pt>
                <c:pt idx="1161">
                  <c:v>1261</c:v>
                </c:pt>
                <c:pt idx="1162">
                  <c:v>1262</c:v>
                </c:pt>
                <c:pt idx="1163">
                  <c:v>1263</c:v>
                </c:pt>
                <c:pt idx="1164">
                  <c:v>1264</c:v>
                </c:pt>
                <c:pt idx="1165">
                  <c:v>1265</c:v>
                </c:pt>
                <c:pt idx="1166">
                  <c:v>1266</c:v>
                </c:pt>
                <c:pt idx="1167">
                  <c:v>1267</c:v>
                </c:pt>
                <c:pt idx="1168">
                  <c:v>1268</c:v>
                </c:pt>
                <c:pt idx="1169">
                  <c:v>1269</c:v>
                </c:pt>
                <c:pt idx="1170">
                  <c:v>1270</c:v>
                </c:pt>
                <c:pt idx="1171">
                  <c:v>1271</c:v>
                </c:pt>
                <c:pt idx="1172">
                  <c:v>1272</c:v>
                </c:pt>
                <c:pt idx="1173">
                  <c:v>1273</c:v>
                </c:pt>
                <c:pt idx="1174">
                  <c:v>1274</c:v>
                </c:pt>
                <c:pt idx="1175">
                  <c:v>1275</c:v>
                </c:pt>
                <c:pt idx="1176">
                  <c:v>1276</c:v>
                </c:pt>
                <c:pt idx="1177">
                  <c:v>1277</c:v>
                </c:pt>
                <c:pt idx="1178">
                  <c:v>1278</c:v>
                </c:pt>
                <c:pt idx="1179">
                  <c:v>1279</c:v>
                </c:pt>
                <c:pt idx="1180">
                  <c:v>1280</c:v>
                </c:pt>
                <c:pt idx="1181">
                  <c:v>1281</c:v>
                </c:pt>
                <c:pt idx="1182">
                  <c:v>1282</c:v>
                </c:pt>
                <c:pt idx="1183">
                  <c:v>1283</c:v>
                </c:pt>
                <c:pt idx="1184">
                  <c:v>1284</c:v>
                </c:pt>
                <c:pt idx="1185">
                  <c:v>1285</c:v>
                </c:pt>
                <c:pt idx="1186">
                  <c:v>1286</c:v>
                </c:pt>
                <c:pt idx="1187">
                  <c:v>1287</c:v>
                </c:pt>
                <c:pt idx="1188">
                  <c:v>1288</c:v>
                </c:pt>
                <c:pt idx="1189">
                  <c:v>1289</c:v>
                </c:pt>
                <c:pt idx="1190">
                  <c:v>1290</c:v>
                </c:pt>
                <c:pt idx="1191">
                  <c:v>1291</c:v>
                </c:pt>
                <c:pt idx="1192">
                  <c:v>1292</c:v>
                </c:pt>
                <c:pt idx="1193">
                  <c:v>1293</c:v>
                </c:pt>
                <c:pt idx="1194">
                  <c:v>1294</c:v>
                </c:pt>
                <c:pt idx="1195">
                  <c:v>1295</c:v>
                </c:pt>
                <c:pt idx="1196">
                  <c:v>1296</c:v>
                </c:pt>
                <c:pt idx="1197">
                  <c:v>1297</c:v>
                </c:pt>
                <c:pt idx="1198">
                  <c:v>1298</c:v>
                </c:pt>
                <c:pt idx="1199">
                  <c:v>1299</c:v>
                </c:pt>
                <c:pt idx="1200">
                  <c:v>1300</c:v>
                </c:pt>
                <c:pt idx="1201">
                  <c:v>1301</c:v>
                </c:pt>
                <c:pt idx="1202">
                  <c:v>1302</c:v>
                </c:pt>
                <c:pt idx="1203">
                  <c:v>1303</c:v>
                </c:pt>
                <c:pt idx="1204">
                  <c:v>1304</c:v>
                </c:pt>
                <c:pt idx="1205">
                  <c:v>1305</c:v>
                </c:pt>
                <c:pt idx="1206">
                  <c:v>1306</c:v>
                </c:pt>
                <c:pt idx="1207">
                  <c:v>1307</c:v>
                </c:pt>
                <c:pt idx="1208">
                  <c:v>1308</c:v>
                </c:pt>
                <c:pt idx="1209">
                  <c:v>1309</c:v>
                </c:pt>
                <c:pt idx="1210">
                  <c:v>1310</c:v>
                </c:pt>
                <c:pt idx="1211">
                  <c:v>1311</c:v>
                </c:pt>
                <c:pt idx="1212">
                  <c:v>1312</c:v>
                </c:pt>
                <c:pt idx="1213">
                  <c:v>1313</c:v>
                </c:pt>
                <c:pt idx="1214">
                  <c:v>1314</c:v>
                </c:pt>
                <c:pt idx="1215">
                  <c:v>1315</c:v>
                </c:pt>
                <c:pt idx="1216">
                  <c:v>1316</c:v>
                </c:pt>
                <c:pt idx="1217">
                  <c:v>1317</c:v>
                </c:pt>
                <c:pt idx="1218">
                  <c:v>1318</c:v>
                </c:pt>
                <c:pt idx="1219">
                  <c:v>1319</c:v>
                </c:pt>
                <c:pt idx="1220">
                  <c:v>1320</c:v>
                </c:pt>
                <c:pt idx="1221">
                  <c:v>1321</c:v>
                </c:pt>
                <c:pt idx="1222">
                  <c:v>1322</c:v>
                </c:pt>
                <c:pt idx="1223">
                  <c:v>1323</c:v>
                </c:pt>
                <c:pt idx="1224">
                  <c:v>1324</c:v>
                </c:pt>
                <c:pt idx="1225">
                  <c:v>1325</c:v>
                </c:pt>
                <c:pt idx="1226">
                  <c:v>1326</c:v>
                </c:pt>
                <c:pt idx="1227">
                  <c:v>1327</c:v>
                </c:pt>
                <c:pt idx="1228">
                  <c:v>1328</c:v>
                </c:pt>
                <c:pt idx="1229">
                  <c:v>1329</c:v>
                </c:pt>
                <c:pt idx="1230">
                  <c:v>1330</c:v>
                </c:pt>
                <c:pt idx="1231">
                  <c:v>1331</c:v>
                </c:pt>
                <c:pt idx="1232">
                  <c:v>1332</c:v>
                </c:pt>
                <c:pt idx="1233">
                  <c:v>1333</c:v>
                </c:pt>
                <c:pt idx="1234">
                  <c:v>1334</c:v>
                </c:pt>
                <c:pt idx="1235">
                  <c:v>1335</c:v>
                </c:pt>
                <c:pt idx="1236">
                  <c:v>1336</c:v>
                </c:pt>
                <c:pt idx="1237">
                  <c:v>1337</c:v>
                </c:pt>
                <c:pt idx="1238">
                  <c:v>1338</c:v>
                </c:pt>
                <c:pt idx="1239">
                  <c:v>1339</c:v>
                </c:pt>
                <c:pt idx="1240">
                  <c:v>1340</c:v>
                </c:pt>
                <c:pt idx="1241">
                  <c:v>1341</c:v>
                </c:pt>
                <c:pt idx="1242">
                  <c:v>1342</c:v>
                </c:pt>
                <c:pt idx="1243">
                  <c:v>1343</c:v>
                </c:pt>
                <c:pt idx="1244">
                  <c:v>1344</c:v>
                </c:pt>
                <c:pt idx="1245">
                  <c:v>1345</c:v>
                </c:pt>
                <c:pt idx="1246">
                  <c:v>1346</c:v>
                </c:pt>
                <c:pt idx="1247">
                  <c:v>1347</c:v>
                </c:pt>
                <c:pt idx="1248">
                  <c:v>1348</c:v>
                </c:pt>
                <c:pt idx="1249">
                  <c:v>1349</c:v>
                </c:pt>
                <c:pt idx="1250">
                  <c:v>1350</c:v>
                </c:pt>
                <c:pt idx="1251">
                  <c:v>1351</c:v>
                </c:pt>
                <c:pt idx="1252">
                  <c:v>1352</c:v>
                </c:pt>
                <c:pt idx="1253">
                  <c:v>1353</c:v>
                </c:pt>
                <c:pt idx="1254">
                  <c:v>1354</c:v>
                </c:pt>
                <c:pt idx="1255">
                  <c:v>1355</c:v>
                </c:pt>
                <c:pt idx="1256">
                  <c:v>1356</c:v>
                </c:pt>
                <c:pt idx="1257">
                  <c:v>1357</c:v>
                </c:pt>
                <c:pt idx="1258">
                  <c:v>1358</c:v>
                </c:pt>
                <c:pt idx="1259">
                  <c:v>1359</c:v>
                </c:pt>
                <c:pt idx="1260">
                  <c:v>1360</c:v>
                </c:pt>
                <c:pt idx="1261">
                  <c:v>1361</c:v>
                </c:pt>
                <c:pt idx="1262">
                  <c:v>1362</c:v>
                </c:pt>
                <c:pt idx="1263">
                  <c:v>1363</c:v>
                </c:pt>
                <c:pt idx="1264">
                  <c:v>1364</c:v>
                </c:pt>
                <c:pt idx="1265">
                  <c:v>1365</c:v>
                </c:pt>
                <c:pt idx="1266">
                  <c:v>1366</c:v>
                </c:pt>
                <c:pt idx="1267">
                  <c:v>1367</c:v>
                </c:pt>
                <c:pt idx="1268">
                  <c:v>1368</c:v>
                </c:pt>
                <c:pt idx="1269">
                  <c:v>1369</c:v>
                </c:pt>
                <c:pt idx="1270">
                  <c:v>1370</c:v>
                </c:pt>
                <c:pt idx="1271">
                  <c:v>1371</c:v>
                </c:pt>
                <c:pt idx="1272">
                  <c:v>1372</c:v>
                </c:pt>
                <c:pt idx="1273">
                  <c:v>1373</c:v>
                </c:pt>
                <c:pt idx="1274">
                  <c:v>1374</c:v>
                </c:pt>
                <c:pt idx="1275">
                  <c:v>1375</c:v>
                </c:pt>
                <c:pt idx="1276">
                  <c:v>1376</c:v>
                </c:pt>
                <c:pt idx="1277">
                  <c:v>1377</c:v>
                </c:pt>
                <c:pt idx="1278">
                  <c:v>1378</c:v>
                </c:pt>
                <c:pt idx="1279">
                  <c:v>1379</c:v>
                </c:pt>
                <c:pt idx="1280">
                  <c:v>1380</c:v>
                </c:pt>
                <c:pt idx="1281">
                  <c:v>1381</c:v>
                </c:pt>
                <c:pt idx="1282">
                  <c:v>1382</c:v>
                </c:pt>
                <c:pt idx="1283">
                  <c:v>1383</c:v>
                </c:pt>
                <c:pt idx="1284">
                  <c:v>1384</c:v>
                </c:pt>
                <c:pt idx="1285">
                  <c:v>1385</c:v>
                </c:pt>
                <c:pt idx="1286">
                  <c:v>1386</c:v>
                </c:pt>
                <c:pt idx="1287">
                  <c:v>1387</c:v>
                </c:pt>
                <c:pt idx="1288">
                  <c:v>1388</c:v>
                </c:pt>
                <c:pt idx="1289">
                  <c:v>1389</c:v>
                </c:pt>
                <c:pt idx="1290">
                  <c:v>1390</c:v>
                </c:pt>
                <c:pt idx="1291">
                  <c:v>1391</c:v>
                </c:pt>
                <c:pt idx="1292">
                  <c:v>1392</c:v>
                </c:pt>
                <c:pt idx="1293">
                  <c:v>1393</c:v>
                </c:pt>
                <c:pt idx="1294">
                  <c:v>1394</c:v>
                </c:pt>
                <c:pt idx="1295">
                  <c:v>1395</c:v>
                </c:pt>
                <c:pt idx="1296">
                  <c:v>1396</c:v>
                </c:pt>
                <c:pt idx="1297">
                  <c:v>1397</c:v>
                </c:pt>
                <c:pt idx="1298">
                  <c:v>1398</c:v>
                </c:pt>
                <c:pt idx="1299">
                  <c:v>1399</c:v>
                </c:pt>
                <c:pt idx="1300">
                  <c:v>1400</c:v>
                </c:pt>
                <c:pt idx="1301">
                  <c:v>1401</c:v>
                </c:pt>
                <c:pt idx="1302">
                  <c:v>1402</c:v>
                </c:pt>
                <c:pt idx="1303">
                  <c:v>1403</c:v>
                </c:pt>
                <c:pt idx="1304">
                  <c:v>1404</c:v>
                </c:pt>
                <c:pt idx="1305">
                  <c:v>1405</c:v>
                </c:pt>
                <c:pt idx="1306">
                  <c:v>1406</c:v>
                </c:pt>
                <c:pt idx="1307">
                  <c:v>1407</c:v>
                </c:pt>
                <c:pt idx="1308">
                  <c:v>1408</c:v>
                </c:pt>
                <c:pt idx="1309">
                  <c:v>1409</c:v>
                </c:pt>
                <c:pt idx="1310">
                  <c:v>1410</c:v>
                </c:pt>
                <c:pt idx="1311">
                  <c:v>1411</c:v>
                </c:pt>
                <c:pt idx="1312">
                  <c:v>1412</c:v>
                </c:pt>
                <c:pt idx="1313">
                  <c:v>1413</c:v>
                </c:pt>
                <c:pt idx="1314">
                  <c:v>1414</c:v>
                </c:pt>
                <c:pt idx="1315">
                  <c:v>1415</c:v>
                </c:pt>
                <c:pt idx="1316">
                  <c:v>1416</c:v>
                </c:pt>
                <c:pt idx="1317">
                  <c:v>1417</c:v>
                </c:pt>
                <c:pt idx="1318">
                  <c:v>1418</c:v>
                </c:pt>
                <c:pt idx="1319">
                  <c:v>1419</c:v>
                </c:pt>
                <c:pt idx="1320">
                  <c:v>1420</c:v>
                </c:pt>
                <c:pt idx="1321">
                  <c:v>1421</c:v>
                </c:pt>
                <c:pt idx="1322">
                  <c:v>1422</c:v>
                </c:pt>
                <c:pt idx="1323">
                  <c:v>1423</c:v>
                </c:pt>
                <c:pt idx="1324">
                  <c:v>1424</c:v>
                </c:pt>
                <c:pt idx="1325">
                  <c:v>1425</c:v>
                </c:pt>
                <c:pt idx="1326">
                  <c:v>1426</c:v>
                </c:pt>
                <c:pt idx="1327">
                  <c:v>1427</c:v>
                </c:pt>
                <c:pt idx="1328">
                  <c:v>1428</c:v>
                </c:pt>
                <c:pt idx="1329">
                  <c:v>1429</c:v>
                </c:pt>
                <c:pt idx="1330">
                  <c:v>1430</c:v>
                </c:pt>
                <c:pt idx="1331">
                  <c:v>1431</c:v>
                </c:pt>
                <c:pt idx="1332">
                  <c:v>1432</c:v>
                </c:pt>
                <c:pt idx="1333">
                  <c:v>1433</c:v>
                </c:pt>
                <c:pt idx="1334">
                  <c:v>1434</c:v>
                </c:pt>
                <c:pt idx="1335">
                  <c:v>1435</c:v>
                </c:pt>
                <c:pt idx="1336">
                  <c:v>1436</c:v>
                </c:pt>
                <c:pt idx="1337">
                  <c:v>1437</c:v>
                </c:pt>
                <c:pt idx="1338">
                  <c:v>1438</c:v>
                </c:pt>
                <c:pt idx="1339">
                  <c:v>1439</c:v>
                </c:pt>
                <c:pt idx="1340">
                  <c:v>1440</c:v>
                </c:pt>
                <c:pt idx="1341">
                  <c:v>1441</c:v>
                </c:pt>
                <c:pt idx="1342">
                  <c:v>1442</c:v>
                </c:pt>
                <c:pt idx="1343">
                  <c:v>1443</c:v>
                </c:pt>
                <c:pt idx="1344">
                  <c:v>1444</c:v>
                </c:pt>
                <c:pt idx="1345">
                  <c:v>1445</c:v>
                </c:pt>
                <c:pt idx="1346">
                  <c:v>1446</c:v>
                </c:pt>
                <c:pt idx="1347">
                  <c:v>1447</c:v>
                </c:pt>
                <c:pt idx="1348">
                  <c:v>1448</c:v>
                </c:pt>
                <c:pt idx="1349">
                  <c:v>1449</c:v>
                </c:pt>
                <c:pt idx="1350">
                  <c:v>1450</c:v>
                </c:pt>
                <c:pt idx="1351">
                  <c:v>1451</c:v>
                </c:pt>
                <c:pt idx="1352">
                  <c:v>1452</c:v>
                </c:pt>
                <c:pt idx="1353">
                  <c:v>1453</c:v>
                </c:pt>
                <c:pt idx="1354">
                  <c:v>1454</c:v>
                </c:pt>
                <c:pt idx="1355">
                  <c:v>1455</c:v>
                </c:pt>
                <c:pt idx="1356">
                  <c:v>1456</c:v>
                </c:pt>
                <c:pt idx="1357">
                  <c:v>1457</c:v>
                </c:pt>
                <c:pt idx="1358">
                  <c:v>1458</c:v>
                </c:pt>
                <c:pt idx="1359">
                  <c:v>1459</c:v>
                </c:pt>
                <c:pt idx="1360">
                  <c:v>1460</c:v>
                </c:pt>
                <c:pt idx="1361">
                  <c:v>1461</c:v>
                </c:pt>
                <c:pt idx="1362">
                  <c:v>1462</c:v>
                </c:pt>
                <c:pt idx="1363">
                  <c:v>1463</c:v>
                </c:pt>
                <c:pt idx="1364">
                  <c:v>1464</c:v>
                </c:pt>
                <c:pt idx="1365">
                  <c:v>1465</c:v>
                </c:pt>
                <c:pt idx="1366">
                  <c:v>1466</c:v>
                </c:pt>
                <c:pt idx="1367">
                  <c:v>1467</c:v>
                </c:pt>
                <c:pt idx="1368">
                  <c:v>1468</c:v>
                </c:pt>
                <c:pt idx="1369">
                  <c:v>1469</c:v>
                </c:pt>
                <c:pt idx="1370">
                  <c:v>1470</c:v>
                </c:pt>
                <c:pt idx="1371">
                  <c:v>1471</c:v>
                </c:pt>
                <c:pt idx="1372">
                  <c:v>1472</c:v>
                </c:pt>
                <c:pt idx="1373">
                  <c:v>1473</c:v>
                </c:pt>
                <c:pt idx="1374">
                  <c:v>1474</c:v>
                </c:pt>
                <c:pt idx="1375">
                  <c:v>1475</c:v>
                </c:pt>
                <c:pt idx="1376">
                  <c:v>1476</c:v>
                </c:pt>
                <c:pt idx="1377">
                  <c:v>1477</c:v>
                </c:pt>
                <c:pt idx="1378">
                  <c:v>1478</c:v>
                </c:pt>
                <c:pt idx="1379">
                  <c:v>1479</c:v>
                </c:pt>
                <c:pt idx="1380">
                  <c:v>1480</c:v>
                </c:pt>
                <c:pt idx="1381">
                  <c:v>1481</c:v>
                </c:pt>
                <c:pt idx="1382">
                  <c:v>1482</c:v>
                </c:pt>
                <c:pt idx="1383">
                  <c:v>1483</c:v>
                </c:pt>
                <c:pt idx="1384">
                  <c:v>1484</c:v>
                </c:pt>
                <c:pt idx="1385">
                  <c:v>1485</c:v>
                </c:pt>
                <c:pt idx="1386">
                  <c:v>1486</c:v>
                </c:pt>
                <c:pt idx="1387">
                  <c:v>1487</c:v>
                </c:pt>
                <c:pt idx="1388">
                  <c:v>1488</c:v>
                </c:pt>
                <c:pt idx="1389">
                  <c:v>1489</c:v>
                </c:pt>
                <c:pt idx="1390">
                  <c:v>1490</c:v>
                </c:pt>
                <c:pt idx="1391">
                  <c:v>1491</c:v>
                </c:pt>
                <c:pt idx="1392">
                  <c:v>1492</c:v>
                </c:pt>
                <c:pt idx="1393">
                  <c:v>1493</c:v>
                </c:pt>
                <c:pt idx="1394">
                  <c:v>1494</c:v>
                </c:pt>
                <c:pt idx="1395">
                  <c:v>1495</c:v>
                </c:pt>
                <c:pt idx="1396">
                  <c:v>1496</c:v>
                </c:pt>
                <c:pt idx="1397">
                  <c:v>1497</c:v>
                </c:pt>
                <c:pt idx="1398">
                  <c:v>1498</c:v>
                </c:pt>
                <c:pt idx="1399">
                  <c:v>1499</c:v>
                </c:pt>
                <c:pt idx="1400">
                  <c:v>1500</c:v>
                </c:pt>
                <c:pt idx="1401">
                  <c:v>1501</c:v>
                </c:pt>
                <c:pt idx="1402">
                  <c:v>1502</c:v>
                </c:pt>
                <c:pt idx="1403">
                  <c:v>1503</c:v>
                </c:pt>
                <c:pt idx="1404">
                  <c:v>1504</c:v>
                </c:pt>
                <c:pt idx="1405">
                  <c:v>1505</c:v>
                </c:pt>
                <c:pt idx="1406">
                  <c:v>1506</c:v>
                </c:pt>
                <c:pt idx="1407">
                  <c:v>1507</c:v>
                </c:pt>
                <c:pt idx="1408">
                  <c:v>1508</c:v>
                </c:pt>
                <c:pt idx="1409">
                  <c:v>1509</c:v>
                </c:pt>
                <c:pt idx="1410">
                  <c:v>1510</c:v>
                </c:pt>
                <c:pt idx="1411">
                  <c:v>1511</c:v>
                </c:pt>
                <c:pt idx="1412">
                  <c:v>1512</c:v>
                </c:pt>
                <c:pt idx="1413">
                  <c:v>1513</c:v>
                </c:pt>
                <c:pt idx="1414">
                  <c:v>1514</c:v>
                </c:pt>
                <c:pt idx="1415">
                  <c:v>1515</c:v>
                </c:pt>
                <c:pt idx="1416">
                  <c:v>1516</c:v>
                </c:pt>
                <c:pt idx="1417">
                  <c:v>1517</c:v>
                </c:pt>
                <c:pt idx="1418">
                  <c:v>1518</c:v>
                </c:pt>
                <c:pt idx="1419">
                  <c:v>1519</c:v>
                </c:pt>
                <c:pt idx="1420">
                  <c:v>1520</c:v>
                </c:pt>
                <c:pt idx="1421">
                  <c:v>1521</c:v>
                </c:pt>
                <c:pt idx="1422">
                  <c:v>1522</c:v>
                </c:pt>
                <c:pt idx="1423">
                  <c:v>1523</c:v>
                </c:pt>
                <c:pt idx="1424">
                  <c:v>1524</c:v>
                </c:pt>
                <c:pt idx="1425">
                  <c:v>1525</c:v>
                </c:pt>
                <c:pt idx="1426">
                  <c:v>1526</c:v>
                </c:pt>
                <c:pt idx="1427">
                  <c:v>1527</c:v>
                </c:pt>
                <c:pt idx="1428">
                  <c:v>1528</c:v>
                </c:pt>
                <c:pt idx="1429">
                  <c:v>1529</c:v>
                </c:pt>
                <c:pt idx="1430">
                  <c:v>1530</c:v>
                </c:pt>
                <c:pt idx="1431">
                  <c:v>1531</c:v>
                </c:pt>
                <c:pt idx="1432">
                  <c:v>1532</c:v>
                </c:pt>
                <c:pt idx="1433">
                  <c:v>1533</c:v>
                </c:pt>
                <c:pt idx="1434">
                  <c:v>1534</c:v>
                </c:pt>
                <c:pt idx="1435">
                  <c:v>1535</c:v>
                </c:pt>
                <c:pt idx="1436">
                  <c:v>1536</c:v>
                </c:pt>
                <c:pt idx="1437">
                  <c:v>1537</c:v>
                </c:pt>
                <c:pt idx="1438">
                  <c:v>1538</c:v>
                </c:pt>
                <c:pt idx="1439">
                  <c:v>1539</c:v>
                </c:pt>
                <c:pt idx="1440">
                  <c:v>1540</c:v>
                </c:pt>
                <c:pt idx="1441">
                  <c:v>1541</c:v>
                </c:pt>
                <c:pt idx="1442">
                  <c:v>1542</c:v>
                </c:pt>
                <c:pt idx="1443">
                  <c:v>1543</c:v>
                </c:pt>
                <c:pt idx="1444">
                  <c:v>1544</c:v>
                </c:pt>
                <c:pt idx="1445">
                  <c:v>1545</c:v>
                </c:pt>
                <c:pt idx="1446">
                  <c:v>1546</c:v>
                </c:pt>
                <c:pt idx="1447">
                  <c:v>1547</c:v>
                </c:pt>
                <c:pt idx="1448">
                  <c:v>1548</c:v>
                </c:pt>
                <c:pt idx="1449">
                  <c:v>1549</c:v>
                </c:pt>
                <c:pt idx="1450">
                  <c:v>1550</c:v>
                </c:pt>
                <c:pt idx="1451">
                  <c:v>1551</c:v>
                </c:pt>
                <c:pt idx="1452">
                  <c:v>1552</c:v>
                </c:pt>
                <c:pt idx="1453">
                  <c:v>1553</c:v>
                </c:pt>
                <c:pt idx="1454">
                  <c:v>1554</c:v>
                </c:pt>
                <c:pt idx="1455">
                  <c:v>1555</c:v>
                </c:pt>
                <c:pt idx="1456">
                  <c:v>1556</c:v>
                </c:pt>
                <c:pt idx="1457">
                  <c:v>1557</c:v>
                </c:pt>
                <c:pt idx="1458">
                  <c:v>1558</c:v>
                </c:pt>
                <c:pt idx="1459">
                  <c:v>1559</c:v>
                </c:pt>
                <c:pt idx="1460">
                  <c:v>1560</c:v>
                </c:pt>
                <c:pt idx="1461">
                  <c:v>1561</c:v>
                </c:pt>
                <c:pt idx="1462">
                  <c:v>1562</c:v>
                </c:pt>
                <c:pt idx="1463">
                  <c:v>1563</c:v>
                </c:pt>
                <c:pt idx="1464">
                  <c:v>1564</c:v>
                </c:pt>
                <c:pt idx="1465">
                  <c:v>1565</c:v>
                </c:pt>
                <c:pt idx="1466">
                  <c:v>1566</c:v>
                </c:pt>
                <c:pt idx="1467">
                  <c:v>1567</c:v>
                </c:pt>
                <c:pt idx="1468">
                  <c:v>1568</c:v>
                </c:pt>
                <c:pt idx="1469">
                  <c:v>1569</c:v>
                </c:pt>
                <c:pt idx="1470">
                  <c:v>1570</c:v>
                </c:pt>
                <c:pt idx="1471">
                  <c:v>1571</c:v>
                </c:pt>
                <c:pt idx="1472">
                  <c:v>1572</c:v>
                </c:pt>
                <c:pt idx="1473">
                  <c:v>1573</c:v>
                </c:pt>
                <c:pt idx="1474">
                  <c:v>1574</c:v>
                </c:pt>
                <c:pt idx="1475">
                  <c:v>1575</c:v>
                </c:pt>
                <c:pt idx="1476">
                  <c:v>1576</c:v>
                </c:pt>
                <c:pt idx="1477">
                  <c:v>1577</c:v>
                </c:pt>
                <c:pt idx="1478">
                  <c:v>1578</c:v>
                </c:pt>
                <c:pt idx="1479">
                  <c:v>1579</c:v>
                </c:pt>
                <c:pt idx="1480">
                  <c:v>1580</c:v>
                </c:pt>
                <c:pt idx="1481">
                  <c:v>1581</c:v>
                </c:pt>
                <c:pt idx="1482">
                  <c:v>1582</c:v>
                </c:pt>
                <c:pt idx="1483">
                  <c:v>1583</c:v>
                </c:pt>
                <c:pt idx="1484">
                  <c:v>1584</c:v>
                </c:pt>
                <c:pt idx="1485">
                  <c:v>1585</c:v>
                </c:pt>
                <c:pt idx="1486">
                  <c:v>1586</c:v>
                </c:pt>
                <c:pt idx="1487">
                  <c:v>1587</c:v>
                </c:pt>
                <c:pt idx="1488">
                  <c:v>1588</c:v>
                </c:pt>
                <c:pt idx="1489">
                  <c:v>1589</c:v>
                </c:pt>
                <c:pt idx="1490">
                  <c:v>1590</c:v>
                </c:pt>
                <c:pt idx="1491">
                  <c:v>1591</c:v>
                </c:pt>
                <c:pt idx="1492">
                  <c:v>1592</c:v>
                </c:pt>
                <c:pt idx="1493">
                  <c:v>1593</c:v>
                </c:pt>
                <c:pt idx="1494">
                  <c:v>1594</c:v>
                </c:pt>
                <c:pt idx="1495">
                  <c:v>1595</c:v>
                </c:pt>
                <c:pt idx="1496">
                  <c:v>1596</c:v>
                </c:pt>
                <c:pt idx="1497">
                  <c:v>1597</c:v>
                </c:pt>
                <c:pt idx="1498">
                  <c:v>1598</c:v>
                </c:pt>
                <c:pt idx="1499">
                  <c:v>1599</c:v>
                </c:pt>
                <c:pt idx="1500">
                  <c:v>1600</c:v>
                </c:pt>
                <c:pt idx="1501">
                  <c:v>1601</c:v>
                </c:pt>
                <c:pt idx="1502">
                  <c:v>1602</c:v>
                </c:pt>
                <c:pt idx="1503">
                  <c:v>1603</c:v>
                </c:pt>
                <c:pt idx="1504">
                  <c:v>1604</c:v>
                </c:pt>
                <c:pt idx="1505">
                  <c:v>1605</c:v>
                </c:pt>
                <c:pt idx="1506">
                  <c:v>1606</c:v>
                </c:pt>
                <c:pt idx="1507">
                  <c:v>1607</c:v>
                </c:pt>
                <c:pt idx="1508">
                  <c:v>1608</c:v>
                </c:pt>
                <c:pt idx="1509">
                  <c:v>1609</c:v>
                </c:pt>
                <c:pt idx="1510">
                  <c:v>1610</c:v>
                </c:pt>
                <c:pt idx="1511">
                  <c:v>1611</c:v>
                </c:pt>
                <c:pt idx="1512">
                  <c:v>1612</c:v>
                </c:pt>
                <c:pt idx="1513">
                  <c:v>1613</c:v>
                </c:pt>
                <c:pt idx="1514">
                  <c:v>1614</c:v>
                </c:pt>
                <c:pt idx="1515">
                  <c:v>1615</c:v>
                </c:pt>
                <c:pt idx="1516">
                  <c:v>1616</c:v>
                </c:pt>
                <c:pt idx="1517">
                  <c:v>1617</c:v>
                </c:pt>
                <c:pt idx="1518">
                  <c:v>1618</c:v>
                </c:pt>
                <c:pt idx="1519">
                  <c:v>1619</c:v>
                </c:pt>
                <c:pt idx="1520">
                  <c:v>1620</c:v>
                </c:pt>
                <c:pt idx="1521">
                  <c:v>1621</c:v>
                </c:pt>
                <c:pt idx="1522">
                  <c:v>1622</c:v>
                </c:pt>
                <c:pt idx="1523">
                  <c:v>1623</c:v>
                </c:pt>
                <c:pt idx="1524">
                  <c:v>1624</c:v>
                </c:pt>
                <c:pt idx="1525">
                  <c:v>1625</c:v>
                </c:pt>
                <c:pt idx="1526">
                  <c:v>1626</c:v>
                </c:pt>
                <c:pt idx="1527">
                  <c:v>1627</c:v>
                </c:pt>
                <c:pt idx="1528">
                  <c:v>1628</c:v>
                </c:pt>
                <c:pt idx="1529">
                  <c:v>1629</c:v>
                </c:pt>
                <c:pt idx="1530">
                  <c:v>1630</c:v>
                </c:pt>
                <c:pt idx="1531">
                  <c:v>1631</c:v>
                </c:pt>
                <c:pt idx="1532">
                  <c:v>1632</c:v>
                </c:pt>
                <c:pt idx="1533">
                  <c:v>1633</c:v>
                </c:pt>
                <c:pt idx="1534">
                  <c:v>1634</c:v>
                </c:pt>
                <c:pt idx="1535">
                  <c:v>1635</c:v>
                </c:pt>
                <c:pt idx="1536">
                  <c:v>1636</c:v>
                </c:pt>
                <c:pt idx="1537">
                  <c:v>1637</c:v>
                </c:pt>
                <c:pt idx="1538">
                  <c:v>1638</c:v>
                </c:pt>
                <c:pt idx="1539">
                  <c:v>1639</c:v>
                </c:pt>
                <c:pt idx="1540">
                  <c:v>1640</c:v>
                </c:pt>
                <c:pt idx="1541">
                  <c:v>1641</c:v>
                </c:pt>
                <c:pt idx="1542">
                  <c:v>1642</c:v>
                </c:pt>
                <c:pt idx="1543">
                  <c:v>1643</c:v>
                </c:pt>
                <c:pt idx="1544">
                  <c:v>1644</c:v>
                </c:pt>
                <c:pt idx="1545">
                  <c:v>1645</c:v>
                </c:pt>
                <c:pt idx="1546">
                  <c:v>1646</c:v>
                </c:pt>
                <c:pt idx="1547">
                  <c:v>1647</c:v>
                </c:pt>
                <c:pt idx="1548">
                  <c:v>1648</c:v>
                </c:pt>
                <c:pt idx="1549">
                  <c:v>1649</c:v>
                </c:pt>
                <c:pt idx="1550">
                  <c:v>1650</c:v>
                </c:pt>
                <c:pt idx="1551">
                  <c:v>1651</c:v>
                </c:pt>
                <c:pt idx="1552">
                  <c:v>1652</c:v>
                </c:pt>
                <c:pt idx="1553">
                  <c:v>1653</c:v>
                </c:pt>
                <c:pt idx="1554">
                  <c:v>1654</c:v>
                </c:pt>
                <c:pt idx="1555">
                  <c:v>1655</c:v>
                </c:pt>
                <c:pt idx="1556">
                  <c:v>1656</c:v>
                </c:pt>
                <c:pt idx="1557">
                  <c:v>1657</c:v>
                </c:pt>
                <c:pt idx="1558">
                  <c:v>1658</c:v>
                </c:pt>
                <c:pt idx="1559">
                  <c:v>1659</c:v>
                </c:pt>
                <c:pt idx="1560">
                  <c:v>1660</c:v>
                </c:pt>
                <c:pt idx="1561">
                  <c:v>1661</c:v>
                </c:pt>
                <c:pt idx="1562">
                  <c:v>1662</c:v>
                </c:pt>
                <c:pt idx="1563">
                  <c:v>1663</c:v>
                </c:pt>
                <c:pt idx="1564">
                  <c:v>1664</c:v>
                </c:pt>
                <c:pt idx="1565">
                  <c:v>1665</c:v>
                </c:pt>
                <c:pt idx="1566">
                  <c:v>1666</c:v>
                </c:pt>
                <c:pt idx="1567">
                  <c:v>1667</c:v>
                </c:pt>
                <c:pt idx="1568">
                  <c:v>1668</c:v>
                </c:pt>
                <c:pt idx="1569">
                  <c:v>1669</c:v>
                </c:pt>
                <c:pt idx="1570">
                  <c:v>1670</c:v>
                </c:pt>
                <c:pt idx="1571">
                  <c:v>1671</c:v>
                </c:pt>
                <c:pt idx="1572">
                  <c:v>1672</c:v>
                </c:pt>
                <c:pt idx="1573">
                  <c:v>1673</c:v>
                </c:pt>
                <c:pt idx="1574">
                  <c:v>1674</c:v>
                </c:pt>
                <c:pt idx="1575">
                  <c:v>1675</c:v>
                </c:pt>
                <c:pt idx="1576">
                  <c:v>1676</c:v>
                </c:pt>
                <c:pt idx="1577">
                  <c:v>1677</c:v>
                </c:pt>
                <c:pt idx="1578">
                  <c:v>1678</c:v>
                </c:pt>
                <c:pt idx="1579">
                  <c:v>1679</c:v>
                </c:pt>
                <c:pt idx="1580">
                  <c:v>1680</c:v>
                </c:pt>
                <c:pt idx="1581">
                  <c:v>1681</c:v>
                </c:pt>
                <c:pt idx="1582">
                  <c:v>1682</c:v>
                </c:pt>
                <c:pt idx="1583">
                  <c:v>1683</c:v>
                </c:pt>
                <c:pt idx="1584">
                  <c:v>1684</c:v>
                </c:pt>
                <c:pt idx="1585">
                  <c:v>1685</c:v>
                </c:pt>
                <c:pt idx="1586">
                  <c:v>1686</c:v>
                </c:pt>
                <c:pt idx="1587">
                  <c:v>1687</c:v>
                </c:pt>
                <c:pt idx="1588">
                  <c:v>1688</c:v>
                </c:pt>
                <c:pt idx="1589">
                  <c:v>1689</c:v>
                </c:pt>
                <c:pt idx="1590">
                  <c:v>1690</c:v>
                </c:pt>
                <c:pt idx="1591">
                  <c:v>1691</c:v>
                </c:pt>
                <c:pt idx="1592">
                  <c:v>1692</c:v>
                </c:pt>
                <c:pt idx="1593">
                  <c:v>1693</c:v>
                </c:pt>
                <c:pt idx="1594">
                  <c:v>1694</c:v>
                </c:pt>
                <c:pt idx="1595">
                  <c:v>1695</c:v>
                </c:pt>
                <c:pt idx="1596">
                  <c:v>1696</c:v>
                </c:pt>
                <c:pt idx="1597">
                  <c:v>1697</c:v>
                </c:pt>
                <c:pt idx="1598">
                  <c:v>1698</c:v>
                </c:pt>
                <c:pt idx="1599">
                  <c:v>1699</c:v>
                </c:pt>
                <c:pt idx="1600">
                  <c:v>1700</c:v>
                </c:pt>
                <c:pt idx="1601">
                  <c:v>1702</c:v>
                </c:pt>
                <c:pt idx="1602">
                  <c:v>1705</c:v>
                </c:pt>
                <c:pt idx="1603">
                  <c:v>1710</c:v>
                </c:pt>
                <c:pt idx="1604">
                  <c:v>1715</c:v>
                </c:pt>
                <c:pt idx="1605">
                  <c:v>1720</c:v>
                </c:pt>
                <c:pt idx="1606">
                  <c:v>1725</c:v>
                </c:pt>
                <c:pt idx="1607">
                  <c:v>1730</c:v>
                </c:pt>
                <c:pt idx="1608">
                  <c:v>1735</c:v>
                </c:pt>
                <c:pt idx="1609">
                  <c:v>1740</c:v>
                </c:pt>
                <c:pt idx="1610">
                  <c:v>1745</c:v>
                </c:pt>
                <c:pt idx="1611">
                  <c:v>1750</c:v>
                </c:pt>
                <c:pt idx="1612">
                  <c:v>1755</c:v>
                </c:pt>
                <c:pt idx="1613">
                  <c:v>1760</c:v>
                </c:pt>
                <c:pt idx="1614">
                  <c:v>1765</c:v>
                </c:pt>
                <c:pt idx="1615">
                  <c:v>1770</c:v>
                </c:pt>
                <c:pt idx="1616">
                  <c:v>1775</c:v>
                </c:pt>
                <c:pt idx="1617">
                  <c:v>1780</c:v>
                </c:pt>
                <c:pt idx="1618">
                  <c:v>1785</c:v>
                </c:pt>
                <c:pt idx="1619">
                  <c:v>1790</c:v>
                </c:pt>
                <c:pt idx="1620">
                  <c:v>1795</c:v>
                </c:pt>
                <c:pt idx="1621">
                  <c:v>1800</c:v>
                </c:pt>
                <c:pt idx="1622">
                  <c:v>1805</c:v>
                </c:pt>
                <c:pt idx="1623">
                  <c:v>1810</c:v>
                </c:pt>
                <c:pt idx="1624">
                  <c:v>1815</c:v>
                </c:pt>
                <c:pt idx="1625">
                  <c:v>1820</c:v>
                </c:pt>
                <c:pt idx="1626">
                  <c:v>1825</c:v>
                </c:pt>
                <c:pt idx="1627">
                  <c:v>1830</c:v>
                </c:pt>
                <c:pt idx="1628">
                  <c:v>1835</c:v>
                </c:pt>
                <c:pt idx="1629">
                  <c:v>1840</c:v>
                </c:pt>
                <c:pt idx="1630">
                  <c:v>1845</c:v>
                </c:pt>
                <c:pt idx="1631">
                  <c:v>1850</c:v>
                </c:pt>
                <c:pt idx="1632">
                  <c:v>1855</c:v>
                </c:pt>
                <c:pt idx="1633">
                  <c:v>1860</c:v>
                </c:pt>
                <c:pt idx="1634">
                  <c:v>1865</c:v>
                </c:pt>
                <c:pt idx="1635">
                  <c:v>1870</c:v>
                </c:pt>
                <c:pt idx="1636">
                  <c:v>1875</c:v>
                </c:pt>
                <c:pt idx="1637">
                  <c:v>1880</c:v>
                </c:pt>
                <c:pt idx="1638">
                  <c:v>1885</c:v>
                </c:pt>
                <c:pt idx="1639">
                  <c:v>1890</c:v>
                </c:pt>
                <c:pt idx="1640">
                  <c:v>1895</c:v>
                </c:pt>
                <c:pt idx="1641">
                  <c:v>1900</c:v>
                </c:pt>
                <c:pt idx="1642">
                  <c:v>1905</c:v>
                </c:pt>
                <c:pt idx="1643">
                  <c:v>1910</c:v>
                </c:pt>
                <c:pt idx="1644">
                  <c:v>1915</c:v>
                </c:pt>
                <c:pt idx="1645">
                  <c:v>1920</c:v>
                </c:pt>
                <c:pt idx="1646">
                  <c:v>1925</c:v>
                </c:pt>
                <c:pt idx="1647">
                  <c:v>1930</c:v>
                </c:pt>
                <c:pt idx="1648">
                  <c:v>1935</c:v>
                </c:pt>
                <c:pt idx="1649">
                  <c:v>1940</c:v>
                </c:pt>
                <c:pt idx="1650">
                  <c:v>1945</c:v>
                </c:pt>
                <c:pt idx="1651">
                  <c:v>1950</c:v>
                </c:pt>
                <c:pt idx="1652">
                  <c:v>1955</c:v>
                </c:pt>
                <c:pt idx="1653">
                  <c:v>1960</c:v>
                </c:pt>
                <c:pt idx="1654">
                  <c:v>1965</c:v>
                </c:pt>
                <c:pt idx="1655">
                  <c:v>1970</c:v>
                </c:pt>
                <c:pt idx="1656">
                  <c:v>1975</c:v>
                </c:pt>
                <c:pt idx="1657">
                  <c:v>1980</c:v>
                </c:pt>
                <c:pt idx="1658">
                  <c:v>1985</c:v>
                </c:pt>
                <c:pt idx="1659">
                  <c:v>1990</c:v>
                </c:pt>
                <c:pt idx="1660">
                  <c:v>1995</c:v>
                </c:pt>
                <c:pt idx="1661">
                  <c:v>2000</c:v>
                </c:pt>
                <c:pt idx="1662">
                  <c:v>2005</c:v>
                </c:pt>
                <c:pt idx="1663">
                  <c:v>2010</c:v>
                </c:pt>
                <c:pt idx="1664">
                  <c:v>2015</c:v>
                </c:pt>
                <c:pt idx="1665">
                  <c:v>2020</c:v>
                </c:pt>
                <c:pt idx="1666">
                  <c:v>2025</c:v>
                </c:pt>
                <c:pt idx="1667">
                  <c:v>2030</c:v>
                </c:pt>
                <c:pt idx="1668">
                  <c:v>2035</c:v>
                </c:pt>
                <c:pt idx="1669">
                  <c:v>2040</c:v>
                </c:pt>
                <c:pt idx="1670">
                  <c:v>2045</c:v>
                </c:pt>
                <c:pt idx="1671">
                  <c:v>2050</c:v>
                </c:pt>
                <c:pt idx="1672">
                  <c:v>2055</c:v>
                </c:pt>
                <c:pt idx="1673">
                  <c:v>2060</c:v>
                </c:pt>
                <c:pt idx="1674">
                  <c:v>2065</c:v>
                </c:pt>
                <c:pt idx="1675">
                  <c:v>2070</c:v>
                </c:pt>
                <c:pt idx="1676">
                  <c:v>2075</c:v>
                </c:pt>
                <c:pt idx="1677">
                  <c:v>2080</c:v>
                </c:pt>
                <c:pt idx="1678">
                  <c:v>2085</c:v>
                </c:pt>
                <c:pt idx="1679">
                  <c:v>2090</c:v>
                </c:pt>
                <c:pt idx="1680">
                  <c:v>2095</c:v>
                </c:pt>
                <c:pt idx="1681">
                  <c:v>2100</c:v>
                </c:pt>
                <c:pt idx="1682">
                  <c:v>2105</c:v>
                </c:pt>
                <c:pt idx="1683">
                  <c:v>2110</c:v>
                </c:pt>
                <c:pt idx="1684">
                  <c:v>2115</c:v>
                </c:pt>
                <c:pt idx="1685">
                  <c:v>2120</c:v>
                </c:pt>
                <c:pt idx="1686">
                  <c:v>2125</c:v>
                </c:pt>
                <c:pt idx="1687">
                  <c:v>2130</c:v>
                </c:pt>
                <c:pt idx="1688">
                  <c:v>2135</c:v>
                </c:pt>
                <c:pt idx="1689">
                  <c:v>2140</c:v>
                </c:pt>
                <c:pt idx="1690">
                  <c:v>2145</c:v>
                </c:pt>
                <c:pt idx="1691">
                  <c:v>2150</c:v>
                </c:pt>
                <c:pt idx="1692">
                  <c:v>2155</c:v>
                </c:pt>
                <c:pt idx="1693">
                  <c:v>2160</c:v>
                </c:pt>
                <c:pt idx="1694">
                  <c:v>2165</c:v>
                </c:pt>
                <c:pt idx="1695">
                  <c:v>2170</c:v>
                </c:pt>
                <c:pt idx="1696">
                  <c:v>2175</c:v>
                </c:pt>
                <c:pt idx="1697">
                  <c:v>2180</c:v>
                </c:pt>
                <c:pt idx="1698">
                  <c:v>2185</c:v>
                </c:pt>
                <c:pt idx="1699">
                  <c:v>2190</c:v>
                </c:pt>
                <c:pt idx="1700">
                  <c:v>2195</c:v>
                </c:pt>
                <c:pt idx="1701">
                  <c:v>2200</c:v>
                </c:pt>
                <c:pt idx="1702">
                  <c:v>2205</c:v>
                </c:pt>
                <c:pt idx="1703">
                  <c:v>2210</c:v>
                </c:pt>
                <c:pt idx="1704">
                  <c:v>2215</c:v>
                </c:pt>
                <c:pt idx="1705">
                  <c:v>2220</c:v>
                </c:pt>
                <c:pt idx="1706">
                  <c:v>2225</c:v>
                </c:pt>
                <c:pt idx="1707">
                  <c:v>2230</c:v>
                </c:pt>
                <c:pt idx="1708">
                  <c:v>2235</c:v>
                </c:pt>
                <c:pt idx="1709">
                  <c:v>2240</c:v>
                </c:pt>
                <c:pt idx="1710">
                  <c:v>2245</c:v>
                </c:pt>
                <c:pt idx="1711">
                  <c:v>2250</c:v>
                </c:pt>
                <c:pt idx="1712">
                  <c:v>2255</c:v>
                </c:pt>
                <c:pt idx="1713">
                  <c:v>2260</c:v>
                </c:pt>
                <c:pt idx="1714">
                  <c:v>2265</c:v>
                </c:pt>
                <c:pt idx="1715">
                  <c:v>2270</c:v>
                </c:pt>
                <c:pt idx="1716">
                  <c:v>2275</c:v>
                </c:pt>
                <c:pt idx="1717">
                  <c:v>2280</c:v>
                </c:pt>
                <c:pt idx="1718">
                  <c:v>2285</c:v>
                </c:pt>
                <c:pt idx="1719">
                  <c:v>2290</c:v>
                </c:pt>
                <c:pt idx="1720">
                  <c:v>2295</c:v>
                </c:pt>
                <c:pt idx="1721">
                  <c:v>2300</c:v>
                </c:pt>
                <c:pt idx="1722">
                  <c:v>2305</c:v>
                </c:pt>
                <c:pt idx="1723">
                  <c:v>2310</c:v>
                </c:pt>
                <c:pt idx="1724">
                  <c:v>2315</c:v>
                </c:pt>
                <c:pt idx="1725">
                  <c:v>2320</c:v>
                </c:pt>
                <c:pt idx="1726">
                  <c:v>2325</c:v>
                </c:pt>
                <c:pt idx="1727">
                  <c:v>2330</c:v>
                </c:pt>
                <c:pt idx="1728">
                  <c:v>2335</c:v>
                </c:pt>
                <c:pt idx="1729">
                  <c:v>2340</c:v>
                </c:pt>
                <c:pt idx="1730">
                  <c:v>2345</c:v>
                </c:pt>
                <c:pt idx="1731">
                  <c:v>2350</c:v>
                </c:pt>
                <c:pt idx="1732">
                  <c:v>2355</c:v>
                </c:pt>
                <c:pt idx="1733">
                  <c:v>2360</c:v>
                </c:pt>
                <c:pt idx="1734">
                  <c:v>2365</c:v>
                </c:pt>
                <c:pt idx="1735">
                  <c:v>2370</c:v>
                </c:pt>
                <c:pt idx="1736">
                  <c:v>2375</c:v>
                </c:pt>
                <c:pt idx="1737">
                  <c:v>2380</c:v>
                </c:pt>
                <c:pt idx="1738">
                  <c:v>2385</c:v>
                </c:pt>
                <c:pt idx="1739">
                  <c:v>2390</c:v>
                </c:pt>
                <c:pt idx="1740">
                  <c:v>2395</c:v>
                </c:pt>
                <c:pt idx="1741">
                  <c:v>2400</c:v>
                </c:pt>
                <c:pt idx="1742">
                  <c:v>2405</c:v>
                </c:pt>
                <c:pt idx="1743">
                  <c:v>2410</c:v>
                </c:pt>
                <c:pt idx="1744">
                  <c:v>2415</c:v>
                </c:pt>
                <c:pt idx="1745">
                  <c:v>2420</c:v>
                </c:pt>
                <c:pt idx="1746">
                  <c:v>2425</c:v>
                </c:pt>
                <c:pt idx="1747">
                  <c:v>2430</c:v>
                </c:pt>
                <c:pt idx="1748">
                  <c:v>2435</c:v>
                </c:pt>
                <c:pt idx="1749">
                  <c:v>2440</c:v>
                </c:pt>
                <c:pt idx="1750">
                  <c:v>2445</c:v>
                </c:pt>
                <c:pt idx="1751">
                  <c:v>2450</c:v>
                </c:pt>
                <c:pt idx="1752">
                  <c:v>2455</c:v>
                </c:pt>
                <c:pt idx="1753">
                  <c:v>2460</c:v>
                </c:pt>
                <c:pt idx="1754">
                  <c:v>2465</c:v>
                </c:pt>
                <c:pt idx="1755">
                  <c:v>2470</c:v>
                </c:pt>
                <c:pt idx="1756">
                  <c:v>2475</c:v>
                </c:pt>
                <c:pt idx="1757">
                  <c:v>2480</c:v>
                </c:pt>
                <c:pt idx="1758">
                  <c:v>2485</c:v>
                </c:pt>
                <c:pt idx="1759">
                  <c:v>2490</c:v>
                </c:pt>
                <c:pt idx="1760">
                  <c:v>2495</c:v>
                </c:pt>
                <c:pt idx="1761">
                  <c:v>2500</c:v>
                </c:pt>
                <c:pt idx="1762">
                  <c:v>2505</c:v>
                </c:pt>
                <c:pt idx="1763">
                  <c:v>2510</c:v>
                </c:pt>
                <c:pt idx="1764">
                  <c:v>2515</c:v>
                </c:pt>
                <c:pt idx="1765">
                  <c:v>2520</c:v>
                </c:pt>
                <c:pt idx="1766">
                  <c:v>2525</c:v>
                </c:pt>
                <c:pt idx="1767">
                  <c:v>2530</c:v>
                </c:pt>
                <c:pt idx="1768">
                  <c:v>2535</c:v>
                </c:pt>
                <c:pt idx="1769">
                  <c:v>2540</c:v>
                </c:pt>
                <c:pt idx="1770">
                  <c:v>2545</c:v>
                </c:pt>
                <c:pt idx="1771">
                  <c:v>2550</c:v>
                </c:pt>
                <c:pt idx="1772">
                  <c:v>2555</c:v>
                </c:pt>
                <c:pt idx="1773">
                  <c:v>2560</c:v>
                </c:pt>
                <c:pt idx="1774">
                  <c:v>2565</c:v>
                </c:pt>
                <c:pt idx="1775">
                  <c:v>2570</c:v>
                </c:pt>
                <c:pt idx="1776">
                  <c:v>2575</c:v>
                </c:pt>
                <c:pt idx="1777">
                  <c:v>2580</c:v>
                </c:pt>
                <c:pt idx="1778">
                  <c:v>2585</c:v>
                </c:pt>
                <c:pt idx="1779">
                  <c:v>2590</c:v>
                </c:pt>
                <c:pt idx="1780">
                  <c:v>2595</c:v>
                </c:pt>
                <c:pt idx="1781">
                  <c:v>2600</c:v>
                </c:pt>
                <c:pt idx="1782">
                  <c:v>2605</c:v>
                </c:pt>
                <c:pt idx="1783">
                  <c:v>2610</c:v>
                </c:pt>
                <c:pt idx="1784">
                  <c:v>2615</c:v>
                </c:pt>
                <c:pt idx="1785">
                  <c:v>2620</c:v>
                </c:pt>
                <c:pt idx="1786">
                  <c:v>2625</c:v>
                </c:pt>
                <c:pt idx="1787">
                  <c:v>2630</c:v>
                </c:pt>
                <c:pt idx="1788">
                  <c:v>2635</c:v>
                </c:pt>
                <c:pt idx="1789">
                  <c:v>2640</c:v>
                </c:pt>
                <c:pt idx="1790">
                  <c:v>2645</c:v>
                </c:pt>
                <c:pt idx="1791">
                  <c:v>2650</c:v>
                </c:pt>
                <c:pt idx="1792">
                  <c:v>2655</c:v>
                </c:pt>
                <c:pt idx="1793">
                  <c:v>2660</c:v>
                </c:pt>
                <c:pt idx="1794">
                  <c:v>2665</c:v>
                </c:pt>
                <c:pt idx="1795">
                  <c:v>2670</c:v>
                </c:pt>
                <c:pt idx="1796">
                  <c:v>2675</c:v>
                </c:pt>
                <c:pt idx="1797">
                  <c:v>2680</c:v>
                </c:pt>
                <c:pt idx="1798">
                  <c:v>2685</c:v>
                </c:pt>
                <c:pt idx="1799">
                  <c:v>2690</c:v>
                </c:pt>
                <c:pt idx="1800">
                  <c:v>2695</c:v>
                </c:pt>
                <c:pt idx="1801">
                  <c:v>2700</c:v>
                </c:pt>
                <c:pt idx="1802">
                  <c:v>2705</c:v>
                </c:pt>
                <c:pt idx="1803">
                  <c:v>2710</c:v>
                </c:pt>
                <c:pt idx="1804">
                  <c:v>2715</c:v>
                </c:pt>
                <c:pt idx="1805">
                  <c:v>2720</c:v>
                </c:pt>
                <c:pt idx="1806">
                  <c:v>2725</c:v>
                </c:pt>
                <c:pt idx="1807">
                  <c:v>2730</c:v>
                </c:pt>
                <c:pt idx="1808">
                  <c:v>2735</c:v>
                </c:pt>
                <c:pt idx="1809">
                  <c:v>2740</c:v>
                </c:pt>
                <c:pt idx="1810">
                  <c:v>2745</c:v>
                </c:pt>
                <c:pt idx="1811">
                  <c:v>2750</c:v>
                </c:pt>
                <c:pt idx="1812">
                  <c:v>2755</c:v>
                </c:pt>
                <c:pt idx="1813">
                  <c:v>2760</c:v>
                </c:pt>
                <c:pt idx="1814">
                  <c:v>2765</c:v>
                </c:pt>
                <c:pt idx="1815">
                  <c:v>2770</c:v>
                </c:pt>
                <c:pt idx="1816">
                  <c:v>2775</c:v>
                </c:pt>
                <c:pt idx="1817">
                  <c:v>2780</c:v>
                </c:pt>
                <c:pt idx="1818">
                  <c:v>2785</c:v>
                </c:pt>
                <c:pt idx="1819">
                  <c:v>2790</c:v>
                </c:pt>
                <c:pt idx="1820">
                  <c:v>2795</c:v>
                </c:pt>
                <c:pt idx="1821">
                  <c:v>2800</c:v>
                </c:pt>
                <c:pt idx="1822">
                  <c:v>2805</c:v>
                </c:pt>
                <c:pt idx="1823">
                  <c:v>2810</c:v>
                </c:pt>
                <c:pt idx="1824">
                  <c:v>2815</c:v>
                </c:pt>
                <c:pt idx="1825">
                  <c:v>2820</c:v>
                </c:pt>
                <c:pt idx="1826">
                  <c:v>2825</c:v>
                </c:pt>
                <c:pt idx="1827">
                  <c:v>2830</c:v>
                </c:pt>
                <c:pt idx="1828">
                  <c:v>2835</c:v>
                </c:pt>
                <c:pt idx="1829">
                  <c:v>2840</c:v>
                </c:pt>
                <c:pt idx="1830">
                  <c:v>2845</c:v>
                </c:pt>
                <c:pt idx="1831">
                  <c:v>2850</c:v>
                </c:pt>
                <c:pt idx="1832">
                  <c:v>2855</c:v>
                </c:pt>
                <c:pt idx="1833">
                  <c:v>2860</c:v>
                </c:pt>
                <c:pt idx="1834">
                  <c:v>2865</c:v>
                </c:pt>
                <c:pt idx="1835">
                  <c:v>2870</c:v>
                </c:pt>
                <c:pt idx="1836">
                  <c:v>2875</c:v>
                </c:pt>
                <c:pt idx="1837">
                  <c:v>2880</c:v>
                </c:pt>
                <c:pt idx="1838">
                  <c:v>2885</c:v>
                </c:pt>
                <c:pt idx="1839">
                  <c:v>2890</c:v>
                </c:pt>
                <c:pt idx="1840">
                  <c:v>2895</c:v>
                </c:pt>
                <c:pt idx="1841">
                  <c:v>2900</c:v>
                </c:pt>
                <c:pt idx="1842">
                  <c:v>2905</c:v>
                </c:pt>
                <c:pt idx="1843">
                  <c:v>2910</c:v>
                </c:pt>
                <c:pt idx="1844">
                  <c:v>2915</c:v>
                </c:pt>
                <c:pt idx="1845">
                  <c:v>2920</c:v>
                </c:pt>
                <c:pt idx="1846">
                  <c:v>2925</c:v>
                </c:pt>
                <c:pt idx="1847">
                  <c:v>2930</c:v>
                </c:pt>
                <c:pt idx="1848">
                  <c:v>2935</c:v>
                </c:pt>
                <c:pt idx="1849">
                  <c:v>2940</c:v>
                </c:pt>
                <c:pt idx="1850">
                  <c:v>2945</c:v>
                </c:pt>
                <c:pt idx="1851">
                  <c:v>2950</c:v>
                </c:pt>
                <c:pt idx="1852">
                  <c:v>2955</c:v>
                </c:pt>
                <c:pt idx="1853">
                  <c:v>2960</c:v>
                </c:pt>
                <c:pt idx="1854">
                  <c:v>2965</c:v>
                </c:pt>
                <c:pt idx="1855">
                  <c:v>2970</c:v>
                </c:pt>
                <c:pt idx="1856">
                  <c:v>2975</c:v>
                </c:pt>
                <c:pt idx="1857">
                  <c:v>2980</c:v>
                </c:pt>
                <c:pt idx="1858">
                  <c:v>2985</c:v>
                </c:pt>
                <c:pt idx="1859">
                  <c:v>2990</c:v>
                </c:pt>
                <c:pt idx="1860">
                  <c:v>2995</c:v>
                </c:pt>
                <c:pt idx="1861">
                  <c:v>3000</c:v>
                </c:pt>
                <c:pt idx="1862">
                  <c:v>3005</c:v>
                </c:pt>
                <c:pt idx="1863">
                  <c:v>3010</c:v>
                </c:pt>
                <c:pt idx="1864">
                  <c:v>3015</c:v>
                </c:pt>
                <c:pt idx="1865">
                  <c:v>3020</c:v>
                </c:pt>
                <c:pt idx="1866">
                  <c:v>3025</c:v>
                </c:pt>
                <c:pt idx="1867">
                  <c:v>3030</c:v>
                </c:pt>
                <c:pt idx="1868">
                  <c:v>3035</c:v>
                </c:pt>
                <c:pt idx="1869">
                  <c:v>3040</c:v>
                </c:pt>
                <c:pt idx="1870">
                  <c:v>3045</c:v>
                </c:pt>
                <c:pt idx="1871">
                  <c:v>3050</c:v>
                </c:pt>
                <c:pt idx="1872">
                  <c:v>3055</c:v>
                </c:pt>
                <c:pt idx="1873">
                  <c:v>3060</c:v>
                </c:pt>
                <c:pt idx="1874">
                  <c:v>3065</c:v>
                </c:pt>
                <c:pt idx="1875">
                  <c:v>3070</c:v>
                </c:pt>
                <c:pt idx="1876">
                  <c:v>3075</c:v>
                </c:pt>
                <c:pt idx="1877">
                  <c:v>3080</c:v>
                </c:pt>
                <c:pt idx="1878">
                  <c:v>3085</c:v>
                </c:pt>
                <c:pt idx="1879">
                  <c:v>3090</c:v>
                </c:pt>
                <c:pt idx="1880">
                  <c:v>3095</c:v>
                </c:pt>
                <c:pt idx="1881">
                  <c:v>3100</c:v>
                </c:pt>
                <c:pt idx="1882">
                  <c:v>3105</c:v>
                </c:pt>
                <c:pt idx="1883">
                  <c:v>3110</c:v>
                </c:pt>
                <c:pt idx="1884">
                  <c:v>3115</c:v>
                </c:pt>
                <c:pt idx="1885">
                  <c:v>3120</c:v>
                </c:pt>
                <c:pt idx="1886">
                  <c:v>3125</c:v>
                </c:pt>
                <c:pt idx="1887">
                  <c:v>3130</c:v>
                </c:pt>
                <c:pt idx="1888">
                  <c:v>3135</c:v>
                </c:pt>
                <c:pt idx="1889">
                  <c:v>3140</c:v>
                </c:pt>
                <c:pt idx="1890">
                  <c:v>3145</c:v>
                </c:pt>
                <c:pt idx="1891">
                  <c:v>3150</c:v>
                </c:pt>
                <c:pt idx="1892">
                  <c:v>3155</c:v>
                </c:pt>
                <c:pt idx="1893">
                  <c:v>3160</c:v>
                </c:pt>
                <c:pt idx="1894">
                  <c:v>3165</c:v>
                </c:pt>
                <c:pt idx="1895">
                  <c:v>3170</c:v>
                </c:pt>
                <c:pt idx="1896">
                  <c:v>3175</c:v>
                </c:pt>
                <c:pt idx="1897">
                  <c:v>3180</c:v>
                </c:pt>
                <c:pt idx="1898">
                  <c:v>3185</c:v>
                </c:pt>
                <c:pt idx="1899">
                  <c:v>3190</c:v>
                </c:pt>
                <c:pt idx="1900">
                  <c:v>3195</c:v>
                </c:pt>
                <c:pt idx="1901">
                  <c:v>3200</c:v>
                </c:pt>
                <c:pt idx="1902">
                  <c:v>3205</c:v>
                </c:pt>
                <c:pt idx="1903">
                  <c:v>3210</c:v>
                </c:pt>
                <c:pt idx="1904">
                  <c:v>3215</c:v>
                </c:pt>
                <c:pt idx="1905">
                  <c:v>3220</c:v>
                </c:pt>
                <c:pt idx="1906">
                  <c:v>3225</c:v>
                </c:pt>
                <c:pt idx="1907">
                  <c:v>3230</c:v>
                </c:pt>
                <c:pt idx="1908">
                  <c:v>3235</c:v>
                </c:pt>
                <c:pt idx="1909">
                  <c:v>3240</c:v>
                </c:pt>
                <c:pt idx="1910">
                  <c:v>3245</c:v>
                </c:pt>
                <c:pt idx="1911">
                  <c:v>3250</c:v>
                </c:pt>
                <c:pt idx="1912">
                  <c:v>3255</c:v>
                </c:pt>
                <c:pt idx="1913">
                  <c:v>3260</c:v>
                </c:pt>
                <c:pt idx="1914">
                  <c:v>3265</c:v>
                </c:pt>
                <c:pt idx="1915">
                  <c:v>3270</c:v>
                </c:pt>
                <c:pt idx="1916">
                  <c:v>3275</c:v>
                </c:pt>
                <c:pt idx="1917">
                  <c:v>3280</c:v>
                </c:pt>
                <c:pt idx="1918">
                  <c:v>3285</c:v>
                </c:pt>
                <c:pt idx="1919">
                  <c:v>3290</c:v>
                </c:pt>
                <c:pt idx="1920">
                  <c:v>3295</c:v>
                </c:pt>
                <c:pt idx="1921">
                  <c:v>3300</c:v>
                </c:pt>
                <c:pt idx="1922">
                  <c:v>3305</c:v>
                </c:pt>
                <c:pt idx="1923">
                  <c:v>3310</c:v>
                </c:pt>
                <c:pt idx="1924">
                  <c:v>3315</c:v>
                </c:pt>
                <c:pt idx="1925">
                  <c:v>3320</c:v>
                </c:pt>
                <c:pt idx="1926">
                  <c:v>3325</c:v>
                </c:pt>
                <c:pt idx="1927">
                  <c:v>3330</c:v>
                </c:pt>
                <c:pt idx="1928">
                  <c:v>3335</c:v>
                </c:pt>
                <c:pt idx="1929">
                  <c:v>3340</c:v>
                </c:pt>
                <c:pt idx="1930">
                  <c:v>3345</c:v>
                </c:pt>
                <c:pt idx="1931">
                  <c:v>3350</c:v>
                </c:pt>
                <c:pt idx="1932">
                  <c:v>3355</c:v>
                </c:pt>
                <c:pt idx="1933">
                  <c:v>3360</c:v>
                </c:pt>
                <c:pt idx="1934">
                  <c:v>3365</c:v>
                </c:pt>
                <c:pt idx="1935">
                  <c:v>3370</c:v>
                </c:pt>
                <c:pt idx="1936">
                  <c:v>3375</c:v>
                </c:pt>
                <c:pt idx="1937">
                  <c:v>3380</c:v>
                </c:pt>
                <c:pt idx="1938">
                  <c:v>3385</c:v>
                </c:pt>
                <c:pt idx="1939">
                  <c:v>3390</c:v>
                </c:pt>
                <c:pt idx="1940">
                  <c:v>3395</c:v>
                </c:pt>
                <c:pt idx="1941">
                  <c:v>3400</c:v>
                </c:pt>
                <c:pt idx="1942">
                  <c:v>3405</c:v>
                </c:pt>
                <c:pt idx="1943">
                  <c:v>3410</c:v>
                </c:pt>
                <c:pt idx="1944">
                  <c:v>3415</c:v>
                </c:pt>
                <c:pt idx="1945">
                  <c:v>3420</c:v>
                </c:pt>
                <c:pt idx="1946">
                  <c:v>3425</c:v>
                </c:pt>
                <c:pt idx="1947">
                  <c:v>3430</c:v>
                </c:pt>
                <c:pt idx="1948">
                  <c:v>3435</c:v>
                </c:pt>
                <c:pt idx="1949">
                  <c:v>3440</c:v>
                </c:pt>
                <c:pt idx="1950">
                  <c:v>3445</c:v>
                </c:pt>
                <c:pt idx="1951">
                  <c:v>3450</c:v>
                </c:pt>
                <c:pt idx="1952">
                  <c:v>3455</c:v>
                </c:pt>
                <c:pt idx="1953">
                  <c:v>3460</c:v>
                </c:pt>
                <c:pt idx="1954">
                  <c:v>3465</c:v>
                </c:pt>
                <c:pt idx="1955">
                  <c:v>3470</c:v>
                </c:pt>
                <c:pt idx="1956">
                  <c:v>3475</c:v>
                </c:pt>
                <c:pt idx="1957">
                  <c:v>3480</c:v>
                </c:pt>
                <c:pt idx="1958">
                  <c:v>3485</c:v>
                </c:pt>
                <c:pt idx="1959">
                  <c:v>3490</c:v>
                </c:pt>
                <c:pt idx="1960">
                  <c:v>3495</c:v>
                </c:pt>
                <c:pt idx="1961">
                  <c:v>3500</c:v>
                </c:pt>
                <c:pt idx="1962">
                  <c:v>3505</c:v>
                </c:pt>
                <c:pt idx="1963">
                  <c:v>3510</c:v>
                </c:pt>
                <c:pt idx="1964">
                  <c:v>3515</c:v>
                </c:pt>
                <c:pt idx="1965">
                  <c:v>3520</c:v>
                </c:pt>
                <c:pt idx="1966">
                  <c:v>3525</c:v>
                </c:pt>
                <c:pt idx="1967">
                  <c:v>3530</c:v>
                </c:pt>
                <c:pt idx="1968">
                  <c:v>3535</c:v>
                </c:pt>
                <c:pt idx="1969">
                  <c:v>3540</c:v>
                </c:pt>
                <c:pt idx="1970">
                  <c:v>3545</c:v>
                </c:pt>
                <c:pt idx="1971">
                  <c:v>3550</c:v>
                </c:pt>
                <c:pt idx="1972">
                  <c:v>3555</c:v>
                </c:pt>
                <c:pt idx="1973">
                  <c:v>3560</c:v>
                </c:pt>
                <c:pt idx="1974">
                  <c:v>3565</c:v>
                </c:pt>
                <c:pt idx="1975">
                  <c:v>3570</c:v>
                </c:pt>
                <c:pt idx="1976">
                  <c:v>3575</c:v>
                </c:pt>
                <c:pt idx="1977">
                  <c:v>3580</c:v>
                </c:pt>
                <c:pt idx="1978">
                  <c:v>3585</c:v>
                </c:pt>
                <c:pt idx="1979">
                  <c:v>3590</c:v>
                </c:pt>
                <c:pt idx="1980">
                  <c:v>3595</c:v>
                </c:pt>
                <c:pt idx="1981">
                  <c:v>3600</c:v>
                </c:pt>
                <c:pt idx="1982">
                  <c:v>3605</c:v>
                </c:pt>
                <c:pt idx="1983">
                  <c:v>3610</c:v>
                </c:pt>
                <c:pt idx="1984">
                  <c:v>3615</c:v>
                </c:pt>
                <c:pt idx="1985">
                  <c:v>3620</c:v>
                </c:pt>
                <c:pt idx="1986">
                  <c:v>3625</c:v>
                </c:pt>
                <c:pt idx="1987">
                  <c:v>3630</c:v>
                </c:pt>
                <c:pt idx="1988">
                  <c:v>3635</c:v>
                </c:pt>
                <c:pt idx="1989">
                  <c:v>3640</c:v>
                </c:pt>
                <c:pt idx="1990">
                  <c:v>3645</c:v>
                </c:pt>
                <c:pt idx="1991">
                  <c:v>3650</c:v>
                </c:pt>
                <c:pt idx="1992">
                  <c:v>3655</c:v>
                </c:pt>
                <c:pt idx="1993">
                  <c:v>3660</c:v>
                </c:pt>
                <c:pt idx="1994">
                  <c:v>3665</c:v>
                </c:pt>
                <c:pt idx="1995">
                  <c:v>3670</c:v>
                </c:pt>
                <c:pt idx="1996">
                  <c:v>3675</c:v>
                </c:pt>
                <c:pt idx="1997">
                  <c:v>3680</c:v>
                </c:pt>
                <c:pt idx="1998">
                  <c:v>3685</c:v>
                </c:pt>
                <c:pt idx="1999">
                  <c:v>3690</c:v>
                </c:pt>
                <c:pt idx="2000">
                  <c:v>3695</c:v>
                </c:pt>
                <c:pt idx="2001">
                  <c:v>3700</c:v>
                </c:pt>
                <c:pt idx="2002">
                  <c:v>3705</c:v>
                </c:pt>
                <c:pt idx="2003">
                  <c:v>3710</c:v>
                </c:pt>
                <c:pt idx="2004">
                  <c:v>3715</c:v>
                </c:pt>
                <c:pt idx="2005">
                  <c:v>3720</c:v>
                </c:pt>
                <c:pt idx="2006">
                  <c:v>3725</c:v>
                </c:pt>
                <c:pt idx="2007">
                  <c:v>3730</c:v>
                </c:pt>
                <c:pt idx="2008">
                  <c:v>3735</c:v>
                </c:pt>
                <c:pt idx="2009">
                  <c:v>3740</c:v>
                </c:pt>
                <c:pt idx="2010">
                  <c:v>3745</c:v>
                </c:pt>
                <c:pt idx="2011">
                  <c:v>3750</c:v>
                </c:pt>
                <c:pt idx="2012">
                  <c:v>3755</c:v>
                </c:pt>
                <c:pt idx="2013">
                  <c:v>3760</c:v>
                </c:pt>
                <c:pt idx="2014">
                  <c:v>3765</c:v>
                </c:pt>
                <c:pt idx="2015">
                  <c:v>3770</c:v>
                </c:pt>
                <c:pt idx="2016">
                  <c:v>3775</c:v>
                </c:pt>
                <c:pt idx="2017">
                  <c:v>3780</c:v>
                </c:pt>
                <c:pt idx="2018">
                  <c:v>3785</c:v>
                </c:pt>
                <c:pt idx="2019">
                  <c:v>3790</c:v>
                </c:pt>
                <c:pt idx="2020">
                  <c:v>3795</c:v>
                </c:pt>
                <c:pt idx="2021">
                  <c:v>3800</c:v>
                </c:pt>
                <c:pt idx="2022">
                  <c:v>3805</c:v>
                </c:pt>
                <c:pt idx="2023">
                  <c:v>3810</c:v>
                </c:pt>
                <c:pt idx="2024">
                  <c:v>3815</c:v>
                </c:pt>
                <c:pt idx="2025">
                  <c:v>3820</c:v>
                </c:pt>
                <c:pt idx="2026">
                  <c:v>3825</c:v>
                </c:pt>
                <c:pt idx="2027">
                  <c:v>3830</c:v>
                </c:pt>
                <c:pt idx="2028">
                  <c:v>3835</c:v>
                </c:pt>
                <c:pt idx="2029">
                  <c:v>3840</c:v>
                </c:pt>
                <c:pt idx="2030">
                  <c:v>3845</c:v>
                </c:pt>
                <c:pt idx="2031">
                  <c:v>3850</c:v>
                </c:pt>
                <c:pt idx="2032">
                  <c:v>3855</c:v>
                </c:pt>
                <c:pt idx="2033">
                  <c:v>3860</c:v>
                </c:pt>
                <c:pt idx="2034">
                  <c:v>3865</c:v>
                </c:pt>
                <c:pt idx="2035">
                  <c:v>3870</c:v>
                </c:pt>
                <c:pt idx="2036">
                  <c:v>3875</c:v>
                </c:pt>
                <c:pt idx="2037">
                  <c:v>3880</c:v>
                </c:pt>
                <c:pt idx="2038">
                  <c:v>3885</c:v>
                </c:pt>
                <c:pt idx="2039">
                  <c:v>3890</c:v>
                </c:pt>
                <c:pt idx="2040">
                  <c:v>3895</c:v>
                </c:pt>
                <c:pt idx="2041">
                  <c:v>3900</c:v>
                </c:pt>
                <c:pt idx="2042">
                  <c:v>3905</c:v>
                </c:pt>
                <c:pt idx="2043">
                  <c:v>3910</c:v>
                </c:pt>
                <c:pt idx="2044">
                  <c:v>3915</c:v>
                </c:pt>
                <c:pt idx="2045">
                  <c:v>3920</c:v>
                </c:pt>
                <c:pt idx="2046">
                  <c:v>3925</c:v>
                </c:pt>
                <c:pt idx="2047">
                  <c:v>3930</c:v>
                </c:pt>
                <c:pt idx="2048">
                  <c:v>3935</c:v>
                </c:pt>
                <c:pt idx="2049">
                  <c:v>3940</c:v>
                </c:pt>
                <c:pt idx="2050">
                  <c:v>3945</c:v>
                </c:pt>
                <c:pt idx="2051">
                  <c:v>3950</c:v>
                </c:pt>
                <c:pt idx="2052">
                  <c:v>3955</c:v>
                </c:pt>
                <c:pt idx="2053">
                  <c:v>3960</c:v>
                </c:pt>
                <c:pt idx="2054">
                  <c:v>3965</c:v>
                </c:pt>
                <c:pt idx="2055">
                  <c:v>3970</c:v>
                </c:pt>
                <c:pt idx="2056">
                  <c:v>3975</c:v>
                </c:pt>
                <c:pt idx="2057">
                  <c:v>3980</c:v>
                </c:pt>
                <c:pt idx="2058">
                  <c:v>3985</c:v>
                </c:pt>
                <c:pt idx="2059">
                  <c:v>3990</c:v>
                </c:pt>
                <c:pt idx="2060">
                  <c:v>3995</c:v>
                </c:pt>
                <c:pt idx="2061">
                  <c:v>4000</c:v>
                </c:pt>
              </c:numCache>
            </c:numRef>
          </c:xVal>
          <c:yVal>
            <c:numRef>
              <c:f>'[AM1.5_2023_07_27.xlsx]AM1.5 vs sim 129cm (3)'!$I$19:$I$2080</c:f>
              <c:numCache>
                <c:formatCode>0.00E+00</c:formatCode>
                <c:ptCount val="206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1.182725E-23</c:v>
                </c:pt>
                <c:pt idx="60">
                  <c:v>3.3132949999999997E-22</c:v>
                </c:pt>
                <c:pt idx="61">
                  <c:v>2.0613795E-21</c:v>
                </c:pt>
                <c:pt idx="62">
                  <c:v>4.2638754500000001E-20</c:v>
                </c:pt>
                <c:pt idx="63">
                  <c:v>3.8044375450000001E-19</c:v>
                </c:pt>
                <c:pt idx="64">
                  <c:v>1.8149937545E-18</c:v>
                </c:pt>
                <c:pt idx="65">
                  <c:v>7.5638937544999999E-18</c:v>
                </c:pt>
                <c:pt idx="66">
                  <c:v>2.1016893754500001E-17</c:v>
                </c:pt>
                <c:pt idx="67">
                  <c:v>2.1153189375449999E-16</c:v>
                </c:pt>
                <c:pt idx="68">
                  <c:v>1.0146068937545E-15</c:v>
                </c:pt>
                <c:pt idx="69">
                  <c:v>3.6395568937544999E-15</c:v>
                </c:pt>
                <c:pt idx="70">
                  <c:v>1.62963568937545E-14</c:v>
                </c:pt>
                <c:pt idx="71">
                  <c:v>6.1159606893754499E-14</c:v>
                </c:pt>
                <c:pt idx="72">
                  <c:v>3.0492710689375451E-13</c:v>
                </c:pt>
                <c:pt idx="73">
                  <c:v>1.1986596068937544E-12</c:v>
                </c:pt>
                <c:pt idx="74">
                  <c:v>4.6085846068937543E-12</c:v>
                </c:pt>
                <c:pt idx="75">
                  <c:v>2.2918584606893753E-11</c:v>
                </c:pt>
                <c:pt idx="76">
                  <c:v>8.1407834606893753E-11</c:v>
                </c:pt>
                <c:pt idx="77">
                  <c:v>2.6497533460689374E-10</c:v>
                </c:pt>
                <c:pt idx="78">
                  <c:v>9.243628346068937E-10</c:v>
                </c:pt>
                <c:pt idx="79">
                  <c:v>2.947287834606894E-9</c:v>
                </c:pt>
                <c:pt idx="80">
                  <c:v>7.8972378346068951E-9</c:v>
                </c:pt>
                <c:pt idx="81">
                  <c:v>2.0105987834606895E-8</c:v>
                </c:pt>
                <c:pt idx="82">
                  <c:v>5.6151487834606899E-8</c:v>
                </c:pt>
                <c:pt idx="83">
                  <c:v>1.5050898783460689E-7</c:v>
                </c:pt>
                <c:pt idx="84">
                  <c:v>3.242964878346069E-7</c:v>
                </c:pt>
                <c:pt idx="85">
                  <c:v>6.4717398783460687E-7</c:v>
                </c:pt>
                <c:pt idx="86">
                  <c:v>1.4310139878346069E-6</c:v>
                </c:pt>
                <c:pt idx="87">
                  <c:v>3.042288987834607E-6</c:v>
                </c:pt>
                <c:pt idx="88">
                  <c:v>5.7336639878346067E-6</c:v>
                </c:pt>
                <c:pt idx="89">
                  <c:v>1.0453938987834606E-5</c:v>
                </c:pt>
                <c:pt idx="90">
                  <c:v>2.0482938987834608E-5</c:v>
                </c:pt>
                <c:pt idx="91">
                  <c:v>3.941543898783461E-5</c:v>
                </c:pt>
                <c:pt idx="92">
                  <c:v>6.9227688987834606E-5</c:v>
                </c:pt>
                <c:pt idx="93">
                  <c:v>1.112639389878346E-4</c:v>
                </c:pt>
                <c:pt idx="94">
                  <c:v>1.819839389878346E-4</c:v>
                </c:pt>
                <c:pt idx="95">
                  <c:v>3.009739389878346E-4</c:v>
                </c:pt>
                <c:pt idx="96">
                  <c:v>4.6291643898783459E-4</c:v>
                </c:pt>
                <c:pt idx="97">
                  <c:v>6.7541643898783466E-4</c:v>
                </c:pt>
                <c:pt idx="98">
                  <c:v>1.0136139389878345E-3</c:v>
                </c:pt>
                <c:pt idx="99">
                  <c:v>1.4839089389878345E-3</c:v>
                </c:pt>
                <c:pt idx="100">
                  <c:v>2.0502839389878345E-3</c:v>
                </c:pt>
                <c:pt idx="101">
                  <c:v>2.8440339389878347E-3</c:v>
                </c:pt>
                <c:pt idx="102">
                  <c:v>3.999383938987835E-3</c:v>
                </c:pt>
                <c:pt idx="103">
                  <c:v>5.4024589389878351E-3</c:v>
                </c:pt>
                <c:pt idx="104">
                  <c:v>7.2036839389878352E-3</c:v>
                </c:pt>
                <c:pt idx="105">
                  <c:v>1.0048308938987834E-2</c:v>
                </c:pt>
                <c:pt idx="106">
                  <c:v>1.4066808938987834E-2</c:v>
                </c:pt>
                <c:pt idx="107">
                  <c:v>1.8679208938987835E-2</c:v>
                </c:pt>
                <c:pt idx="108">
                  <c:v>2.4034983938987835E-2</c:v>
                </c:pt>
                <c:pt idx="109">
                  <c:v>3.1138983938987834E-2</c:v>
                </c:pt>
                <c:pt idx="110">
                  <c:v>3.9934483938987832E-2</c:v>
                </c:pt>
                <c:pt idx="111">
                  <c:v>4.9258483938987831E-2</c:v>
                </c:pt>
                <c:pt idx="112">
                  <c:v>5.917973393898783E-2</c:v>
                </c:pt>
                <c:pt idx="113">
                  <c:v>7.1418983938987823E-2</c:v>
                </c:pt>
                <c:pt idx="114">
                  <c:v>8.728998393898782E-2</c:v>
                </c:pt>
                <c:pt idx="115">
                  <c:v>0.10565798393898782</c:v>
                </c:pt>
                <c:pt idx="116">
                  <c:v>0.12547473393898781</c:v>
                </c:pt>
                <c:pt idx="117">
                  <c:v>0.14596573393898782</c:v>
                </c:pt>
                <c:pt idx="118">
                  <c:v>0.16692573393898782</c:v>
                </c:pt>
                <c:pt idx="119">
                  <c:v>0.19048698393898783</c:v>
                </c:pt>
                <c:pt idx="120">
                  <c:v>0.21960673393898783</c:v>
                </c:pt>
                <c:pt idx="121">
                  <c:v>0.25672223393898785</c:v>
                </c:pt>
                <c:pt idx="122">
                  <c:v>0.29847273393898788</c:v>
                </c:pt>
                <c:pt idx="123">
                  <c:v>0.34283673393898789</c:v>
                </c:pt>
                <c:pt idx="124">
                  <c:v>0.39092673393898791</c:v>
                </c:pt>
                <c:pt idx="125">
                  <c:v>0.44250523393898789</c:v>
                </c:pt>
                <c:pt idx="126">
                  <c:v>0.49623023393898791</c:v>
                </c:pt>
                <c:pt idx="127">
                  <c:v>0.55304523393898797</c:v>
                </c:pt>
                <c:pt idx="128">
                  <c:v>0.615617733938988</c:v>
                </c:pt>
                <c:pt idx="129">
                  <c:v>0.68233023393898806</c:v>
                </c:pt>
                <c:pt idx="130">
                  <c:v>0.7459877339389881</c:v>
                </c:pt>
                <c:pt idx="131">
                  <c:v>0.80645273393898809</c:v>
                </c:pt>
                <c:pt idx="132">
                  <c:v>0.87491273393898805</c:v>
                </c:pt>
                <c:pt idx="133">
                  <c:v>0.95539773393898808</c:v>
                </c:pt>
                <c:pt idx="134">
                  <c:v>1.043905233938988</c:v>
                </c:pt>
                <c:pt idx="135">
                  <c:v>1.133502733938988</c:v>
                </c:pt>
                <c:pt idx="136">
                  <c:v>1.2239652339389879</c:v>
                </c:pt>
                <c:pt idx="137">
                  <c:v>1.3216177339389878</c:v>
                </c:pt>
                <c:pt idx="138">
                  <c:v>1.4217652339389879</c:v>
                </c:pt>
                <c:pt idx="139">
                  <c:v>1.5220552339389879</c:v>
                </c:pt>
                <c:pt idx="140">
                  <c:v>1.6346852339389879</c:v>
                </c:pt>
                <c:pt idx="141">
                  <c:v>1.758557733938988</c:v>
                </c:pt>
                <c:pt idx="142">
                  <c:v>1.8807252339389879</c:v>
                </c:pt>
                <c:pt idx="143">
                  <c:v>1.995840233938988</c:v>
                </c:pt>
                <c:pt idx="144">
                  <c:v>2.1056202339389882</c:v>
                </c:pt>
                <c:pt idx="145">
                  <c:v>2.2129577339389881</c:v>
                </c:pt>
                <c:pt idx="146">
                  <c:v>2.3281752339389881</c:v>
                </c:pt>
                <c:pt idx="147">
                  <c:v>2.459170233938988</c:v>
                </c:pt>
                <c:pt idx="148">
                  <c:v>2.5988152339389883</c:v>
                </c:pt>
                <c:pt idx="149">
                  <c:v>2.7393527339389885</c:v>
                </c:pt>
                <c:pt idx="150">
                  <c:v>2.8901777339389882</c:v>
                </c:pt>
                <c:pt idx="151">
                  <c:v>3.0665677339389883</c:v>
                </c:pt>
                <c:pt idx="152">
                  <c:v>3.2636727339389884</c:v>
                </c:pt>
                <c:pt idx="153">
                  <c:v>3.4649927339389883</c:v>
                </c:pt>
                <c:pt idx="154">
                  <c:v>3.6606702339389883</c:v>
                </c:pt>
                <c:pt idx="155">
                  <c:v>3.8446227339389885</c:v>
                </c:pt>
                <c:pt idx="156">
                  <c:v>4.0253227339389888</c:v>
                </c:pt>
                <c:pt idx="157">
                  <c:v>4.223820233938989</c:v>
                </c:pt>
                <c:pt idx="158">
                  <c:v>4.4466027339389891</c:v>
                </c:pt>
                <c:pt idx="159">
                  <c:v>4.6816452339389887</c:v>
                </c:pt>
                <c:pt idx="160">
                  <c:v>4.9064927339389888</c:v>
                </c:pt>
                <c:pt idx="161">
                  <c:v>5.1141477339389887</c:v>
                </c:pt>
                <c:pt idx="162">
                  <c:v>5.3193177339389885</c:v>
                </c:pt>
                <c:pt idx="163">
                  <c:v>5.5328902339389883</c:v>
                </c:pt>
                <c:pt idx="164">
                  <c:v>5.7517452339389887</c:v>
                </c:pt>
                <c:pt idx="165">
                  <c:v>5.9689027339389886</c:v>
                </c:pt>
                <c:pt idx="166">
                  <c:v>6.1780727339389889</c:v>
                </c:pt>
                <c:pt idx="167">
                  <c:v>6.3836252339389885</c:v>
                </c:pt>
                <c:pt idx="168">
                  <c:v>6.5986402339389887</c:v>
                </c:pt>
                <c:pt idx="169">
                  <c:v>6.8258827339389887</c:v>
                </c:pt>
                <c:pt idx="170">
                  <c:v>7.055135233938989</c:v>
                </c:pt>
                <c:pt idx="171">
                  <c:v>7.2722152339389892</c:v>
                </c:pt>
                <c:pt idx="172">
                  <c:v>7.4715477339389889</c:v>
                </c:pt>
                <c:pt idx="173">
                  <c:v>7.6605327339389886</c:v>
                </c:pt>
                <c:pt idx="174">
                  <c:v>7.8541102339389886</c:v>
                </c:pt>
                <c:pt idx="175">
                  <c:v>8.0627652339389879</c:v>
                </c:pt>
                <c:pt idx="176">
                  <c:v>8.2851102339389886</c:v>
                </c:pt>
                <c:pt idx="177">
                  <c:v>8.5148152339389878</c:v>
                </c:pt>
                <c:pt idx="178">
                  <c:v>8.7493177339389874</c:v>
                </c:pt>
                <c:pt idx="179">
                  <c:v>8.9933827339389882</c:v>
                </c:pt>
                <c:pt idx="180">
                  <c:v>9.2440102339389885</c:v>
                </c:pt>
                <c:pt idx="181">
                  <c:v>9.4870352339389878</c:v>
                </c:pt>
                <c:pt idx="182">
                  <c:v>9.7222202339389874</c:v>
                </c:pt>
                <c:pt idx="183">
                  <c:v>9.9618927339389867</c:v>
                </c:pt>
                <c:pt idx="184">
                  <c:v>10.211145233938987</c:v>
                </c:pt>
                <c:pt idx="185">
                  <c:v>10.466785233938987</c:v>
                </c:pt>
                <c:pt idx="186">
                  <c:v>10.717030233938987</c:v>
                </c:pt>
                <c:pt idx="187">
                  <c:v>10.943160233938986</c:v>
                </c:pt>
                <c:pt idx="188">
                  <c:v>11.148535233938986</c:v>
                </c:pt>
                <c:pt idx="189">
                  <c:v>11.364047733938985</c:v>
                </c:pt>
                <c:pt idx="190">
                  <c:v>11.601122733938986</c:v>
                </c:pt>
                <c:pt idx="191">
                  <c:v>11.842897733938987</c:v>
                </c:pt>
                <c:pt idx="192">
                  <c:v>12.083985233938987</c:v>
                </c:pt>
                <c:pt idx="193">
                  <c:v>12.329137733938987</c:v>
                </c:pt>
                <c:pt idx="194">
                  <c:v>12.571832733938987</c:v>
                </c:pt>
                <c:pt idx="195">
                  <c:v>12.809795233938987</c:v>
                </c:pt>
                <c:pt idx="196">
                  <c:v>13.049412733938986</c:v>
                </c:pt>
                <c:pt idx="197">
                  <c:v>13.286662733938986</c:v>
                </c:pt>
                <c:pt idx="198">
                  <c:v>13.522585233938985</c:v>
                </c:pt>
                <c:pt idx="199">
                  <c:v>13.774092733938986</c:v>
                </c:pt>
                <c:pt idx="200">
                  <c:v>14.047940233938986</c:v>
                </c:pt>
                <c:pt idx="201">
                  <c:v>14.327722733938986</c:v>
                </c:pt>
                <c:pt idx="202">
                  <c:v>14.598207733938986</c:v>
                </c:pt>
                <c:pt idx="203">
                  <c:v>14.860240233938987</c:v>
                </c:pt>
                <c:pt idx="204">
                  <c:v>15.112122733938987</c:v>
                </c:pt>
                <c:pt idx="205">
                  <c:v>15.364627733938987</c:v>
                </c:pt>
                <c:pt idx="206">
                  <c:v>15.637797733938987</c:v>
                </c:pt>
                <c:pt idx="207">
                  <c:v>15.932112733938986</c:v>
                </c:pt>
                <c:pt idx="208">
                  <c:v>16.236247733938985</c:v>
                </c:pt>
                <c:pt idx="209">
                  <c:v>16.541987733938985</c:v>
                </c:pt>
                <c:pt idx="210">
                  <c:v>16.842407733938984</c:v>
                </c:pt>
                <c:pt idx="211">
                  <c:v>17.128445233938983</c:v>
                </c:pt>
                <c:pt idx="212">
                  <c:v>17.396767733938983</c:v>
                </c:pt>
                <c:pt idx="213">
                  <c:v>17.640805233938984</c:v>
                </c:pt>
                <c:pt idx="214">
                  <c:v>17.870525233938984</c:v>
                </c:pt>
                <c:pt idx="215">
                  <c:v>18.093577733938986</c:v>
                </c:pt>
                <c:pt idx="216">
                  <c:v>18.300907733938985</c:v>
                </c:pt>
                <c:pt idx="217">
                  <c:v>18.518105233938986</c:v>
                </c:pt>
                <c:pt idx="218">
                  <c:v>18.776860233938987</c:v>
                </c:pt>
                <c:pt idx="219">
                  <c:v>19.067775233938988</c:v>
                </c:pt>
                <c:pt idx="220">
                  <c:v>19.358645233938987</c:v>
                </c:pt>
                <c:pt idx="221">
                  <c:v>19.630032733938986</c:v>
                </c:pt>
                <c:pt idx="222">
                  <c:v>19.887482733938985</c:v>
                </c:pt>
                <c:pt idx="223">
                  <c:v>20.148422733938986</c:v>
                </c:pt>
                <c:pt idx="224">
                  <c:v>20.428247733938985</c:v>
                </c:pt>
                <c:pt idx="225">
                  <c:v>20.725000233938985</c:v>
                </c:pt>
                <c:pt idx="226">
                  <c:v>21.021830233938985</c:v>
                </c:pt>
                <c:pt idx="227">
                  <c:v>21.319752733938984</c:v>
                </c:pt>
                <c:pt idx="228">
                  <c:v>21.621467733938985</c:v>
                </c:pt>
                <c:pt idx="229">
                  <c:v>21.927510233938985</c:v>
                </c:pt>
                <c:pt idx="230">
                  <c:v>22.254977733938986</c:v>
                </c:pt>
                <c:pt idx="231">
                  <c:v>22.610377733938986</c:v>
                </c:pt>
                <c:pt idx="232">
                  <c:v>22.978352733938987</c:v>
                </c:pt>
                <c:pt idx="233">
                  <c:v>23.343210233938986</c:v>
                </c:pt>
                <c:pt idx="234">
                  <c:v>23.701207733938986</c:v>
                </c:pt>
                <c:pt idx="235">
                  <c:v>24.045390233938985</c:v>
                </c:pt>
                <c:pt idx="236">
                  <c:v>24.378062733938986</c:v>
                </c:pt>
                <c:pt idx="237">
                  <c:v>24.717125233938987</c:v>
                </c:pt>
                <c:pt idx="238">
                  <c:v>25.076585233938985</c:v>
                </c:pt>
                <c:pt idx="239">
                  <c:v>25.451525233938984</c:v>
                </c:pt>
                <c:pt idx="240">
                  <c:v>25.810945233938984</c:v>
                </c:pt>
                <c:pt idx="241">
                  <c:v>26.154942733938984</c:v>
                </c:pt>
                <c:pt idx="242">
                  <c:v>26.508415233938983</c:v>
                </c:pt>
                <c:pt idx="243">
                  <c:v>26.857152733938982</c:v>
                </c:pt>
                <c:pt idx="244">
                  <c:v>27.186395233938981</c:v>
                </c:pt>
                <c:pt idx="245">
                  <c:v>27.501742733938983</c:v>
                </c:pt>
                <c:pt idx="246">
                  <c:v>27.795922733938983</c:v>
                </c:pt>
                <c:pt idx="247">
                  <c:v>28.074487733938984</c:v>
                </c:pt>
                <c:pt idx="248">
                  <c:v>28.351655233938985</c:v>
                </c:pt>
                <c:pt idx="249">
                  <c:v>28.637047733938985</c:v>
                </c:pt>
                <c:pt idx="250">
                  <c:v>28.947277733938986</c:v>
                </c:pt>
                <c:pt idx="251">
                  <c:v>29.278882733938985</c:v>
                </c:pt>
                <c:pt idx="252">
                  <c:v>29.613557733938986</c:v>
                </c:pt>
                <c:pt idx="253">
                  <c:v>29.957595233938985</c:v>
                </c:pt>
                <c:pt idx="254">
                  <c:v>30.334295233938985</c:v>
                </c:pt>
                <c:pt idx="255">
                  <c:v>30.746920233938983</c:v>
                </c:pt>
                <c:pt idx="256">
                  <c:v>31.169452733938982</c:v>
                </c:pt>
                <c:pt idx="257">
                  <c:v>31.563970233938981</c:v>
                </c:pt>
                <c:pt idx="258">
                  <c:v>31.916650233938981</c:v>
                </c:pt>
                <c:pt idx="259">
                  <c:v>32.258550233938983</c:v>
                </c:pt>
                <c:pt idx="260">
                  <c:v>32.62143023393898</c:v>
                </c:pt>
                <c:pt idx="261">
                  <c:v>33.000075233938979</c:v>
                </c:pt>
                <c:pt idx="262">
                  <c:v>33.36312523393898</c:v>
                </c:pt>
                <c:pt idx="263">
                  <c:v>33.681912733938979</c:v>
                </c:pt>
                <c:pt idx="264">
                  <c:v>33.955512733938981</c:v>
                </c:pt>
                <c:pt idx="265">
                  <c:v>34.196165233938984</c:v>
                </c:pt>
                <c:pt idx="266">
                  <c:v>34.420035233938982</c:v>
                </c:pt>
                <c:pt idx="267">
                  <c:v>34.657577733938979</c:v>
                </c:pt>
                <c:pt idx="268">
                  <c:v>34.938395233938977</c:v>
                </c:pt>
                <c:pt idx="269">
                  <c:v>35.260180233938975</c:v>
                </c:pt>
                <c:pt idx="270">
                  <c:v>35.589475233938977</c:v>
                </c:pt>
                <c:pt idx="271">
                  <c:v>35.90563273393898</c:v>
                </c:pt>
                <c:pt idx="272">
                  <c:v>36.222307733938976</c:v>
                </c:pt>
                <c:pt idx="273">
                  <c:v>36.546600233938975</c:v>
                </c:pt>
                <c:pt idx="274">
                  <c:v>36.869977733938974</c:v>
                </c:pt>
                <c:pt idx="275">
                  <c:v>37.189442733938975</c:v>
                </c:pt>
                <c:pt idx="276">
                  <c:v>37.506237733938974</c:v>
                </c:pt>
                <c:pt idx="277">
                  <c:v>37.835435233938973</c:v>
                </c:pt>
                <c:pt idx="278">
                  <c:v>38.196717733938975</c:v>
                </c:pt>
                <c:pt idx="279">
                  <c:v>38.585890233938976</c:v>
                </c:pt>
                <c:pt idx="280">
                  <c:v>38.986065233938973</c:v>
                </c:pt>
                <c:pt idx="281">
                  <c:v>39.399837733938973</c:v>
                </c:pt>
                <c:pt idx="282">
                  <c:v>39.828542733938974</c:v>
                </c:pt>
                <c:pt idx="283">
                  <c:v>40.243135233938972</c:v>
                </c:pt>
                <c:pt idx="284">
                  <c:v>40.607510233938974</c:v>
                </c:pt>
                <c:pt idx="285">
                  <c:v>40.893090233938977</c:v>
                </c:pt>
                <c:pt idx="286">
                  <c:v>41.108407733938975</c:v>
                </c:pt>
                <c:pt idx="287">
                  <c:v>41.327705233938978</c:v>
                </c:pt>
                <c:pt idx="288">
                  <c:v>41.622585233938977</c:v>
                </c:pt>
                <c:pt idx="289">
                  <c:v>41.995477733938976</c:v>
                </c:pt>
                <c:pt idx="290">
                  <c:v>42.412502733938979</c:v>
                </c:pt>
                <c:pt idx="291">
                  <c:v>42.816735233938978</c:v>
                </c:pt>
                <c:pt idx="292">
                  <c:v>43.143415233938981</c:v>
                </c:pt>
                <c:pt idx="293">
                  <c:v>43.387505233938981</c:v>
                </c:pt>
                <c:pt idx="294">
                  <c:v>43.651415233938984</c:v>
                </c:pt>
                <c:pt idx="295">
                  <c:v>44.021900233938986</c:v>
                </c:pt>
                <c:pt idx="296">
                  <c:v>44.486747733938984</c:v>
                </c:pt>
                <c:pt idx="297">
                  <c:v>45.005797733938984</c:v>
                </c:pt>
                <c:pt idx="298">
                  <c:v>45.548647733938985</c:v>
                </c:pt>
                <c:pt idx="299">
                  <c:v>46.102697733938982</c:v>
                </c:pt>
                <c:pt idx="300">
                  <c:v>47.239897733938982</c:v>
                </c:pt>
                <c:pt idx="301">
                  <c:v>48.423097733938981</c:v>
                </c:pt>
                <c:pt idx="302">
                  <c:v>49.606797733938983</c:v>
                </c:pt>
                <c:pt idx="303">
                  <c:v>50.777497733938986</c:v>
                </c:pt>
                <c:pt idx="304">
                  <c:v>51.943097733938984</c:v>
                </c:pt>
                <c:pt idx="305">
                  <c:v>53.079997733938981</c:v>
                </c:pt>
                <c:pt idx="306">
                  <c:v>54.192647733938983</c:v>
                </c:pt>
                <c:pt idx="307">
                  <c:v>55.319647733938986</c:v>
                </c:pt>
                <c:pt idx="308">
                  <c:v>56.510297733938984</c:v>
                </c:pt>
                <c:pt idx="309">
                  <c:v>57.649497733938986</c:v>
                </c:pt>
                <c:pt idx="310">
                  <c:v>58.760647733938988</c:v>
                </c:pt>
                <c:pt idx="311">
                  <c:v>59.971447733938987</c:v>
                </c:pt>
                <c:pt idx="312">
                  <c:v>61.193897733938989</c:v>
                </c:pt>
                <c:pt idx="313">
                  <c:v>62.384547733938987</c:v>
                </c:pt>
                <c:pt idx="314">
                  <c:v>63.589547733938986</c:v>
                </c:pt>
                <c:pt idx="315">
                  <c:v>64.833647733938989</c:v>
                </c:pt>
                <c:pt idx="316">
                  <c:v>66.080447733938982</c:v>
                </c:pt>
                <c:pt idx="317">
                  <c:v>67.284897733938976</c:v>
                </c:pt>
                <c:pt idx="318">
                  <c:v>68.48664773393898</c:v>
                </c:pt>
                <c:pt idx="319">
                  <c:v>69.661147733938975</c:v>
                </c:pt>
                <c:pt idx="320">
                  <c:v>70.860597733938974</c:v>
                </c:pt>
                <c:pt idx="321">
                  <c:v>72.12759773393897</c:v>
                </c:pt>
                <c:pt idx="322">
                  <c:v>73.365947733938967</c:v>
                </c:pt>
                <c:pt idx="323">
                  <c:v>74.580997733938972</c:v>
                </c:pt>
                <c:pt idx="324">
                  <c:v>75.81124773393897</c:v>
                </c:pt>
                <c:pt idx="325">
                  <c:v>77.042397733938969</c:v>
                </c:pt>
                <c:pt idx="326">
                  <c:v>78.235347733938966</c:v>
                </c:pt>
                <c:pt idx="327">
                  <c:v>79.413497733938968</c:v>
                </c:pt>
                <c:pt idx="328">
                  <c:v>80.553597733938972</c:v>
                </c:pt>
                <c:pt idx="329">
                  <c:v>81.539057733938975</c:v>
                </c:pt>
                <c:pt idx="330">
                  <c:v>82.373337733938982</c:v>
                </c:pt>
                <c:pt idx="331">
                  <c:v>83.430657733938986</c:v>
                </c:pt>
                <c:pt idx="332">
                  <c:v>84.705407733938983</c:v>
                </c:pt>
                <c:pt idx="333">
                  <c:v>85.887407733938986</c:v>
                </c:pt>
                <c:pt idx="334">
                  <c:v>87.07760773393899</c:v>
                </c:pt>
                <c:pt idx="335">
                  <c:v>88.383157733938987</c:v>
                </c:pt>
                <c:pt idx="336">
                  <c:v>89.763257733938985</c:v>
                </c:pt>
                <c:pt idx="337">
                  <c:v>91.072307733938985</c:v>
                </c:pt>
                <c:pt idx="338">
                  <c:v>92.272957733938981</c:v>
                </c:pt>
                <c:pt idx="339">
                  <c:v>93.536657733938981</c:v>
                </c:pt>
                <c:pt idx="340">
                  <c:v>94.877257733938976</c:v>
                </c:pt>
                <c:pt idx="341">
                  <c:v>96.255407733938981</c:v>
                </c:pt>
                <c:pt idx="342">
                  <c:v>97.690557733938988</c:v>
                </c:pt>
                <c:pt idx="343">
                  <c:v>99.11740773393899</c:v>
                </c:pt>
                <c:pt idx="344">
                  <c:v>100.55255773393898</c:v>
                </c:pt>
                <c:pt idx="345">
                  <c:v>101.93890773393898</c:v>
                </c:pt>
                <c:pt idx="346">
                  <c:v>103.33945773393897</c:v>
                </c:pt>
                <c:pt idx="347">
                  <c:v>104.83865773393897</c:v>
                </c:pt>
                <c:pt idx="348">
                  <c:v>106.34495773393897</c:v>
                </c:pt>
                <c:pt idx="349">
                  <c:v>107.87695773393897</c:v>
                </c:pt>
                <c:pt idx="350">
                  <c:v>109.46535773393896</c:v>
                </c:pt>
                <c:pt idx="351">
                  <c:v>111.04810773393896</c:v>
                </c:pt>
                <c:pt idx="352">
                  <c:v>112.53705773393897</c:v>
                </c:pt>
                <c:pt idx="353">
                  <c:v>114.01865773393897</c:v>
                </c:pt>
                <c:pt idx="354">
                  <c:v>115.54660773393897</c:v>
                </c:pt>
                <c:pt idx="355">
                  <c:v>117.09400773393897</c:v>
                </c:pt>
                <c:pt idx="356">
                  <c:v>118.67290773393897</c:v>
                </c:pt>
                <c:pt idx="357">
                  <c:v>120.24130773393897</c:v>
                </c:pt>
                <c:pt idx="358">
                  <c:v>121.78655773393896</c:v>
                </c:pt>
                <c:pt idx="359">
                  <c:v>123.32065773393896</c:v>
                </c:pt>
                <c:pt idx="360">
                  <c:v>124.87655773393895</c:v>
                </c:pt>
                <c:pt idx="361">
                  <c:v>126.46665773393896</c:v>
                </c:pt>
                <c:pt idx="362">
                  <c:v>128.06695773393895</c:v>
                </c:pt>
                <c:pt idx="363">
                  <c:v>129.64570773393896</c:v>
                </c:pt>
                <c:pt idx="364">
                  <c:v>131.19040773393897</c:v>
                </c:pt>
                <c:pt idx="365">
                  <c:v>132.74155773393898</c:v>
                </c:pt>
                <c:pt idx="366">
                  <c:v>134.27385773393897</c:v>
                </c:pt>
                <c:pt idx="367">
                  <c:v>135.80345773393896</c:v>
                </c:pt>
                <c:pt idx="368">
                  <c:v>137.36850773393897</c:v>
                </c:pt>
                <c:pt idx="369">
                  <c:v>138.90645773393896</c:v>
                </c:pt>
                <c:pt idx="370">
                  <c:v>140.42685773393896</c:v>
                </c:pt>
                <c:pt idx="371">
                  <c:v>141.99970773393895</c:v>
                </c:pt>
                <c:pt idx="372">
                  <c:v>143.58095773393896</c:v>
                </c:pt>
                <c:pt idx="373">
                  <c:v>145.13945773393897</c:v>
                </c:pt>
                <c:pt idx="374">
                  <c:v>146.73225773393898</c:v>
                </c:pt>
                <c:pt idx="375">
                  <c:v>148.32305773393898</c:v>
                </c:pt>
                <c:pt idx="376">
                  <c:v>149.89080773393897</c:v>
                </c:pt>
                <c:pt idx="377">
                  <c:v>151.48850773393897</c:v>
                </c:pt>
                <c:pt idx="378">
                  <c:v>153.09580773393898</c:v>
                </c:pt>
                <c:pt idx="379">
                  <c:v>154.70065773393898</c:v>
                </c:pt>
                <c:pt idx="380">
                  <c:v>156.31855773393897</c:v>
                </c:pt>
                <c:pt idx="381">
                  <c:v>157.93920773393899</c:v>
                </c:pt>
                <c:pt idx="382">
                  <c:v>159.55290773393898</c:v>
                </c:pt>
                <c:pt idx="383">
                  <c:v>161.14150773393899</c:v>
                </c:pt>
                <c:pt idx="384">
                  <c:v>162.712357733939</c:v>
                </c:pt>
                <c:pt idx="385">
                  <c:v>164.132307733939</c:v>
                </c:pt>
                <c:pt idx="386">
                  <c:v>165.480157733939</c:v>
                </c:pt>
                <c:pt idx="387">
                  <c:v>166.96285773393899</c:v>
                </c:pt>
                <c:pt idx="388">
                  <c:v>168.45945773393899</c:v>
                </c:pt>
                <c:pt idx="389">
                  <c:v>169.99660773393899</c:v>
                </c:pt>
                <c:pt idx="390">
                  <c:v>171.58755773393898</c:v>
                </c:pt>
                <c:pt idx="391">
                  <c:v>173.11075773393898</c:v>
                </c:pt>
                <c:pt idx="392">
                  <c:v>174.64935773393898</c:v>
                </c:pt>
                <c:pt idx="393">
                  <c:v>176.220757733939</c:v>
                </c:pt>
                <c:pt idx="394">
                  <c:v>177.82125773393901</c:v>
                </c:pt>
                <c:pt idx="395">
                  <c:v>179.429307733939</c:v>
                </c:pt>
                <c:pt idx="396">
                  <c:v>181.01030773393899</c:v>
                </c:pt>
                <c:pt idx="397">
                  <c:v>182.582957733939</c:v>
                </c:pt>
                <c:pt idx="398">
                  <c:v>184.13375773393901</c:v>
                </c:pt>
                <c:pt idx="399">
                  <c:v>185.68165773393901</c:v>
                </c:pt>
                <c:pt idx="400">
                  <c:v>187.20310773393899</c:v>
                </c:pt>
                <c:pt idx="401">
                  <c:v>188.70030773393898</c:v>
                </c:pt>
                <c:pt idx="402">
                  <c:v>190.23125773393897</c:v>
                </c:pt>
                <c:pt idx="403">
                  <c:v>191.74325773393898</c:v>
                </c:pt>
                <c:pt idx="404">
                  <c:v>193.25435773393897</c:v>
                </c:pt>
                <c:pt idx="405">
                  <c:v>194.84930773393899</c:v>
                </c:pt>
                <c:pt idx="406">
                  <c:v>196.44050773393897</c:v>
                </c:pt>
                <c:pt idx="407">
                  <c:v>197.97675773393897</c:v>
                </c:pt>
                <c:pt idx="408">
                  <c:v>199.52965773393896</c:v>
                </c:pt>
                <c:pt idx="409">
                  <c:v>201.09835773393897</c:v>
                </c:pt>
                <c:pt idx="410">
                  <c:v>202.66085773393897</c:v>
                </c:pt>
                <c:pt idx="411">
                  <c:v>204.25860773393896</c:v>
                </c:pt>
                <c:pt idx="412">
                  <c:v>205.82820773393897</c:v>
                </c:pt>
                <c:pt idx="413">
                  <c:v>207.33275773393896</c:v>
                </c:pt>
                <c:pt idx="414">
                  <c:v>208.84270773393897</c:v>
                </c:pt>
                <c:pt idx="415">
                  <c:v>210.38115773393898</c:v>
                </c:pt>
                <c:pt idx="416">
                  <c:v>211.78360773393896</c:v>
                </c:pt>
                <c:pt idx="417">
                  <c:v>213.13345773393897</c:v>
                </c:pt>
                <c:pt idx="418">
                  <c:v>214.55145773393897</c:v>
                </c:pt>
                <c:pt idx="419">
                  <c:v>216.01110773393899</c:v>
                </c:pt>
                <c:pt idx="420">
                  <c:v>217.54020773393898</c:v>
                </c:pt>
                <c:pt idx="421">
                  <c:v>219.092007733939</c:v>
                </c:pt>
                <c:pt idx="422">
                  <c:v>220.61595773393901</c:v>
                </c:pt>
                <c:pt idx="423">
                  <c:v>222.150657733939</c:v>
                </c:pt>
                <c:pt idx="424">
                  <c:v>223.73495773393901</c:v>
                </c:pt>
                <c:pt idx="425">
                  <c:v>225.291057733939</c:v>
                </c:pt>
                <c:pt idx="426">
                  <c:v>226.72895773393901</c:v>
                </c:pt>
                <c:pt idx="427">
                  <c:v>228.16765773393902</c:v>
                </c:pt>
                <c:pt idx="428">
                  <c:v>229.73905773393903</c:v>
                </c:pt>
                <c:pt idx="429">
                  <c:v>231.31490773393904</c:v>
                </c:pt>
                <c:pt idx="430">
                  <c:v>232.90180773393905</c:v>
                </c:pt>
                <c:pt idx="431">
                  <c:v>234.51630773393904</c:v>
                </c:pt>
                <c:pt idx="432">
                  <c:v>236.03050773393903</c:v>
                </c:pt>
                <c:pt idx="433">
                  <c:v>237.50990773393903</c:v>
                </c:pt>
                <c:pt idx="434">
                  <c:v>239.05175773393904</c:v>
                </c:pt>
                <c:pt idx="435">
                  <c:v>240.63845773393905</c:v>
                </c:pt>
                <c:pt idx="436">
                  <c:v>242.19785773393906</c:v>
                </c:pt>
                <c:pt idx="437">
                  <c:v>243.73420773393906</c:v>
                </c:pt>
                <c:pt idx="438">
                  <c:v>245.28870773393905</c:v>
                </c:pt>
                <c:pt idx="439">
                  <c:v>246.79755773393904</c:v>
                </c:pt>
                <c:pt idx="440">
                  <c:v>248.25135773393905</c:v>
                </c:pt>
                <c:pt idx="441">
                  <c:v>249.73945773393905</c:v>
                </c:pt>
                <c:pt idx="442">
                  <c:v>251.27780773393906</c:v>
                </c:pt>
                <c:pt idx="443">
                  <c:v>252.83020773393906</c:v>
                </c:pt>
                <c:pt idx="444">
                  <c:v>254.39155773393907</c:v>
                </c:pt>
                <c:pt idx="445">
                  <c:v>255.92785773393908</c:v>
                </c:pt>
                <c:pt idx="446">
                  <c:v>257.46690773393908</c:v>
                </c:pt>
                <c:pt idx="447">
                  <c:v>258.99385773393908</c:v>
                </c:pt>
                <c:pt idx="448">
                  <c:v>260.5223077339391</c:v>
                </c:pt>
                <c:pt idx="449">
                  <c:v>262.06825773393911</c:v>
                </c:pt>
                <c:pt idx="450">
                  <c:v>263.60730773393908</c:v>
                </c:pt>
                <c:pt idx="451">
                  <c:v>265.16125773393907</c:v>
                </c:pt>
                <c:pt idx="452">
                  <c:v>266.70860773393906</c:v>
                </c:pt>
                <c:pt idx="453">
                  <c:v>268.24855773393904</c:v>
                </c:pt>
                <c:pt idx="454">
                  <c:v>269.80770773393903</c:v>
                </c:pt>
                <c:pt idx="455">
                  <c:v>271.35770773393904</c:v>
                </c:pt>
                <c:pt idx="456">
                  <c:v>272.87540773393903</c:v>
                </c:pt>
                <c:pt idx="457">
                  <c:v>274.39030773393904</c:v>
                </c:pt>
                <c:pt idx="458">
                  <c:v>275.87995773393902</c:v>
                </c:pt>
                <c:pt idx="459">
                  <c:v>277.341107733939</c:v>
                </c:pt>
                <c:pt idx="460">
                  <c:v>278.857857733939</c:v>
                </c:pt>
                <c:pt idx="461">
                  <c:v>280.37995773393902</c:v>
                </c:pt>
                <c:pt idx="462">
                  <c:v>281.89270773393901</c:v>
                </c:pt>
                <c:pt idx="463">
                  <c:v>283.41840773393898</c:v>
                </c:pt>
                <c:pt idx="464">
                  <c:v>284.93375773393899</c:v>
                </c:pt>
                <c:pt idx="465">
                  <c:v>286.41250773393898</c:v>
                </c:pt>
                <c:pt idx="466">
                  <c:v>287.89720773393896</c:v>
                </c:pt>
                <c:pt idx="467">
                  <c:v>289.42220773393893</c:v>
                </c:pt>
                <c:pt idx="468">
                  <c:v>290.92155773393893</c:v>
                </c:pt>
                <c:pt idx="469">
                  <c:v>292.40270773393894</c:v>
                </c:pt>
                <c:pt idx="470">
                  <c:v>293.86005773393896</c:v>
                </c:pt>
                <c:pt idx="471">
                  <c:v>295.33330773393897</c:v>
                </c:pt>
                <c:pt idx="472">
                  <c:v>296.84990773393895</c:v>
                </c:pt>
                <c:pt idx="473">
                  <c:v>298.36575773393895</c:v>
                </c:pt>
                <c:pt idx="474">
                  <c:v>299.86055773393895</c:v>
                </c:pt>
                <c:pt idx="475">
                  <c:v>301.33210773393893</c:v>
                </c:pt>
                <c:pt idx="476">
                  <c:v>302.81595773393894</c:v>
                </c:pt>
                <c:pt idx="477">
                  <c:v>304.29510773393895</c:v>
                </c:pt>
                <c:pt idx="478">
                  <c:v>305.76160773393894</c:v>
                </c:pt>
                <c:pt idx="479">
                  <c:v>307.25110773393897</c:v>
                </c:pt>
                <c:pt idx="480">
                  <c:v>308.75655773393896</c:v>
                </c:pt>
                <c:pt idx="481">
                  <c:v>310.27700773393894</c:v>
                </c:pt>
                <c:pt idx="482">
                  <c:v>311.81695773393892</c:v>
                </c:pt>
                <c:pt idx="483">
                  <c:v>313.36330773393894</c:v>
                </c:pt>
                <c:pt idx="484">
                  <c:v>314.90190773393891</c:v>
                </c:pt>
                <c:pt idx="485">
                  <c:v>316.4157577339389</c:v>
                </c:pt>
                <c:pt idx="486">
                  <c:v>317.92745773393892</c:v>
                </c:pt>
                <c:pt idx="487">
                  <c:v>319.4382077339389</c:v>
                </c:pt>
                <c:pt idx="488">
                  <c:v>320.82960773393887</c:v>
                </c:pt>
                <c:pt idx="489">
                  <c:v>322.15975773393887</c:v>
                </c:pt>
                <c:pt idx="490">
                  <c:v>323.57830773393886</c:v>
                </c:pt>
                <c:pt idx="491">
                  <c:v>325.02910773393887</c:v>
                </c:pt>
                <c:pt idx="492">
                  <c:v>326.47485773393885</c:v>
                </c:pt>
                <c:pt idx="493">
                  <c:v>327.92745773393887</c:v>
                </c:pt>
                <c:pt idx="494">
                  <c:v>329.36740773393888</c:v>
                </c:pt>
                <c:pt idx="495">
                  <c:v>330.82005773393888</c:v>
                </c:pt>
                <c:pt idx="496">
                  <c:v>332.29670773393889</c:v>
                </c:pt>
                <c:pt idx="497">
                  <c:v>333.76645773393886</c:v>
                </c:pt>
                <c:pt idx="498">
                  <c:v>335.22710773393885</c:v>
                </c:pt>
                <c:pt idx="499">
                  <c:v>336.69505773393882</c:v>
                </c:pt>
                <c:pt idx="500">
                  <c:v>338.16165773393885</c:v>
                </c:pt>
                <c:pt idx="501">
                  <c:v>339.60860773393887</c:v>
                </c:pt>
                <c:pt idx="502">
                  <c:v>341.0598077339389</c:v>
                </c:pt>
                <c:pt idx="503">
                  <c:v>342.53905773393888</c:v>
                </c:pt>
                <c:pt idx="504">
                  <c:v>344.02985773393885</c:v>
                </c:pt>
                <c:pt idx="505">
                  <c:v>345.51570773393888</c:v>
                </c:pt>
                <c:pt idx="506">
                  <c:v>347.00235773393888</c:v>
                </c:pt>
                <c:pt idx="507">
                  <c:v>348.49100773393889</c:v>
                </c:pt>
                <c:pt idx="508">
                  <c:v>349.97155773393888</c:v>
                </c:pt>
                <c:pt idx="509">
                  <c:v>351.44330773393887</c:v>
                </c:pt>
                <c:pt idx="510">
                  <c:v>352.90815773393888</c:v>
                </c:pt>
                <c:pt idx="511">
                  <c:v>354.38025773393889</c:v>
                </c:pt>
                <c:pt idx="512">
                  <c:v>355.85285773393889</c:v>
                </c:pt>
                <c:pt idx="513">
                  <c:v>357.29270773393887</c:v>
                </c:pt>
                <c:pt idx="514">
                  <c:v>358.73635773393886</c:v>
                </c:pt>
                <c:pt idx="515">
                  <c:v>360.18670773393887</c:v>
                </c:pt>
                <c:pt idx="516">
                  <c:v>361.60860773393887</c:v>
                </c:pt>
                <c:pt idx="517">
                  <c:v>363.04820773393885</c:v>
                </c:pt>
                <c:pt idx="518">
                  <c:v>364.51805773393886</c:v>
                </c:pt>
                <c:pt idx="519">
                  <c:v>365.99165773393884</c:v>
                </c:pt>
                <c:pt idx="520">
                  <c:v>367.46870773393886</c:v>
                </c:pt>
                <c:pt idx="521">
                  <c:v>368.92225773393886</c:v>
                </c:pt>
                <c:pt idx="522">
                  <c:v>370.34395773393885</c:v>
                </c:pt>
                <c:pt idx="523">
                  <c:v>371.75810773393886</c:v>
                </c:pt>
                <c:pt idx="524">
                  <c:v>373.16530773393885</c:v>
                </c:pt>
                <c:pt idx="525">
                  <c:v>374.56720773393886</c:v>
                </c:pt>
                <c:pt idx="526">
                  <c:v>375.98865773393885</c:v>
                </c:pt>
                <c:pt idx="527">
                  <c:v>377.39105773393885</c:v>
                </c:pt>
                <c:pt idx="528">
                  <c:v>378.77830773393885</c:v>
                </c:pt>
                <c:pt idx="529">
                  <c:v>380.18020773393886</c:v>
                </c:pt>
                <c:pt idx="530">
                  <c:v>381.58445773393885</c:v>
                </c:pt>
                <c:pt idx="531">
                  <c:v>382.97440773393885</c:v>
                </c:pt>
                <c:pt idx="532">
                  <c:v>384.38170773393887</c:v>
                </c:pt>
                <c:pt idx="533">
                  <c:v>385.82130773393885</c:v>
                </c:pt>
                <c:pt idx="534">
                  <c:v>387.25840773393884</c:v>
                </c:pt>
                <c:pt idx="535">
                  <c:v>388.68770773393885</c:v>
                </c:pt>
                <c:pt idx="536">
                  <c:v>390.12460773393883</c:v>
                </c:pt>
                <c:pt idx="537">
                  <c:v>391.59045773393882</c:v>
                </c:pt>
                <c:pt idx="538">
                  <c:v>393.05810773393881</c:v>
                </c:pt>
                <c:pt idx="539">
                  <c:v>394.50740773393881</c:v>
                </c:pt>
                <c:pt idx="540">
                  <c:v>395.94180773393879</c:v>
                </c:pt>
                <c:pt idx="541">
                  <c:v>397.37800773393877</c:v>
                </c:pt>
                <c:pt idx="542">
                  <c:v>398.82305773393875</c:v>
                </c:pt>
                <c:pt idx="543">
                  <c:v>400.27240773393873</c:v>
                </c:pt>
                <c:pt idx="544">
                  <c:v>401.72385773393876</c:v>
                </c:pt>
                <c:pt idx="545">
                  <c:v>403.15970773393877</c:v>
                </c:pt>
                <c:pt idx="546">
                  <c:v>404.5715077339388</c:v>
                </c:pt>
                <c:pt idx="547">
                  <c:v>405.97340773393881</c:v>
                </c:pt>
                <c:pt idx="548">
                  <c:v>407.34695773393884</c:v>
                </c:pt>
                <c:pt idx="549">
                  <c:v>408.70260773393886</c:v>
                </c:pt>
                <c:pt idx="550">
                  <c:v>410.10465773393884</c:v>
                </c:pt>
                <c:pt idx="551">
                  <c:v>411.52055773393886</c:v>
                </c:pt>
                <c:pt idx="552">
                  <c:v>412.92965773393888</c:v>
                </c:pt>
                <c:pt idx="553">
                  <c:v>414.35285773393889</c:v>
                </c:pt>
                <c:pt idx="554">
                  <c:v>415.73545773393892</c:v>
                </c:pt>
                <c:pt idx="555">
                  <c:v>417.0029577339389</c:v>
                </c:pt>
                <c:pt idx="556">
                  <c:v>418.2151577339389</c:v>
                </c:pt>
                <c:pt idx="557">
                  <c:v>419.52755773393892</c:v>
                </c:pt>
                <c:pt idx="558">
                  <c:v>420.9155577339389</c:v>
                </c:pt>
                <c:pt idx="559">
                  <c:v>422.31040773393892</c:v>
                </c:pt>
                <c:pt idx="560">
                  <c:v>423.70665773393893</c:v>
                </c:pt>
                <c:pt idx="561">
                  <c:v>425.09425773393895</c:v>
                </c:pt>
                <c:pt idx="562">
                  <c:v>426.47740773393895</c:v>
                </c:pt>
                <c:pt idx="563">
                  <c:v>427.86795773393897</c:v>
                </c:pt>
                <c:pt idx="564">
                  <c:v>429.27700773393894</c:v>
                </c:pt>
                <c:pt idx="565">
                  <c:v>430.69785773393892</c:v>
                </c:pt>
                <c:pt idx="566">
                  <c:v>432.11310773393893</c:v>
                </c:pt>
                <c:pt idx="567">
                  <c:v>433.52570773393893</c:v>
                </c:pt>
                <c:pt idx="568">
                  <c:v>434.95290773393896</c:v>
                </c:pt>
                <c:pt idx="569">
                  <c:v>436.38240773393898</c:v>
                </c:pt>
                <c:pt idx="570">
                  <c:v>437.80065773393898</c:v>
                </c:pt>
                <c:pt idx="571">
                  <c:v>439.207707733939</c:v>
                </c:pt>
                <c:pt idx="572">
                  <c:v>440.611007733939</c:v>
                </c:pt>
                <c:pt idx="573">
                  <c:v>442.01940773393898</c:v>
                </c:pt>
                <c:pt idx="574">
                  <c:v>443.42100773393895</c:v>
                </c:pt>
                <c:pt idx="575">
                  <c:v>444.82490773393897</c:v>
                </c:pt>
                <c:pt idx="576">
                  <c:v>446.23045773393898</c:v>
                </c:pt>
                <c:pt idx="577">
                  <c:v>447.63330773393898</c:v>
                </c:pt>
                <c:pt idx="578">
                  <c:v>449.03395773393896</c:v>
                </c:pt>
                <c:pt idx="579">
                  <c:v>450.42975773393897</c:v>
                </c:pt>
                <c:pt idx="580">
                  <c:v>451.82395773393898</c:v>
                </c:pt>
                <c:pt idx="581">
                  <c:v>453.21875773393896</c:v>
                </c:pt>
                <c:pt idx="582">
                  <c:v>454.60930773393898</c:v>
                </c:pt>
                <c:pt idx="583">
                  <c:v>455.98775773393896</c:v>
                </c:pt>
                <c:pt idx="584">
                  <c:v>457.36210773393896</c:v>
                </c:pt>
                <c:pt idx="585">
                  <c:v>458.72140773393897</c:v>
                </c:pt>
                <c:pt idx="586">
                  <c:v>459.87742773393899</c:v>
                </c:pt>
                <c:pt idx="587">
                  <c:v>460.92184773393899</c:v>
                </c:pt>
                <c:pt idx="588">
                  <c:v>462.04604773393896</c:v>
                </c:pt>
                <c:pt idx="589">
                  <c:v>463.20099773393895</c:v>
                </c:pt>
                <c:pt idx="590">
                  <c:v>464.40869773393894</c:v>
                </c:pt>
                <c:pt idx="591">
                  <c:v>465.65979773393894</c:v>
                </c:pt>
                <c:pt idx="592">
                  <c:v>466.92469773393896</c:v>
                </c:pt>
                <c:pt idx="593">
                  <c:v>468.17834773393895</c:v>
                </c:pt>
                <c:pt idx="594">
                  <c:v>469.43724773393893</c:v>
                </c:pt>
                <c:pt idx="595">
                  <c:v>470.70714773393894</c:v>
                </c:pt>
                <c:pt idx="596">
                  <c:v>472.01149773393894</c:v>
                </c:pt>
                <c:pt idx="597">
                  <c:v>473.34124773393893</c:v>
                </c:pt>
                <c:pt idx="598">
                  <c:v>474.64674773393892</c:v>
                </c:pt>
                <c:pt idx="599">
                  <c:v>475.93379773393895</c:v>
                </c:pt>
                <c:pt idx="600">
                  <c:v>477.20789773393892</c:v>
                </c:pt>
                <c:pt idx="601">
                  <c:v>478.47454773393895</c:v>
                </c:pt>
                <c:pt idx="602">
                  <c:v>479.74559773393895</c:v>
                </c:pt>
                <c:pt idx="603">
                  <c:v>481.03684773393894</c:v>
                </c:pt>
                <c:pt idx="604">
                  <c:v>482.35144773393893</c:v>
                </c:pt>
                <c:pt idx="605">
                  <c:v>483.66934773393893</c:v>
                </c:pt>
                <c:pt idx="606">
                  <c:v>484.98104773393891</c:v>
                </c:pt>
                <c:pt idx="607">
                  <c:v>486.28794773393889</c:v>
                </c:pt>
                <c:pt idx="608">
                  <c:v>487.59509773393887</c:v>
                </c:pt>
                <c:pt idx="609">
                  <c:v>488.90859773393885</c:v>
                </c:pt>
                <c:pt idx="610">
                  <c:v>490.22509773393887</c:v>
                </c:pt>
                <c:pt idx="611">
                  <c:v>491.53639773393888</c:v>
                </c:pt>
                <c:pt idx="612">
                  <c:v>492.83584773393886</c:v>
                </c:pt>
                <c:pt idx="613">
                  <c:v>494.13319773393886</c:v>
                </c:pt>
                <c:pt idx="614">
                  <c:v>495.41399773393886</c:v>
                </c:pt>
                <c:pt idx="615">
                  <c:v>496.67914773393886</c:v>
                </c:pt>
                <c:pt idx="616">
                  <c:v>497.86849773393885</c:v>
                </c:pt>
                <c:pt idx="617">
                  <c:v>498.93684773393886</c:v>
                </c:pt>
                <c:pt idx="618">
                  <c:v>499.91323773393884</c:v>
                </c:pt>
                <c:pt idx="619">
                  <c:v>500.86757773393884</c:v>
                </c:pt>
                <c:pt idx="620">
                  <c:v>501.90337773393884</c:v>
                </c:pt>
                <c:pt idx="621">
                  <c:v>503.06677773393886</c:v>
                </c:pt>
                <c:pt idx="622">
                  <c:v>504.25932773393885</c:v>
                </c:pt>
                <c:pt idx="623">
                  <c:v>505.35927773393882</c:v>
                </c:pt>
                <c:pt idx="624">
                  <c:v>506.4060277339388</c:v>
                </c:pt>
                <c:pt idx="625">
                  <c:v>507.46567773393878</c:v>
                </c:pt>
                <c:pt idx="626">
                  <c:v>508.54882773393877</c:v>
                </c:pt>
                <c:pt idx="627">
                  <c:v>509.61132773393877</c:v>
                </c:pt>
                <c:pt idx="628">
                  <c:v>510.65462773393875</c:v>
                </c:pt>
                <c:pt idx="629">
                  <c:v>511.74217773393877</c:v>
                </c:pt>
                <c:pt idx="630">
                  <c:v>512.84157773393872</c:v>
                </c:pt>
                <c:pt idx="631">
                  <c:v>513.95342773393872</c:v>
                </c:pt>
                <c:pt idx="632">
                  <c:v>515.12822773393873</c:v>
                </c:pt>
                <c:pt idx="633">
                  <c:v>516.34417773393875</c:v>
                </c:pt>
                <c:pt idx="634">
                  <c:v>517.57092773393879</c:v>
                </c:pt>
                <c:pt idx="635">
                  <c:v>518.78277773393881</c:v>
                </c:pt>
                <c:pt idx="636">
                  <c:v>519.98767773393877</c:v>
                </c:pt>
                <c:pt idx="637">
                  <c:v>521.20307773393881</c:v>
                </c:pt>
                <c:pt idx="638">
                  <c:v>522.41177773393883</c:v>
                </c:pt>
                <c:pt idx="639">
                  <c:v>523.61677773393887</c:v>
                </c:pt>
                <c:pt idx="640">
                  <c:v>524.83392773393882</c:v>
                </c:pt>
                <c:pt idx="641">
                  <c:v>526.04897773393884</c:v>
                </c:pt>
                <c:pt idx="642">
                  <c:v>527.27687773393882</c:v>
                </c:pt>
                <c:pt idx="643">
                  <c:v>528.52227773393884</c:v>
                </c:pt>
                <c:pt idx="644">
                  <c:v>529.77227773393884</c:v>
                </c:pt>
                <c:pt idx="645">
                  <c:v>531.0206277339388</c:v>
                </c:pt>
                <c:pt idx="646">
                  <c:v>532.26797773393878</c:v>
                </c:pt>
                <c:pt idx="647">
                  <c:v>533.51187773393883</c:v>
                </c:pt>
                <c:pt idx="648">
                  <c:v>534.7497777339388</c:v>
                </c:pt>
                <c:pt idx="649">
                  <c:v>535.98467773393884</c:v>
                </c:pt>
                <c:pt idx="650">
                  <c:v>537.21602773393886</c:v>
                </c:pt>
                <c:pt idx="651">
                  <c:v>538.4468277339389</c:v>
                </c:pt>
                <c:pt idx="652">
                  <c:v>539.67662773393886</c:v>
                </c:pt>
                <c:pt idx="653">
                  <c:v>540.91092773393882</c:v>
                </c:pt>
                <c:pt idx="654">
                  <c:v>542.15107773393879</c:v>
                </c:pt>
                <c:pt idx="655">
                  <c:v>543.38182773393874</c:v>
                </c:pt>
                <c:pt idx="656">
                  <c:v>544.60447773393878</c:v>
                </c:pt>
                <c:pt idx="657">
                  <c:v>545.83027773393883</c:v>
                </c:pt>
                <c:pt idx="658">
                  <c:v>547.04227773393882</c:v>
                </c:pt>
                <c:pt idx="659">
                  <c:v>547.77254773393884</c:v>
                </c:pt>
                <c:pt idx="660">
                  <c:v>547.98254773393887</c:v>
                </c:pt>
                <c:pt idx="661">
                  <c:v>548.40335773393883</c:v>
                </c:pt>
                <c:pt idx="662">
                  <c:v>548.93694773393884</c:v>
                </c:pt>
                <c:pt idx="663">
                  <c:v>549.39609773393886</c:v>
                </c:pt>
                <c:pt idx="664">
                  <c:v>550.00849273393885</c:v>
                </c:pt>
                <c:pt idx="665">
                  <c:v>550.75880273393886</c:v>
                </c:pt>
                <c:pt idx="666">
                  <c:v>551.65319273393891</c:v>
                </c:pt>
                <c:pt idx="667">
                  <c:v>552.69717773393893</c:v>
                </c:pt>
                <c:pt idx="668">
                  <c:v>553.81797773393896</c:v>
                </c:pt>
                <c:pt idx="669">
                  <c:v>554.962277733939</c:v>
                </c:pt>
                <c:pt idx="670">
                  <c:v>556.12697773393904</c:v>
                </c:pt>
                <c:pt idx="671">
                  <c:v>557.30017773393899</c:v>
                </c:pt>
                <c:pt idx="672">
                  <c:v>558.47762773393902</c:v>
                </c:pt>
                <c:pt idx="673">
                  <c:v>559.65472773393901</c:v>
                </c:pt>
                <c:pt idx="674">
                  <c:v>560.83182773393901</c:v>
                </c:pt>
                <c:pt idx="675">
                  <c:v>562.01027773393901</c:v>
                </c:pt>
                <c:pt idx="676">
                  <c:v>563.18652773393899</c:v>
                </c:pt>
                <c:pt idx="677">
                  <c:v>564.35852773393901</c:v>
                </c:pt>
                <c:pt idx="678">
                  <c:v>565.53242773393902</c:v>
                </c:pt>
                <c:pt idx="679">
                  <c:v>566.70247773393896</c:v>
                </c:pt>
                <c:pt idx="680">
                  <c:v>567.86462773393896</c:v>
                </c:pt>
                <c:pt idx="681">
                  <c:v>569.02807773393897</c:v>
                </c:pt>
                <c:pt idx="682">
                  <c:v>570.19187773393901</c:v>
                </c:pt>
                <c:pt idx="683">
                  <c:v>571.34937773393904</c:v>
                </c:pt>
                <c:pt idx="684">
                  <c:v>572.50547773393907</c:v>
                </c:pt>
                <c:pt idx="685">
                  <c:v>573.66437773393909</c:v>
                </c:pt>
                <c:pt idx="686">
                  <c:v>574.81647773393911</c:v>
                </c:pt>
                <c:pt idx="687">
                  <c:v>575.95422773393909</c:v>
                </c:pt>
                <c:pt idx="688">
                  <c:v>577.08232773393911</c:v>
                </c:pt>
                <c:pt idx="689">
                  <c:v>578.19067773393908</c:v>
                </c:pt>
                <c:pt idx="690">
                  <c:v>579.28907773393905</c:v>
                </c:pt>
                <c:pt idx="691">
                  <c:v>580.38962773393905</c:v>
                </c:pt>
                <c:pt idx="692">
                  <c:v>581.48102773393907</c:v>
                </c:pt>
                <c:pt idx="693">
                  <c:v>582.57337773393908</c:v>
                </c:pt>
                <c:pt idx="694">
                  <c:v>583.66857773393906</c:v>
                </c:pt>
                <c:pt idx="695">
                  <c:v>584.75227773393908</c:v>
                </c:pt>
                <c:pt idx="696">
                  <c:v>585.83502773393911</c:v>
                </c:pt>
                <c:pt idx="697">
                  <c:v>586.93672773393916</c:v>
                </c:pt>
                <c:pt idx="698">
                  <c:v>588.0380277339392</c:v>
                </c:pt>
                <c:pt idx="699">
                  <c:v>589.11952773393921</c:v>
                </c:pt>
                <c:pt idx="700">
                  <c:v>590.1979277339392</c:v>
                </c:pt>
                <c:pt idx="701">
                  <c:v>591.28287773393924</c:v>
                </c:pt>
                <c:pt idx="702">
                  <c:v>592.35852773393924</c:v>
                </c:pt>
                <c:pt idx="703">
                  <c:v>593.43047773393926</c:v>
                </c:pt>
                <c:pt idx="704">
                  <c:v>594.4968277339392</c:v>
                </c:pt>
                <c:pt idx="705">
                  <c:v>595.57277773393923</c:v>
                </c:pt>
                <c:pt idx="706">
                  <c:v>596.66442773393919</c:v>
                </c:pt>
                <c:pt idx="707">
                  <c:v>597.74842773393914</c:v>
                </c:pt>
                <c:pt idx="708">
                  <c:v>598.81687773393912</c:v>
                </c:pt>
                <c:pt idx="709">
                  <c:v>599.8722277339391</c:v>
                </c:pt>
                <c:pt idx="710">
                  <c:v>600.92682773393915</c:v>
                </c:pt>
                <c:pt idx="711">
                  <c:v>601.9668777339391</c:v>
                </c:pt>
                <c:pt idx="712">
                  <c:v>602.98457773393909</c:v>
                </c:pt>
                <c:pt idx="713">
                  <c:v>603.94065773393913</c:v>
                </c:pt>
                <c:pt idx="714">
                  <c:v>604.84005273393916</c:v>
                </c:pt>
                <c:pt idx="715">
                  <c:v>605.70374773393917</c:v>
                </c:pt>
                <c:pt idx="716">
                  <c:v>606.54574273393916</c:v>
                </c:pt>
                <c:pt idx="717">
                  <c:v>607.38295273393919</c:v>
                </c:pt>
                <c:pt idx="718">
                  <c:v>608.24684273393916</c:v>
                </c:pt>
                <c:pt idx="719">
                  <c:v>609.13037773393921</c:v>
                </c:pt>
                <c:pt idx="720">
                  <c:v>610.0601377339392</c:v>
                </c:pt>
                <c:pt idx="721">
                  <c:v>611.0347427339392</c:v>
                </c:pt>
                <c:pt idx="722">
                  <c:v>611.8468827339392</c:v>
                </c:pt>
                <c:pt idx="723">
                  <c:v>612.65076773393923</c:v>
                </c:pt>
                <c:pt idx="724">
                  <c:v>613.60297273393928</c:v>
                </c:pt>
                <c:pt idx="725">
                  <c:v>614.55455273393932</c:v>
                </c:pt>
                <c:pt idx="726">
                  <c:v>615.51378273393937</c:v>
                </c:pt>
                <c:pt idx="727">
                  <c:v>616.43100273393941</c:v>
                </c:pt>
                <c:pt idx="728">
                  <c:v>617.32054773393941</c:v>
                </c:pt>
                <c:pt idx="729">
                  <c:v>618.24320273393937</c:v>
                </c:pt>
                <c:pt idx="730">
                  <c:v>619.16316773393942</c:v>
                </c:pt>
                <c:pt idx="731">
                  <c:v>620.07225773393941</c:v>
                </c:pt>
                <c:pt idx="732">
                  <c:v>620.99763773393943</c:v>
                </c:pt>
                <c:pt idx="733">
                  <c:v>621.94294773393938</c:v>
                </c:pt>
                <c:pt idx="734">
                  <c:v>622.91160773393938</c:v>
                </c:pt>
                <c:pt idx="735">
                  <c:v>623.89937773393933</c:v>
                </c:pt>
                <c:pt idx="736">
                  <c:v>624.89014773393933</c:v>
                </c:pt>
                <c:pt idx="737">
                  <c:v>625.89425273393931</c:v>
                </c:pt>
                <c:pt idx="738">
                  <c:v>626.89440773393926</c:v>
                </c:pt>
                <c:pt idx="739">
                  <c:v>627.90290773393929</c:v>
                </c:pt>
                <c:pt idx="740">
                  <c:v>628.91580773393923</c:v>
                </c:pt>
                <c:pt idx="741">
                  <c:v>629.91937273393921</c:v>
                </c:pt>
                <c:pt idx="742">
                  <c:v>630.92053773393923</c:v>
                </c:pt>
                <c:pt idx="743">
                  <c:v>631.91634273393925</c:v>
                </c:pt>
                <c:pt idx="744">
                  <c:v>632.91774773393922</c:v>
                </c:pt>
                <c:pt idx="745">
                  <c:v>633.93534773393924</c:v>
                </c:pt>
                <c:pt idx="746">
                  <c:v>634.94054773393918</c:v>
                </c:pt>
                <c:pt idx="747">
                  <c:v>635.9324827339392</c:v>
                </c:pt>
                <c:pt idx="748">
                  <c:v>636.92154773393918</c:v>
                </c:pt>
                <c:pt idx="749">
                  <c:v>637.86138773393918</c:v>
                </c:pt>
                <c:pt idx="750">
                  <c:v>638.79571273393913</c:v>
                </c:pt>
                <c:pt idx="751">
                  <c:v>639.76781273393908</c:v>
                </c:pt>
                <c:pt idx="752">
                  <c:v>640.73487773393913</c:v>
                </c:pt>
                <c:pt idx="753">
                  <c:v>641.64286773393917</c:v>
                </c:pt>
                <c:pt idx="754">
                  <c:v>642.52492773393919</c:v>
                </c:pt>
                <c:pt idx="755">
                  <c:v>643.46801273393919</c:v>
                </c:pt>
                <c:pt idx="756">
                  <c:v>644.45042773393914</c:v>
                </c:pt>
                <c:pt idx="757">
                  <c:v>645.44223773393912</c:v>
                </c:pt>
                <c:pt idx="758">
                  <c:v>646.43407273393916</c:v>
                </c:pt>
                <c:pt idx="759">
                  <c:v>647.42400773393911</c:v>
                </c:pt>
                <c:pt idx="760">
                  <c:v>648.41148273393912</c:v>
                </c:pt>
                <c:pt idx="761">
                  <c:v>649.40212273393911</c:v>
                </c:pt>
                <c:pt idx="762">
                  <c:v>650.39961773393907</c:v>
                </c:pt>
                <c:pt idx="763">
                  <c:v>651.38944773393905</c:v>
                </c:pt>
                <c:pt idx="764">
                  <c:v>652.360647733939</c:v>
                </c:pt>
                <c:pt idx="765">
                  <c:v>653.26676773393899</c:v>
                </c:pt>
                <c:pt idx="766">
                  <c:v>654.14899773393904</c:v>
                </c:pt>
                <c:pt idx="767">
                  <c:v>655.08632773393902</c:v>
                </c:pt>
                <c:pt idx="768">
                  <c:v>656.04070773393903</c:v>
                </c:pt>
                <c:pt idx="769">
                  <c:v>656.99926273393908</c:v>
                </c:pt>
                <c:pt idx="770">
                  <c:v>657.95997273393903</c:v>
                </c:pt>
                <c:pt idx="771">
                  <c:v>658.92033773393905</c:v>
                </c:pt>
                <c:pt idx="772">
                  <c:v>659.88237273393906</c:v>
                </c:pt>
                <c:pt idx="773">
                  <c:v>660.83118773393903</c:v>
                </c:pt>
                <c:pt idx="774">
                  <c:v>661.76483273393899</c:v>
                </c:pt>
                <c:pt idx="775">
                  <c:v>662.70465273393904</c:v>
                </c:pt>
                <c:pt idx="776">
                  <c:v>663.65911273393908</c:v>
                </c:pt>
                <c:pt idx="777">
                  <c:v>664.61337273393906</c:v>
                </c:pt>
                <c:pt idx="778">
                  <c:v>665.5578377339391</c:v>
                </c:pt>
                <c:pt idx="779">
                  <c:v>666.49590273393915</c:v>
                </c:pt>
                <c:pt idx="780">
                  <c:v>667.41999273393913</c:v>
                </c:pt>
                <c:pt idx="781">
                  <c:v>668.34052273393911</c:v>
                </c:pt>
                <c:pt idx="782">
                  <c:v>669.27138273393916</c:v>
                </c:pt>
                <c:pt idx="783">
                  <c:v>670.20254273393914</c:v>
                </c:pt>
                <c:pt idx="784">
                  <c:v>671.1411827339391</c:v>
                </c:pt>
                <c:pt idx="785">
                  <c:v>672.06705773393912</c:v>
                </c:pt>
                <c:pt idx="786">
                  <c:v>672.97612773393917</c:v>
                </c:pt>
                <c:pt idx="787">
                  <c:v>673.89257773393922</c:v>
                </c:pt>
                <c:pt idx="788">
                  <c:v>674.82099273393919</c:v>
                </c:pt>
                <c:pt idx="789">
                  <c:v>675.75023273393924</c:v>
                </c:pt>
                <c:pt idx="790">
                  <c:v>676.67511773393926</c:v>
                </c:pt>
                <c:pt idx="791">
                  <c:v>677.59244273393927</c:v>
                </c:pt>
                <c:pt idx="792">
                  <c:v>678.48348273393924</c:v>
                </c:pt>
                <c:pt idx="793">
                  <c:v>679.34576773393928</c:v>
                </c:pt>
                <c:pt idx="794">
                  <c:v>680.17820273393932</c:v>
                </c:pt>
                <c:pt idx="795">
                  <c:v>680.96625273393931</c:v>
                </c:pt>
                <c:pt idx="796">
                  <c:v>681.68034773393936</c:v>
                </c:pt>
                <c:pt idx="797">
                  <c:v>682.37207773393936</c:v>
                </c:pt>
                <c:pt idx="798">
                  <c:v>683.00533273393933</c:v>
                </c:pt>
                <c:pt idx="799">
                  <c:v>683.65098773393936</c:v>
                </c:pt>
                <c:pt idx="800">
                  <c:v>684.32195273393938</c:v>
                </c:pt>
                <c:pt idx="801">
                  <c:v>684.95557273393933</c:v>
                </c:pt>
                <c:pt idx="802">
                  <c:v>685.63397273393934</c:v>
                </c:pt>
                <c:pt idx="803">
                  <c:v>686.4007027339394</c:v>
                </c:pt>
                <c:pt idx="804">
                  <c:v>687.23153273393939</c:v>
                </c:pt>
                <c:pt idx="805">
                  <c:v>688.02786773393939</c:v>
                </c:pt>
                <c:pt idx="806">
                  <c:v>688.73492773393934</c:v>
                </c:pt>
                <c:pt idx="807">
                  <c:v>689.38028273393934</c:v>
                </c:pt>
                <c:pt idx="808">
                  <c:v>690.0585227339393</c:v>
                </c:pt>
                <c:pt idx="809">
                  <c:v>690.7230127339393</c:v>
                </c:pt>
                <c:pt idx="810">
                  <c:v>691.36938773393933</c:v>
                </c:pt>
                <c:pt idx="811">
                  <c:v>692.04789273393931</c:v>
                </c:pt>
                <c:pt idx="812">
                  <c:v>692.70652773393931</c:v>
                </c:pt>
                <c:pt idx="813">
                  <c:v>693.33394273393935</c:v>
                </c:pt>
                <c:pt idx="814">
                  <c:v>693.98636773393935</c:v>
                </c:pt>
                <c:pt idx="815">
                  <c:v>694.6137777339394</c:v>
                </c:pt>
                <c:pt idx="816">
                  <c:v>695.26709273393942</c:v>
                </c:pt>
                <c:pt idx="817">
                  <c:v>695.92853273393939</c:v>
                </c:pt>
                <c:pt idx="818">
                  <c:v>696.59427273393942</c:v>
                </c:pt>
                <c:pt idx="819">
                  <c:v>697.33572773393939</c:v>
                </c:pt>
                <c:pt idx="820">
                  <c:v>698.09804273393934</c:v>
                </c:pt>
                <c:pt idx="821">
                  <c:v>698.83841773393931</c:v>
                </c:pt>
                <c:pt idx="822">
                  <c:v>699.56106773393935</c:v>
                </c:pt>
                <c:pt idx="823">
                  <c:v>700.2943377339393</c:v>
                </c:pt>
                <c:pt idx="824">
                  <c:v>701.01063773393935</c:v>
                </c:pt>
                <c:pt idx="825">
                  <c:v>701.71784273393939</c:v>
                </c:pt>
                <c:pt idx="826">
                  <c:v>702.46320773393938</c:v>
                </c:pt>
                <c:pt idx="827">
                  <c:v>703.15175773393935</c:v>
                </c:pt>
                <c:pt idx="828">
                  <c:v>703.72223273393934</c:v>
                </c:pt>
                <c:pt idx="829">
                  <c:v>704.2139177339393</c:v>
                </c:pt>
                <c:pt idx="830">
                  <c:v>704.63457273393931</c:v>
                </c:pt>
                <c:pt idx="831">
                  <c:v>704.98960773393935</c:v>
                </c:pt>
                <c:pt idx="832">
                  <c:v>705.26424273393934</c:v>
                </c:pt>
                <c:pt idx="833">
                  <c:v>705.46034773393933</c:v>
                </c:pt>
                <c:pt idx="834">
                  <c:v>705.65766773393932</c:v>
                </c:pt>
                <c:pt idx="835">
                  <c:v>705.86379773393935</c:v>
                </c:pt>
                <c:pt idx="836">
                  <c:v>706.0261977339394</c:v>
                </c:pt>
                <c:pt idx="837">
                  <c:v>706.20817773393935</c:v>
                </c:pt>
                <c:pt idx="838">
                  <c:v>706.50790273393932</c:v>
                </c:pt>
                <c:pt idx="839">
                  <c:v>706.94324273393931</c:v>
                </c:pt>
                <c:pt idx="840">
                  <c:v>707.3651227339393</c:v>
                </c:pt>
                <c:pt idx="841">
                  <c:v>707.75375773393932</c:v>
                </c:pt>
                <c:pt idx="842">
                  <c:v>708.09558773393928</c:v>
                </c:pt>
                <c:pt idx="843">
                  <c:v>708.37765273393927</c:v>
                </c:pt>
                <c:pt idx="844">
                  <c:v>708.70465273393927</c:v>
                </c:pt>
                <c:pt idx="845">
                  <c:v>708.98606273393932</c:v>
                </c:pt>
                <c:pt idx="846">
                  <c:v>709.26892773393934</c:v>
                </c:pt>
                <c:pt idx="847">
                  <c:v>709.59160273393934</c:v>
                </c:pt>
                <c:pt idx="848">
                  <c:v>709.97569773393934</c:v>
                </c:pt>
                <c:pt idx="849">
                  <c:v>710.29630773393933</c:v>
                </c:pt>
                <c:pt idx="850">
                  <c:v>710.61182773393932</c:v>
                </c:pt>
                <c:pt idx="851">
                  <c:v>710.98817273393934</c:v>
                </c:pt>
                <c:pt idx="852">
                  <c:v>711.29443773393939</c:v>
                </c:pt>
                <c:pt idx="853">
                  <c:v>711.6783027339394</c:v>
                </c:pt>
                <c:pt idx="854">
                  <c:v>712.06094273393944</c:v>
                </c:pt>
                <c:pt idx="855">
                  <c:v>712.39563273393946</c:v>
                </c:pt>
                <c:pt idx="856">
                  <c:v>712.69507273393947</c:v>
                </c:pt>
                <c:pt idx="857">
                  <c:v>713.06091273393952</c:v>
                </c:pt>
                <c:pt idx="858">
                  <c:v>713.47834273393948</c:v>
                </c:pt>
                <c:pt idx="859">
                  <c:v>713.87559773393946</c:v>
                </c:pt>
                <c:pt idx="860">
                  <c:v>714.31652773393944</c:v>
                </c:pt>
                <c:pt idx="861">
                  <c:v>714.76799773393941</c:v>
                </c:pt>
                <c:pt idx="862">
                  <c:v>715.24138273393942</c:v>
                </c:pt>
                <c:pt idx="863">
                  <c:v>715.7231977339394</c:v>
                </c:pt>
                <c:pt idx="864">
                  <c:v>716.20436773393942</c:v>
                </c:pt>
                <c:pt idx="865">
                  <c:v>716.70761273393941</c:v>
                </c:pt>
                <c:pt idx="866">
                  <c:v>717.21018773393939</c:v>
                </c:pt>
                <c:pt idx="867">
                  <c:v>717.78743773393944</c:v>
                </c:pt>
                <c:pt idx="868">
                  <c:v>718.45659773393947</c:v>
                </c:pt>
                <c:pt idx="869">
                  <c:v>719.11701273393942</c:v>
                </c:pt>
                <c:pt idx="870">
                  <c:v>719.79130273393946</c:v>
                </c:pt>
                <c:pt idx="871">
                  <c:v>720.49211273393951</c:v>
                </c:pt>
                <c:pt idx="872">
                  <c:v>721.1391777339395</c:v>
                </c:pt>
                <c:pt idx="873">
                  <c:v>721.73006273393946</c:v>
                </c:pt>
                <c:pt idx="874">
                  <c:v>722.31264273393947</c:v>
                </c:pt>
                <c:pt idx="875">
                  <c:v>722.89353273393942</c:v>
                </c:pt>
                <c:pt idx="876">
                  <c:v>723.49880773393943</c:v>
                </c:pt>
                <c:pt idx="877">
                  <c:v>724.12567273393938</c:v>
                </c:pt>
                <c:pt idx="878">
                  <c:v>724.75229273393938</c:v>
                </c:pt>
                <c:pt idx="879">
                  <c:v>725.37370773393934</c:v>
                </c:pt>
                <c:pt idx="880">
                  <c:v>726.03273773393937</c:v>
                </c:pt>
                <c:pt idx="881">
                  <c:v>726.73551773393933</c:v>
                </c:pt>
                <c:pt idx="882">
                  <c:v>727.41593273393937</c:v>
                </c:pt>
                <c:pt idx="883">
                  <c:v>728.11891773393938</c:v>
                </c:pt>
                <c:pt idx="884">
                  <c:v>728.83166273393942</c:v>
                </c:pt>
                <c:pt idx="885">
                  <c:v>729.55116273393946</c:v>
                </c:pt>
                <c:pt idx="886">
                  <c:v>730.29621773393944</c:v>
                </c:pt>
                <c:pt idx="887">
                  <c:v>731.03316773393942</c:v>
                </c:pt>
                <c:pt idx="888">
                  <c:v>731.77500773393945</c:v>
                </c:pt>
                <c:pt idx="889">
                  <c:v>732.51567273393948</c:v>
                </c:pt>
                <c:pt idx="890">
                  <c:v>733.2585977339395</c:v>
                </c:pt>
                <c:pt idx="891">
                  <c:v>734.01089773393949</c:v>
                </c:pt>
                <c:pt idx="892">
                  <c:v>734.75504773393948</c:v>
                </c:pt>
                <c:pt idx="893">
                  <c:v>735.50073773393945</c:v>
                </c:pt>
                <c:pt idx="894">
                  <c:v>736.25366773393944</c:v>
                </c:pt>
                <c:pt idx="895">
                  <c:v>737.00396773393948</c:v>
                </c:pt>
                <c:pt idx="896">
                  <c:v>737.74824273393949</c:v>
                </c:pt>
                <c:pt idx="897">
                  <c:v>738.48753273393947</c:v>
                </c:pt>
                <c:pt idx="898">
                  <c:v>739.22625273393942</c:v>
                </c:pt>
                <c:pt idx="899">
                  <c:v>739.96319773393941</c:v>
                </c:pt>
                <c:pt idx="900">
                  <c:v>740.70306773393941</c:v>
                </c:pt>
                <c:pt idx="901">
                  <c:v>741.43930273393937</c:v>
                </c:pt>
                <c:pt idx="902">
                  <c:v>742.17053773393934</c:v>
                </c:pt>
                <c:pt idx="903">
                  <c:v>742.89942773393932</c:v>
                </c:pt>
                <c:pt idx="904">
                  <c:v>743.60197773393929</c:v>
                </c:pt>
                <c:pt idx="905">
                  <c:v>744.29910773393931</c:v>
                </c:pt>
                <c:pt idx="906">
                  <c:v>745.01913273393927</c:v>
                </c:pt>
                <c:pt idx="907">
                  <c:v>745.74632273393922</c:v>
                </c:pt>
                <c:pt idx="908">
                  <c:v>746.46960773393926</c:v>
                </c:pt>
                <c:pt idx="909">
                  <c:v>747.18903773393924</c:v>
                </c:pt>
                <c:pt idx="910">
                  <c:v>747.90999773393924</c:v>
                </c:pt>
                <c:pt idx="911">
                  <c:v>748.63077273393924</c:v>
                </c:pt>
                <c:pt idx="912">
                  <c:v>749.34896273393929</c:v>
                </c:pt>
                <c:pt idx="913">
                  <c:v>750.06810773393931</c:v>
                </c:pt>
                <c:pt idx="914">
                  <c:v>750.78253273393932</c:v>
                </c:pt>
                <c:pt idx="915">
                  <c:v>751.49226273393936</c:v>
                </c:pt>
                <c:pt idx="916">
                  <c:v>752.19959273393931</c:v>
                </c:pt>
                <c:pt idx="917">
                  <c:v>752.90838773393932</c:v>
                </c:pt>
                <c:pt idx="918">
                  <c:v>753.60988773393933</c:v>
                </c:pt>
                <c:pt idx="919">
                  <c:v>754.30375773393928</c:v>
                </c:pt>
                <c:pt idx="920">
                  <c:v>755.00411273393922</c:v>
                </c:pt>
                <c:pt idx="921">
                  <c:v>755.69983773393926</c:v>
                </c:pt>
                <c:pt idx="922">
                  <c:v>756.39222773393931</c:v>
                </c:pt>
                <c:pt idx="923">
                  <c:v>757.08505773393927</c:v>
                </c:pt>
                <c:pt idx="924">
                  <c:v>757.77911273393931</c:v>
                </c:pt>
                <c:pt idx="925">
                  <c:v>758.47605773393934</c:v>
                </c:pt>
                <c:pt idx="926">
                  <c:v>759.17076273393934</c:v>
                </c:pt>
                <c:pt idx="927">
                  <c:v>759.86421273393933</c:v>
                </c:pt>
                <c:pt idx="928">
                  <c:v>760.55427773393933</c:v>
                </c:pt>
                <c:pt idx="929">
                  <c:v>761.24269273393929</c:v>
                </c:pt>
                <c:pt idx="930">
                  <c:v>761.93164773393926</c:v>
                </c:pt>
                <c:pt idx="931">
                  <c:v>762.61926273393931</c:v>
                </c:pt>
                <c:pt idx="932">
                  <c:v>763.30126273393932</c:v>
                </c:pt>
                <c:pt idx="933">
                  <c:v>763.97940273393931</c:v>
                </c:pt>
                <c:pt idx="934">
                  <c:v>764.6606477339393</c:v>
                </c:pt>
                <c:pt idx="935">
                  <c:v>765.34282773393932</c:v>
                </c:pt>
                <c:pt idx="936">
                  <c:v>766.02132273393931</c:v>
                </c:pt>
                <c:pt idx="937">
                  <c:v>766.69466773393935</c:v>
                </c:pt>
                <c:pt idx="938">
                  <c:v>767.36870773393935</c:v>
                </c:pt>
                <c:pt idx="939">
                  <c:v>768.04273773393936</c:v>
                </c:pt>
                <c:pt idx="940">
                  <c:v>768.71446773393939</c:v>
                </c:pt>
                <c:pt idx="941">
                  <c:v>769.38634773393937</c:v>
                </c:pt>
                <c:pt idx="942">
                  <c:v>770.05497273393939</c:v>
                </c:pt>
                <c:pt idx="943">
                  <c:v>770.72176273393939</c:v>
                </c:pt>
                <c:pt idx="944">
                  <c:v>771.38818773393939</c:v>
                </c:pt>
                <c:pt idx="945">
                  <c:v>772.04401773393943</c:v>
                </c:pt>
                <c:pt idx="946">
                  <c:v>772.69605773393948</c:v>
                </c:pt>
                <c:pt idx="947">
                  <c:v>773.35589773393951</c:v>
                </c:pt>
                <c:pt idx="948">
                  <c:v>774.0167477339395</c:v>
                </c:pt>
                <c:pt idx="949">
                  <c:v>774.67354273393948</c:v>
                </c:pt>
                <c:pt idx="950">
                  <c:v>775.32846273393943</c:v>
                </c:pt>
                <c:pt idx="951">
                  <c:v>775.98165773393941</c:v>
                </c:pt>
                <c:pt idx="952">
                  <c:v>776.63184273393938</c:v>
                </c:pt>
                <c:pt idx="953">
                  <c:v>777.27966773393939</c:v>
                </c:pt>
                <c:pt idx="954">
                  <c:v>777.9271327339394</c:v>
                </c:pt>
                <c:pt idx="955">
                  <c:v>778.57457273393936</c:v>
                </c:pt>
                <c:pt idx="956">
                  <c:v>779.22018773393938</c:v>
                </c:pt>
                <c:pt idx="957">
                  <c:v>779.86168773393933</c:v>
                </c:pt>
                <c:pt idx="958">
                  <c:v>780.49015273393934</c:v>
                </c:pt>
                <c:pt idx="959">
                  <c:v>781.11745273393933</c:v>
                </c:pt>
                <c:pt idx="960">
                  <c:v>781.74598273393929</c:v>
                </c:pt>
                <c:pt idx="961">
                  <c:v>782.37291773393929</c:v>
                </c:pt>
                <c:pt idx="962">
                  <c:v>783.00044273393928</c:v>
                </c:pt>
                <c:pt idx="963">
                  <c:v>783.62761773393925</c:v>
                </c:pt>
                <c:pt idx="964">
                  <c:v>784.25816273393923</c:v>
                </c:pt>
                <c:pt idx="965">
                  <c:v>784.88129273393918</c:v>
                </c:pt>
                <c:pt idx="966">
                  <c:v>785.50001773393922</c:v>
                </c:pt>
                <c:pt idx="967">
                  <c:v>786.11989773393918</c:v>
                </c:pt>
                <c:pt idx="968">
                  <c:v>786.72274773393917</c:v>
                </c:pt>
                <c:pt idx="969">
                  <c:v>787.31822273393914</c:v>
                </c:pt>
                <c:pt idx="970">
                  <c:v>787.9288727339391</c:v>
                </c:pt>
                <c:pt idx="971">
                  <c:v>788.54485773393912</c:v>
                </c:pt>
                <c:pt idx="972">
                  <c:v>789.15435273393916</c:v>
                </c:pt>
                <c:pt idx="973">
                  <c:v>789.76695773393919</c:v>
                </c:pt>
                <c:pt idx="974">
                  <c:v>790.37400773393915</c:v>
                </c:pt>
                <c:pt idx="975">
                  <c:v>790.97762273393914</c:v>
                </c:pt>
                <c:pt idx="976">
                  <c:v>791.5871477339391</c:v>
                </c:pt>
                <c:pt idx="977">
                  <c:v>792.19092273393915</c:v>
                </c:pt>
                <c:pt idx="978">
                  <c:v>792.79489773393914</c:v>
                </c:pt>
                <c:pt idx="979">
                  <c:v>793.39587773393919</c:v>
                </c:pt>
                <c:pt idx="980">
                  <c:v>793.98490273393918</c:v>
                </c:pt>
                <c:pt idx="981">
                  <c:v>794.57001773393915</c:v>
                </c:pt>
                <c:pt idx="982">
                  <c:v>795.1637877339391</c:v>
                </c:pt>
                <c:pt idx="983">
                  <c:v>795.75211773393914</c:v>
                </c:pt>
                <c:pt idx="984">
                  <c:v>796.33802773393916</c:v>
                </c:pt>
                <c:pt idx="985">
                  <c:v>796.91172773393919</c:v>
                </c:pt>
                <c:pt idx="986">
                  <c:v>797.47226273393915</c:v>
                </c:pt>
                <c:pt idx="987">
                  <c:v>798.05233273393912</c:v>
                </c:pt>
                <c:pt idx="988">
                  <c:v>798.63851273393914</c:v>
                </c:pt>
                <c:pt idx="989">
                  <c:v>799.20597273393912</c:v>
                </c:pt>
                <c:pt idx="990">
                  <c:v>799.77801273393914</c:v>
                </c:pt>
                <c:pt idx="991">
                  <c:v>800.36280773393912</c:v>
                </c:pt>
                <c:pt idx="992">
                  <c:v>800.90871773393917</c:v>
                </c:pt>
                <c:pt idx="993">
                  <c:v>801.4338327339392</c:v>
                </c:pt>
                <c:pt idx="994">
                  <c:v>801.96399273393922</c:v>
                </c:pt>
                <c:pt idx="995">
                  <c:v>802.47594273393918</c:v>
                </c:pt>
                <c:pt idx="996">
                  <c:v>803.01681773393921</c:v>
                </c:pt>
                <c:pt idx="997">
                  <c:v>803.55753273393918</c:v>
                </c:pt>
                <c:pt idx="998">
                  <c:v>804.06284773393918</c:v>
                </c:pt>
                <c:pt idx="999">
                  <c:v>804.55959273393921</c:v>
                </c:pt>
                <c:pt idx="1000">
                  <c:v>805.05095773393919</c:v>
                </c:pt>
                <c:pt idx="1001">
                  <c:v>805.53385273393917</c:v>
                </c:pt>
                <c:pt idx="1002">
                  <c:v>806.00145273393912</c:v>
                </c:pt>
                <c:pt idx="1003">
                  <c:v>806.46846273393908</c:v>
                </c:pt>
                <c:pt idx="1004">
                  <c:v>806.95550773393904</c:v>
                </c:pt>
                <c:pt idx="1005">
                  <c:v>807.40768773393904</c:v>
                </c:pt>
                <c:pt idx="1006">
                  <c:v>807.84816773393902</c:v>
                </c:pt>
                <c:pt idx="1007">
                  <c:v>808.29751273393902</c:v>
                </c:pt>
                <c:pt idx="1008">
                  <c:v>808.71172773393903</c:v>
                </c:pt>
                <c:pt idx="1009">
                  <c:v>809.157612733939</c:v>
                </c:pt>
                <c:pt idx="1010">
                  <c:v>809.56287773393899</c:v>
                </c:pt>
                <c:pt idx="1011">
                  <c:v>809.93543273393902</c:v>
                </c:pt>
                <c:pt idx="1012">
                  <c:v>810.27646773393906</c:v>
                </c:pt>
                <c:pt idx="1013">
                  <c:v>810.56064273393906</c:v>
                </c:pt>
                <c:pt idx="1014">
                  <c:v>810.83550273393905</c:v>
                </c:pt>
                <c:pt idx="1015">
                  <c:v>811.061117733939</c:v>
                </c:pt>
                <c:pt idx="1016">
                  <c:v>811.201606733939</c:v>
                </c:pt>
                <c:pt idx="1017">
                  <c:v>811.35018073393906</c:v>
                </c:pt>
                <c:pt idx="1018">
                  <c:v>811.51553073393904</c:v>
                </c:pt>
                <c:pt idx="1019">
                  <c:v>811.64306073393902</c:v>
                </c:pt>
                <c:pt idx="1020">
                  <c:v>811.80693573393899</c:v>
                </c:pt>
                <c:pt idx="1021">
                  <c:v>811.940708733939</c:v>
                </c:pt>
                <c:pt idx="1022">
                  <c:v>812.04563673393898</c:v>
                </c:pt>
                <c:pt idx="1023">
                  <c:v>812.16407173393895</c:v>
                </c:pt>
                <c:pt idx="1024">
                  <c:v>812.29056173393894</c:v>
                </c:pt>
                <c:pt idx="1025">
                  <c:v>812.38849623393889</c:v>
                </c:pt>
                <c:pt idx="1026">
                  <c:v>812.49291573393884</c:v>
                </c:pt>
                <c:pt idx="1027">
                  <c:v>812.62115273393886</c:v>
                </c:pt>
                <c:pt idx="1028">
                  <c:v>812.72371973393888</c:v>
                </c:pt>
                <c:pt idx="1029">
                  <c:v>812.81196173393892</c:v>
                </c:pt>
                <c:pt idx="1030">
                  <c:v>812.99504873393892</c:v>
                </c:pt>
                <c:pt idx="1031">
                  <c:v>813.25990373393893</c:v>
                </c:pt>
                <c:pt idx="1032">
                  <c:v>813.45361373393894</c:v>
                </c:pt>
                <c:pt idx="1033">
                  <c:v>813.55113873393896</c:v>
                </c:pt>
                <c:pt idx="1034">
                  <c:v>813.57973973393894</c:v>
                </c:pt>
                <c:pt idx="1035">
                  <c:v>813.65185073393889</c:v>
                </c:pt>
                <c:pt idx="1036">
                  <c:v>813.86015573393888</c:v>
                </c:pt>
                <c:pt idx="1037">
                  <c:v>814.10572573393893</c:v>
                </c:pt>
                <c:pt idx="1038">
                  <c:v>814.35662073393894</c:v>
                </c:pt>
                <c:pt idx="1039">
                  <c:v>814.63386573393893</c:v>
                </c:pt>
                <c:pt idx="1040">
                  <c:v>814.85854573393897</c:v>
                </c:pt>
                <c:pt idx="1041">
                  <c:v>815.06762573393894</c:v>
                </c:pt>
                <c:pt idx="1042">
                  <c:v>815.33593573393898</c:v>
                </c:pt>
                <c:pt idx="1043">
                  <c:v>815.54848073393896</c:v>
                </c:pt>
                <c:pt idx="1044">
                  <c:v>815.67813073393893</c:v>
                </c:pt>
                <c:pt idx="1045">
                  <c:v>815.82997073393892</c:v>
                </c:pt>
                <c:pt idx="1046">
                  <c:v>815.93837873393898</c:v>
                </c:pt>
                <c:pt idx="1047">
                  <c:v>816.10353173393901</c:v>
                </c:pt>
                <c:pt idx="1048">
                  <c:v>816.34836673393897</c:v>
                </c:pt>
                <c:pt idx="1049">
                  <c:v>816.51845673393893</c:v>
                </c:pt>
                <c:pt idx="1050">
                  <c:v>816.68097673393891</c:v>
                </c:pt>
                <c:pt idx="1051">
                  <c:v>816.90648673393889</c:v>
                </c:pt>
                <c:pt idx="1052">
                  <c:v>817.14935673393893</c:v>
                </c:pt>
                <c:pt idx="1053">
                  <c:v>817.33965673393891</c:v>
                </c:pt>
                <c:pt idx="1054">
                  <c:v>817.56747673393886</c:v>
                </c:pt>
                <c:pt idx="1055">
                  <c:v>817.86450673393881</c:v>
                </c:pt>
                <c:pt idx="1056">
                  <c:v>818.16224673393879</c:v>
                </c:pt>
                <c:pt idx="1057">
                  <c:v>818.47539173393875</c:v>
                </c:pt>
                <c:pt idx="1058">
                  <c:v>818.79971173393869</c:v>
                </c:pt>
                <c:pt idx="1059">
                  <c:v>819.11141673393865</c:v>
                </c:pt>
                <c:pt idx="1060">
                  <c:v>819.42842173393865</c:v>
                </c:pt>
                <c:pt idx="1061">
                  <c:v>819.77719673393869</c:v>
                </c:pt>
                <c:pt idx="1062">
                  <c:v>820.18649173393874</c:v>
                </c:pt>
                <c:pt idx="1063">
                  <c:v>820.62171673393868</c:v>
                </c:pt>
                <c:pt idx="1064">
                  <c:v>821.01695673393863</c:v>
                </c:pt>
                <c:pt idx="1065">
                  <c:v>821.39872673393859</c:v>
                </c:pt>
                <c:pt idx="1066">
                  <c:v>821.79117673393864</c:v>
                </c:pt>
                <c:pt idx="1067">
                  <c:v>822.20592673393867</c:v>
                </c:pt>
                <c:pt idx="1068">
                  <c:v>822.6272467339387</c:v>
                </c:pt>
                <c:pt idx="1069">
                  <c:v>823.06816173393872</c:v>
                </c:pt>
                <c:pt idx="1070">
                  <c:v>823.52168173393875</c:v>
                </c:pt>
                <c:pt idx="1071">
                  <c:v>823.9732517339387</c:v>
                </c:pt>
                <c:pt idx="1072">
                  <c:v>824.42887673393875</c:v>
                </c:pt>
                <c:pt idx="1073">
                  <c:v>824.82554673393872</c:v>
                </c:pt>
                <c:pt idx="1074">
                  <c:v>825.22020673393877</c:v>
                </c:pt>
                <c:pt idx="1075">
                  <c:v>825.6848017339388</c:v>
                </c:pt>
                <c:pt idx="1076">
                  <c:v>826.15937173393877</c:v>
                </c:pt>
                <c:pt idx="1077">
                  <c:v>826.57554673393872</c:v>
                </c:pt>
                <c:pt idx="1078">
                  <c:v>826.99740173393877</c:v>
                </c:pt>
                <c:pt idx="1079">
                  <c:v>827.45960173393883</c:v>
                </c:pt>
                <c:pt idx="1080">
                  <c:v>827.90751673393879</c:v>
                </c:pt>
                <c:pt idx="1081">
                  <c:v>828.29667673393874</c:v>
                </c:pt>
                <c:pt idx="1082">
                  <c:v>828.67761673393875</c:v>
                </c:pt>
                <c:pt idx="1083">
                  <c:v>829.10689173393871</c:v>
                </c:pt>
                <c:pt idx="1084">
                  <c:v>829.52052173393872</c:v>
                </c:pt>
                <c:pt idx="1085">
                  <c:v>829.9628017339387</c:v>
                </c:pt>
                <c:pt idx="1086">
                  <c:v>830.42925173393871</c:v>
                </c:pt>
                <c:pt idx="1087">
                  <c:v>830.82464673393872</c:v>
                </c:pt>
                <c:pt idx="1088">
                  <c:v>831.20001173393871</c:v>
                </c:pt>
                <c:pt idx="1089">
                  <c:v>831.63905173393869</c:v>
                </c:pt>
                <c:pt idx="1090">
                  <c:v>832.09354673393864</c:v>
                </c:pt>
                <c:pt idx="1091">
                  <c:v>832.55352673393861</c:v>
                </c:pt>
                <c:pt idx="1092">
                  <c:v>833.01737673393859</c:v>
                </c:pt>
                <c:pt idx="1093">
                  <c:v>833.47899673393863</c:v>
                </c:pt>
                <c:pt idx="1094">
                  <c:v>833.93692673393866</c:v>
                </c:pt>
                <c:pt idx="1095">
                  <c:v>834.37606173393863</c:v>
                </c:pt>
                <c:pt idx="1096">
                  <c:v>834.83029173393868</c:v>
                </c:pt>
                <c:pt idx="1097">
                  <c:v>835.28582673393873</c:v>
                </c:pt>
                <c:pt idx="1098">
                  <c:v>835.68523173393874</c:v>
                </c:pt>
                <c:pt idx="1099">
                  <c:v>836.09180173393872</c:v>
                </c:pt>
                <c:pt idx="1100">
                  <c:v>836.53446673393876</c:v>
                </c:pt>
                <c:pt idx="1101">
                  <c:v>836.97159173393879</c:v>
                </c:pt>
                <c:pt idx="1102">
                  <c:v>837.40722173393874</c:v>
                </c:pt>
                <c:pt idx="1103">
                  <c:v>837.80550173393874</c:v>
                </c:pt>
                <c:pt idx="1104">
                  <c:v>838.20519673393869</c:v>
                </c:pt>
                <c:pt idx="1105">
                  <c:v>838.66408673393869</c:v>
                </c:pt>
                <c:pt idx="1106">
                  <c:v>839.11944673393873</c:v>
                </c:pt>
                <c:pt idx="1107">
                  <c:v>839.5511067339387</c:v>
                </c:pt>
                <c:pt idx="1108">
                  <c:v>839.97497673393866</c:v>
                </c:pt>
                <c:pt idx="1109">
                  <c:v>840.40879673393863</c:v>
                </c:pt>
                <c:pt idx="1110">
                  <c:v>840.84663673393868</c:v>
                </c:pt>
                <c:pt idx="1111">
                  <c:v>841.27024173393863</c:v>
                </c:pt>
                <c:pt idx="1112">
                  <c:v>841.71746673393864</c:v>
                </c:pt>
                <c:pt idx="1113">
                  <c:v>842.16928173393865</c:v>
                </c:pt>
                <c:pt idx="1114">
                  <c:v>842.60021673393862</c:v>
                </c:pt>
                <c:pt idx="1115">
                  <c:v>843.0473167339386</c:v>
                </c:pt>
                <c:pt idx="1116">
                  <c:v>843.50815673393856</c:v>
                </c:pt>
                <c:pt idx="1117">
                  <c:v>843.96546673393857</c:v>
                </c:pt>
                <c:pt idx="1118">
                  <c:v>844.41845173393858</c:v>
                </c:pt>
                <c:pt idx="1119">
                  <c:v>844.87079173393863</c:v>
                </c:pt>
                <c:pt idx="1120">
                  <c:v>845.33247173393863</c:v>
                </c:pt>
                <c:pt idx="1121">
                  <c:v>845.79082173393863</c:v>
                </c:pt>
                <c:pt idx="1122">
                  <c:v>846.23854673393862</c:v>
                </c:pt>
                <c:pt idx="1123">
                  <c:v>846.68461673393858</c:v>
                </c:pt>
                <c:pt idx="1124">
                  <c:v>847.13983673393864</c:v>
                </c:pt>
                <c:pt idx="1125">
                  <c:v>847.60511173393866</c:v>
                </c:pt>
                <c:pt idx="1126">
                  <c:v>848.05572673393863</c:v>
                </c:pt>
                <c:pt idx="1127">
                  <c:v>848.50553673393858</c:v>
                </c:pt>
                <c:pt idx="1128">
                  <c:v>848.97243173393861</c:v>
                </c:pt>
                <c:pt idx="1129">
                  <c:v>849.4360517339386</c:v>
                </c:pt>
                <c:pt idx="1130">
                  <c:v>849.90208173393864</c:v>
                </c:pt>
                <c:pt idx="1131">
                  <c:v>850.3712617339387</c:v>
                </c:pt>
                <c:pt idx="1132">
                  <c:v>850.83141173393869</c:v>
                </c:pt>
                <c:pt idx="1133">
                  <c:v>851.29347673393875</c:v>
                </c:pt>
                <c:pt idx="1134">
                  <c:v>851.76107673393869</c:v>
                </c:pt>
                <c:pt idx="1135">
                  <c:v>852.22813673393864</c:v>
                </c:pt>
                <c:pt idx="1136">
                  <c:v>852.69437173393862</c:v>
                </c:pt>
                <c:pt idx="1137">
                  <c:v>853.16005173393864</c:v>
                </c:pt>
                <c:pt idx="1138">
                  <c:v>853.6253967339386</c:v>
                </c:pt>
                <c:pt idx="1139">
                  <c:v>854.08714173393855</c:v>
                </c:pt>
                <c:pt idx="1140">
                  <c:v>854.54851173393854</c:v>
                </c:pt>
                <c:pt idx="1141">
                  <c:v>855.01073173393854</c:v>
                </c:pt>
                <c:pt idx="1142">
                  <c:v>855.47073673393857</c:v>
                </c:pt>
                <c:pt idx="1143">
                  <c:v>855.92714673393857</c:v>
                </c:pt>
                <c:pt idx="1144">
                  <c:v>856.38306173393858</c:v>
                </c:pt>
                <c:pt idx="1145">
                  <c:v>856.84106173393855</c:v>
                </c:pt>
                <c:pt idx="1146">
                  <c:v>857.2995167339385</c:v>
                </c:pt>
                <c:pt idx="1147">
                  <c:v>857.75754673393851</c:v>
                </c:pt>
                <c:pt idx="1148">
                  <c:v>858.21667673393847</c:v>
                </c:pt>
                <c:pt idx="1149">
                  <c:v>858.67503173393845</c:v>
                </c:pt>
                <c:pt idx="1150">
                  <c:v>859.12984673393851</c:v>
                </c:pt>
                <c:pt idx="1151">
                  <c:v>859.5816217339385</c:v>
                </c:pt>
                <c:pt idx="1152">
                  <c:v>860.03097173393849</c:v>
                </c:pt>
                <c:pt idx="1153">
                  <c:v>860.47665173393852</c:v>
                </c:pt>
                <c:pt idx="1154">
                  <c:v>860.92381673393857</c:v>
                </c:pt>
                <c:pt idx="1155">
                  <c:v>861.36928173393858</c:v>
                </c:pt>
                <c:pt idx="1156">
                  <c:v>861.80705673393857</c:v>
                </c:pt>
                <c:pt idx="1157">
                  <c:v>862.24719673393861</c:v>
                </c:pt>
                <c:pt idx="1158">
                  <c:v>862.68330173393861</c:v>
                </c:pt>
                <c:pt idx="1159">
                  <c:v>863.11247673393859</c:v>
                </c:pt>
                <c:pt idx="1160">
                  <c:v>863.53375673393862</c:v>
                </c:pt>
                <c:pt idx="1161">
                  <c:v>863.93732173393857</c:v>
                </c:pt>
                <c:pt idx="1162">
                  <c:v>864.33525173393855</c:v>
                </c:pt>
                <c:pt idx="1163">
                  <c:v>864.72108673393859</c:v>
                </c:pt>
                <c:pt idx="1164">
                  <c:v>865.10467673393862</c:v>
                </c:pt>
                <c:pt idx="1165">
                  <c:v>865.49516173393863</c:v>
                </c:pt>
                <c:pt idx="1166">
                  <c:v>865.88190673393865</c:v>
                </c:pt>
                <c:pt idx="1167">
                  <c:v>866.26127173393866</c:v>
                </c:pt>
                <c:pt idx="1168">
                  <c:v>866.56978673393871</c:v>
                </c:pt>
                <c:pt idx="1169">
                  <c:v>866.88676673393866</c:v>
                </c:pt>
                <c:pt idx="1170">
                  <c:v>867.28461173393862</c:v>
                </c:pt>
                <c:pt idx="1171">
                  <c:v>867.69313173393857</c:v>
                </c:pt>
                <c:pt idx="1172">
                  <c:v>868.10065173393855</c:v>
                </c:pt>
                <c:pt idx="1173">
                  <c:v>868.50684673393857</c:v>
                </c:pt>
                <c:pt idx="1174">
                  <c:v>868.91608173393854</c:v>
                </c:pt>
                <c:pt idx="1175">
                  <c:v>869.33071173393853</c:v>
                </c:pt>
                <c:pt idx="1176">
                  <c:v>869.74918173393849</c:v>
                </c:pt>
                <c:pt idx="1177">
                  <c:v>870.17300173393846</c:v>
                </c:pt>
                <c:pt idx="1178">
                  <c:v>870.5990967339385</c:v>
                </c:pt>
                <c:pt idx="1179">
                  <c:v>871.02239673393854</c:v>
                </c:pt>
                <c:pt idx="1180">
                  <c:v>871.44009173393852</c:v>
                </c:pt>
                <c:pt idx="1181">
                  <c:v>871.83329173393849</c:v>
                </c:pt>
                <c:pt idx="1182">
                  <c:v>872.22348173393846</c:v>
                </c:pt>
                <c:pt idx="1183">
                  <c:v>872.63753673393842</c:v>
                </c:pt>
                <c:pt idx="1184">
                  <c:v>873.05992173393838</c:v>
                </c:pt>
                <c:pt idx="1185">
                  <c:v>873.48548673393839</c:v>
                </c:pt>
                <c:pt idx="1186">
                  <c:v>873.91012173393835</c:v>
                </c:pt>
                <c:pt idx="1187">
                  <c:v>874.33113173393838</c:v>
                </c:pt>
                <c:pt idx="1188">
                  <c:v>874.74575673393838</c:v>
                </c:pt>
                <c:pt idx="1189">
                  <c:v>875.1568617339384</c:v>
                </c:pt>
                <c:pt idx="1190">
                  <c:v>875.57221673393838</c:v>
                </c:pt>
                <c:pt idx="1191">
                  <c:v>875.97923673393836</c:v>
                </c:pt>
                <c:pt idx="1192">
                  <c:v>876.38361173393832</c:v>
                </c:pt>
                <c:pt idx="1193">
                  <c:v>876.79200173393838</c:v>
                </c:pt>
                <c:pt idx="1194">
                  <c:v>877.19667673393838</c:v>
                </c:pt>
                <c:pt idx="1195">
                  <c:v>877.59403173393832</c:v>
                </c:pt>
                <c:pt idx="1196">
                  <c:v>877.97446673393836</c:v>
                </c:pt>
                <c:pt idx="1197">
                  <c:v>878.35603173393838</c:v>
                </c:pt>
                <c:pt idx="1198">
                  <c:v>878.75620673393837</c:v>
                </c:pt>
                <c:pt idx="1199">
                  <c:v>879.13702673393834</c:v>
                </c:pt>
                <c:pt idx="1200">
                  <c:v>879.49472673393836</c:v>
                </c:pt>
                <c:pt idx="1201">
                  <c:v>879.87177173393832</c:v>
                </c:pt>
                <c:pt idx="1202">
                  <c:v>880.24078173393832</c:v>
                </c:pt>
                <c:pt idx="1203">
                  <c:v>880.56419673393827</c:v>
                </c:pt>
                <c:pt idx="1204">
                  <c:v>880.90641673393827</c:v>
                </c:pt>
                <c:pt idx="1205">
                  <c:v>881.2905917339383</c:v>
                </c:pt>
                <c:pt idx="1206">
                  <c:v>881.6358267339383</c:v>
                </c:pt>
                <c:pt idx="1207">
                  <c:v>881.96227673393832</c:v>
                </c:pt>
                <c:pt idx="1208">
                  <c:v>882.32782173393832</c:v>
                </c:pt>
                <c:pt idx="1209">
                  <c:v>882.67045673393829</c:v>
                </c:pt>
                <c:pt idx="1210">
                  <c:v>882.98785673393832</c:v>
                </c:pt>
                <c:pt idx="1211">
                  <c:v>883.32137173393835</c:v>
                </c:pt>
                <c:pt idx="1212">
                  <c:v>883.64481673393834</c:v>
                </c:pt>
                <c:pt idx="1213">
                  <c:v>883.94574173393835</c:v>
                </c:pt>
                <c:pt idx="1214">
                  <c:v>884.23281173393832</c:v>
                </c:pt>
                <c:pt idx="1215">
                  <c:v>884.53781173393827</c:v>
                </c:pt>
                <c:pt idx="1216">
                  <c:v>884.85599173393825</c:v>
                </c:pt>
                <c:pt idx="1217">
                  <c:v>885.17871673393824</c:v>
                </c:pt>
                <c:pt idx="1218">
                  <c:v>885.47963173393828</c:v>
                </c:pt>
                <c:pt idx="1219">
                  <c:v>885.7432667339383</c:v>
                </c:pt>
                <c:pt idx="1220">
                  <c:v>886.02195673393828</c:v>
                </c:pt>
                <c:pt idx="1221">
                  <c:v>886.32237173393833</c:v>
                </c:pt>
                <c:pt idx="1222">
                  <c:v>886.5898517339383</c:v>
                </c:pt>
                <c:pt idx="1223">
                  <c:v>886.83749173393835</c:v>
                </c:pt>
                <c:pt idx="1224">
                  <c:v>887.12985673393837</c:v>
                </c:pt>
                <c:pt idx="1225">
                  <c:v>887.43123173393838</c:v>
                </c:pt>
                <c:pt idx="1226">
                  <c:v>887.70461173393835</c:v>
                </c:pt>
                <c:pt idx="1227">
                  <c:v>887.95498673393831</c:v>
                </c:pt>
                <c:pt idx="1228">
                  <c:v>888.16103173393833</c:v>
                </c:pt>
                <c:pt idx="1229">
                  <c:v>888.36444173393829</c:v>
                </c:pt>
                <c:pt idx="1230">
                  <c:v>888.55145673393827</c:v>
                </c:pt>
                <c:pt idx="1231">
                  <c:v>888.6967517339383</c:v>
                </c:pt>
                <c:pt idx="1232">
                  <c:v>888.87116673393825</c:v>
                </c:pt>
                <c:pt idx="1233">
                  <c:v>889.05731173393826</c:v>
                </c:pt>
                <c:pt idx="1234">
                  <c:v>889.25752173393823</c:v>
                </c:pt>
                <c:pt idx="1235">
                  <c:v>889.4648467339382</c:v>
                </c:pt>
                <c:pt idx="1236">
                  <c:v>889.63885673393816</c:v>
                </c:pt>
                <c:pt idx="1237">
                  <c:v>889.81014673393815</c:v>
                </c:pt>
                <c:pt idx="1238">
                  <c:v>889.98757173393813</c:v>
                </c:pt>
                <c:pt idx="1239">
                  <c:v>890.1601317339381</c:v>
                </c:pt>
                <c:pt idx="1240">
                  <c:v>890.32948173393811</c:v>
                </c:pt>
                <c:pt idx="1241">
                  <c:v>890.50366673393808</c:v>
                </c:pt>
                <c:pt idx="1242">
                  <c:v>890.65621173393811</c:v>
                </c:pt>
                <c:pt idx="1243">
                  <c:v>890.75758923393812</c:v>
                </c:pt>
                <c:pt idx="1244">
                  <c:v>890.84993173393809</c:v>
                </c:pt>
                <c:pt idx="1245">
                  <c:v>890.93354473393811</c:v>
                </c:pt>
                <c:pt idx="1246">
                  <c:v>890.99269723393809</c:v>
                </c:pt>
                <c:pt idx="1247">
                  <c:v>891.0251292839381</c:v>
                </c:pt>
                <c:pt idx="1248">
                  <c:v>891.03558133393813</c:v>
                </c:pt>
                <c:pt idx="1249">
                  <c:v>891.05167333393808</c:v>
                </c:pt>
                <c:pt idx="1250">
                  <c:v>891.06200073393813</c:v>
                </c:pt>
                <c:pt idx="1251">
                  <c:v>891.06507383393819</c:v>
                </c:pt>
                <c:pt idx="1252">
                  <c:v>891.06588008193819</c:v>
                </c:pt>
                <c:pt idx="1253">
                  <c:v>891.0660731749382</c:v>
                </c:pt>
                <c:pt idx="1254">
                  <c:v>891.06622002163817</c:v>
                </c:pt>
                <c:pt idx="1255">
                  <c:v>891.06624585833822</c:v>
                </c:pt>
                <c:pt idx="1256">
                  <c:v>891.06630578633826</c:v>
                </c:pt>
                <c:pt idx="1257">
                  <c:v>891.06634377673822</c:v>
                </c:pt>
                <c:pt idx="1258">
                  <c:v>891.06634624133324</c:v>
                </c:pt>
                <c:pt idx="1259">
                  <c:v>891.06634767872822</c:v>
                </c:pt>
                <c:pt idx="1260">
                  <c:v>891.06634875133489</c:v>
                </c:pt>
                <c:pt idx="1261">
                  <c:v>891.06634875375062</c:v>
                </c:pt>
                <c:pt idx="1262">
                  <c:v>891.06635033190969</c:v>
                </c:pt>
                <c:pt idx="1263">
                  <c:v>891.06635258950973</c:v>
                </c:pt>
                <c:pt idx="1264">
                  <c:v>891.06635326896424</c:v>
                </c:pt>
                <c:pt idx="1265">
                  <c:v>891.06635966446879</c:v>
                </c:pt>
                <c:pt idx="1266">
                  <c:v>891.06636854816884</c:v>
                </c:pt>
                <c:pt idx="1267">
                  <c:v>891.06637103636888</c:v>
                </c:pt>
                <c:pt idx="1268">
                  <c:v>891.06637129470391</c:v>
                </c:pt>
                <c:pt idx="1269">
                  <c:v>891.06637169903888</c:v>
                </c:pt>
                <c:pt idx="1270">
                  <c:v>891.06637185490433</c:v>
                </c:pt>
                <c:pt idx="1271">
                  <c:v>891.06637323966982</c:v>
                </c:pt>
                <c:pt idx="1272">
                  <c:v>891.06639681506977</c:v>
                </c:pt>
                <c:pt idx="1273">
                  <c:v>891.06650860056982</c:v>
                </c:pt>
                <c:pt idx="1274">
                  <c:v>891.06675984556978</c:v>
                </c:pt>
                <c:pt idx="1275">
                  <c:v>891.06705024556982</c:v>
                </c:pt>
                <c:pt idx="1276">
                  <c:v>891.06724033556986</c:v>
                </c:pt>
                <c:pt idx="1277">
                  <c:v>891.06785613556985</c:v>
                </c:pt>
                <c:pt idx="1278">
                  <c:v>891.06843666756981</c:v>
                </c:pt>
                <c:pt idx="1279">
                  <c:v>891.06850354306982</c:v>
                </c:pt>
                <c:pt idx="1280">
                  <c:v>891.06854552236985</c:v>
                </c:pt>
                <c:pt idx="1281">
                  <c:v>891.06854799176983</c:v>
                </c:pt>
                <c:pt idx="1282">
                  <c:v>891.06854929737835</c:v>
                </c:pt>
                <c:pt idx="1283">
                  <c:v>891.06854962783189</c:v>
                </c:pt>
                <c:pt idx="1284">
                  <c:v>891.06855098122685</c:v>
                </c:pt>
                <c:pt idx="1285">
                  <c:v>891.06855328692689</c:v>
                </c:pt>
                <c:pt idx="1286">
                  <c:v>891.06865402767687</c:v>
                </c:pt>
                <c:pt idx="1287">
                  <c:v>891.0687555207769</c:v>
                </c:pt>
                <c:pt idx="1288">
                  <c:v>891.06904802387692</c:v>
                </c:pt>
                <c:pt idx="1289">
                  <c:v>891.06958515387691</c:v>
                </c:pt>
                <c:pt idx="1290">
                  <c:v>891.07000371387687</c:v>
                </c:pt>
                <c:pt idx="1291">
                  <c:v>891.07018752487693</c:v>
                </c:pt>
                <c:pt idx="1292">
                  <c:v>891.07025734587694</c:v>
                </c:pt>
                <c:pt idx="1293">
                  <c:v>891.07035303887699</c:v>
                </c:pt>
                <c:pt idx="1294">
                  <c:v>891.07039113755695</c:v>
                </c:pt>
                <c:pt idx="1295">
                  <c:v>891.07039147639773</c:v>
                </c:pt>
                <c:pt idx="1296">
                  <c:v>891.07041600805849</c:v>
                </c:pt>
                <c:pt idx="1297">
                  <c:v>891.07107573655844</c:v>
                </c:pt>
                <c:pt idx="1298">
                  <c:v>891.07211706655846</c:v>
                </c:pt>
                <c:pt idx="1299">
                  <c:v>891.07252319818178</c:v>
                </c:pt>
                <c:pt idx="1300">
                  <c:v>891.07252320506905</c:v>
                </c:pt>
                <c:pt idx="1301">
                  <c:v>891.07344086033299</c:v>
                </c:pt>
                <c:pt idx="1302">
                  <c:v>891.07554851033296</c:v>
                </c:pt>
                <c:pt idx="1303">
                  <c:v>891.07710797033292</c:v>
                </c:pt>
                <c:pt idx="1304">
                  <c:v>891.07747761255291</c:v>
                </c:pt>
                <c:pt idx="1305">
                  <c:v>891.07850019477291</c:v>
                </c:pt>
                <c:pt idx="1306">
                  <c:v>891.07960987977287</c:v>
                </c:pt>
                <c:pt idx="1307">
                  <c:v>891.08052181477285</c:v>
                </c:pt>
                <c:pt idx="1308">
                  <c:v>891.08165605977285</c:v>
                </c:pt>
                <c:pt idx="1309">
                  <c:v>891.08219891977285</c:v>
                </c:pt>
                <c:pt idx="1310">
                  <c:v>891.0834892847729</c:v>
                </c:pt>
                <c:pt idx="1311">
                  <c:v>891.08586618477284</c:v>
                </c:pt>
                <c:pt idx="1312">
                  <c:v>891.09886248477289</c:v>
                </c:pt>
                <c:pt idx="1313">
                  <c:v>891.11072087477294</c:v>
                </c:pt>
                <c:pt idx="1314">
                  <c:v>891.11099459477293</c:v>
                </c:pt>
                <c:pt idx="1315">
                  <c:v>891.12886892477297</c:v>
                </c:pt>
                <c:pt idx="1316">
                  <c:v>891.15253092477292</c:v>
                </c:pt>
                <c:pt idx="1317">
                  <c:v>891.1651899247729</c:v>
                </c:pt>
                <c:pt idx="1318">
                  <c:v>891.17304152477288</c:v>
                </c:pt>
                <c:pt idx="1319">
                  <c:v>891.17824952477292</c:v>
                </c:pt>
                <c:pt idx="1320">
                  <c:v>891.18696727477288</c:v>
                </c:pt>
                <c:pt idx="1321">
                  <c:v>891.21470612477287</c:v>
                </c:pt>
                <c:pt idx="1322">
                  <c:v>891.24247302477283</c:v>
                </c:pt>
                <c:pt idx="1323">
                  <c:v>891.25557042477283</c:v>
                </c:pt>
                <c:pt idx="1324">
                  <c:v>891.27698292477282</c:v>
                </c:pt>
                <c:pt idx="1325">
                  <c:v>891.30380392477286</c:v>
                </c:pt>
                <c:pt idx="1326">
                  <c:v>891.34247292477289</c:v>
                </c:pt>
                <c:pt idx="1327">
                  <c:v>891.36952532477289</c:v>
                </c:pt>
                <c:pt idx="1328">
                  <c:v>891.39081472477289</c:v>
                </c:pt>
                <c:pt idx="1329">
                  <c:v>891.44062522477293</c:v>
                </c:pt>
                <c:pt idx="1330">
                  <c:v>891.49650372477288</c:v>
                </c:pt>
                <c:pt idx="1331">
                  <c:v>891.52284142477288</c:v>
                </c:pt>
                <c:pt idx="1332">
                  <c:v>891.54201812477288</c:v>
                </c:pt>
                <c:pt idx="1333">
                  <c:v>891.57041612477292</c:v>
                </c:pt>
                <c:pt idx="1334">
                  <c:v>891.59160512477297</c:v>
                </c:pt>
                <c:pt idx="1335">
                  <c:v>891.62148862477295</c:v>
                </c:pt>
                <c:pt idx="1336">
                  <c:v>891.65560412477294</c:v>
                </c:pt>
                <c:pt idx="1337">
                  <c:v>891.67717562477299</c:v>
                </c:pt>
                <c:pt idx="1338">
                  <c:v>891.70932662477298</c:v>
                </c:pt>
                <c:pt idx="1339">
                  <c:v>891.75464662477293</c:v>
                </c:pt>
                <c:pt idx="1340">
                  <c:v>891.79034712477289</c:v>
                </c:pt>
                <c:pt idx="1341">
                  <c:v>891.82440562477291</c:v>
                </c:pt>
                <c:pt idx="1342">
                  <c:v>891.86509562477295</c:v>
                </c:pt>
                <c:pt idx="1343">
                  <c:v>891.918522624773</c:v>
                </c:pt>
                <c:pt idx="1344">
                  <c:v>891.97429362477305</c:v>
                </c:pt>
                <c:pt idx="1345">
                  <c:v>892.01071662477307</c:v>
                </c:pt>
                <c:pt idx="1346">
                  <c:v>892.04037162477312</c:v>
                </c:pt>
                <c:pt idx="1347">
                  <c:v>892.11632412477309</c:v>
                </c:pt>
                <c:pt idx="1348">
                  <c:v>892.22523412477312</c:v>
                </c:pt>
                <c:pt idx="1349">
                  <c:v>892.29000512477307</c:v>
                </c:pt>
                <c:pt idx="1350">
                  <c:v>892.30934662477307</c:v>
                </c:pt>
                <c:pt idx="1351">
                  <c:v>892.34616262477311</c:v>
                </c:pt>
                <c:pt idx="1352">
                  <c:v>892.41833212477309</c:v>
                </c:pt>
                <c:pt idx="1353">
                  <c:v>892.52811612477308</c:v>
                </c:pt>
                <c:pt idx="1354">
                  <c:v>892.62998612477304</c:v>
                </c:pt>
                <c:pt idx="1355">
                  <c:v>892.70731562477306</c:v>
                </c:pt>
                <c:pt idx="1356">
                  <c:v>892.81007012477301</c:v>
                </c:pt>
                <c:pt idx="1357">
                  <c:v>892.936785124773</c:v>
                </c:pt>
                <c:pt idx="1358">
                  <c:v>893.08653512477304</c:v>
                </c:pt>
                <c:pt idx="1359">
                  <c:v>893.21078062477307</c:v>
                </c:pt>
                <c:pt idx="1360">
                  <c:v>893.29862912477302</c:v>
                </c:pt>
                <c:pt idx="1361">
                  <c:v>893.40906712477306</c:v>
                </c:pt>
                <c:pt idx="1362">
                  <c:v>893.4959796247731</c:v>
                </c:pt>
                <c:pt idx="1363">
                  <c:v>893.59351212477316</c:v>
                </c:pt>
                <c:pt idx="1364">
                  <c:v>893.7161236247731</c:v>
                </c:pt>
                <c:pt idx="1365">
                  <c:v>893.79541362477312</c:v>
                </c:pt>
                <c:pt idx="1366">
                  <c:v>893.84603912477314</c:v>
                </c:pt>
                <c:pt idx="1367">
                  <c:v>893.90253712477318</c:v>
                </c:pt>
                <c:pt idx="1368">
                  <c:v>893.98843062477317</c:v>
                </c:pt>
                <c:pt idx="1369">
                  <c:v>894.06069212477314</c:v>
                </c:pt>
                <c:pt idx="1370">
                  <c:v>894.09445512477316</c:v>
                </c:pt>
                <c:pt idx="1371">
                  <c:v>894.12676462477316</c:v>
                </c:pt>
                <c:pt idx="1372">
                  <c:v>894.18524912477312</c:v>
                </c:pt>
                <c:pt idx="1373">
                  <c:v>894.26901762477314</c:v>
                </c:pt>
                <c:pt idx="1374">
                  <c:v>894.41000212477309</c:v>
                </c:pt>
                <c:pt idx="1375">
                  <c:v>894.5367061247731</c:v>
                </c:pt>
                <c:pt idx="1376">
                  <c:v>894.6059631247731</c:v>
                </c:pt>
                <c:pt idx="1377">
                  <c:v>894.67257112477307</c:v>
                </c:pt>
                <c:pt idx="1378">
                  <c:v>894.76431612477302</c:v>
                </c:pt>
                <c:pt idx="1379">
                  <c:v>894.85463962477297</c:v>
                </c:pt>
                <c:pt idx="1380">
                  <c:v>894.94260312477297</c:v>
                </c:pt>
                <c:pt idx="1381">
                  <c:v>895.02949312477301</c:v>
                </c:pt>
                <c:pt idx="1382">
                  <c:v>895.13303312477296</c:v>
                </c:pt>
                <c:pt idx="1383">
                  <c:v>895.27606312477292</c:v>
                </c:pt>
                <c:pt idx="1384">
                  <c:v>895.40731312477294</c:v>
                </c:pt>
                <c:pt idx="1385">
                  <c:v>895.53152812477299</c:v>
                </c:pt>
                <c:pt idx="1386">
                  <c:v>895.62354262477299</c:v>
                </c:pt>
                <c:pt idx="1387">
                  <c:v>895.70094712477294</c:v>
                </c:pt>
                <c:pt idx="1388">
                  <c:v>895.84290212477299</c:v>
                </c:pt>
                <c:pt idx="1389">
                  <c:v>896.02515712477305</c:v>
                </c:pt>
                <c:pt idx="1390">
                  <c:v>896.21143712477306</c:v>
                </c:pt>
                <c:pt idx="1391">
                  <c:v>896.39253212477308</c:v>
                </c:pt>
                <c:pt idx="1392">
                  <c:v>896.56552212477311</c:v>
                </c:pt>
                <c:pt idx="1393">
                  <c:v>896.75814212477314</c:v>
                </c:pt>
                <c:pt idx="1394">
                  <c:v>896.9512421247731</c:v>
                </c:pt>
                <c:pt idx="1395">
                  <c:v>897.1267671247731</c:v>
                </c:pt>
                <c:pt idx="1396">
                  <c:v>897.32527712477315</c:v>
                </c:pt>
                <c:pt idx="1397">
                  <c:v>897.5343671247731</c:v>
                </c:pt>
                <c:pt idx="1398">
                  <c:v>897.73800212477306</c:v>
                </c:pt>
                <c:pt idx="1399">
                  <c:v>897.97210212477307</c:v>
                </c:pt>
                <c:pt idx="1400">
                  <c:v>898.23016712477306</c:v>
                </c:pt>
                <c:pt idx="1401">
                  <c:v>898.47970712477309</c:v>
                </c:pt>
                <c:pt idx="1402">
                  <c:v>898.6889521247731</c:v>
                </c:pt>
                <c:pt idx="1403">
                  <c:v>898.86156212477306</c:v>
                </c:pt>
                <c:pt idx="1404">
                  <c:v>899.03371712477303</c:v>
                </c:pt>
                <c:pt idx="1405">
                  <c:v>899.25459212477301</c:v>
                </c:pt>
                <c:pt idx="1406">
                  <c:v>899.51102712477302</c:v>
                </c:pt>
                <c:pt idx="1407">
                  <c:v>899.76010712477307</c:v>
                </c:pt>
                <c:pt idx="1408">
                  <c:v>899.97506712477309</c:v>
                </c:pt>
                <c:pt idx="1409">
                  <c:v>900.20377712477307</c:v>
                </c:pt>
                <c:pt idx="1410">
                  <c:v>900.47140712477312</c:v>
                </c:pt>
                <c:pt idx="1411">
                  <c:v>900.73411712477309</c:v>
                </c:pt>
                <c:pt idx="1412">
                  <c:v>900.98565212477308</c:v>
                </c:pt>
                <c:pt idx="1413">
                  <c:v>901.21970212477311</c:v>
                </c:pt>
                <c:pt idx="1414">
                  <c:v>901.46542212477311</c:v>
                </c:pt>
                <c:pt idx="1415">
                  <c:v>901.72670212477317</c:v>
                </c:pt>
                <c:pt idx="1416">
                  <c:v>901.97976212477317</c:v>
                </c:pt>
                <c:pt idx="1417">
                  <c:v>902.23046212477323</c:v>
                </c:pt>
                <c:pt idx="1418">
                  <c:v>902.47870212477324</c:v>
                </c:pt>
                <c:pt idx="1419">
                  <c:v>902.73313712477318</c:v>
                </c:pt>
                <c:pt idx="1420">
                  <c:v>903.00291212477316</c:v>
                </c:pt>
                <c:pt idx="1421">
                  <c:v>903.27232712477314</c:v>
                </c:pt>
                <c:pt idx="1422">
                  <c:v>903.54423712477319</c:v>
                </c:pt>
                <c:pt idx="1423">
                  <c:v>903.82195212477313</c:v>
                </c:pt>
                <c:pt idx="1424">
                  <c:v>904.08906712477312</c:v>
                </c:pt>
                <c:pt idx="1425">
                  <c:v>904.35221212477313</c:v>
                </c:pt>
                <c:pt idx="1426">
                  <c:v>904.61703712477311</c:v>
                </c:pt>
                <c:pt idx="1427">
                  <c:v>904.88777712477315</c:v>
                </c:pt>
                <c:pt idx="1428">
                  <c:v>905.16363712477312</c:v>
                </c:pt>
                <c:pt idx="1429">
                  <c:v>905.4274671247731</c:v>
                </c:pt>
                <c:pt idx="1430">
                  <c:v>905.6899421247731</c:v>
                </c:pt>
                <c:pt idx="1431">
                  <c:v>905.96400212477306</c:v>
                </c:pt>
                <c:pt idx="1432">
                  <c:v>906.24176712477311</c:v>
                </c:pt>
                <c:pt idx="1433">
                  <c:v>906.51479712477305</c:v>
                </c:pt>
                <c:pt idx="1434">
                  <c:v>906.78268712477302</c:v>
                </c:pt>
                <c:pt idx="1435">
                  <c:v>907.05343712477304</c:v>
                </c:pt>
                <c:pt idx="1436">
                  <c:v>907.32743712477304</c:v>
                </c:pt>
                <c:pt idx="1437">
                  <c:v>907.60012712477305</c:v>
                </c:pt>
                <c:pt idx="1438">
                  <c:v>907.87261212477301</c:v>
                </c:pt>
                <c:pt idx="1439">
                  <c:v>908.14154212477297</c:v>
                </c:pt>
                <c:pt idx="1440">
                  <c:v>908.40851712477297</c:v>
                </c:pt>
                <c:pt idx="1441">
                  <c:v>908.67767212477293</c:v>
                </c:pt>
                <c:pt idx="1442">
                  <c:v>908.94834712477291</c:v>
                </c:pt>
                <c:pt idx="1443">
                  <c:v>909.22043712477296</c:v>
                </c:pt>
                <c:pt idx="1444">
                  <c:v>909.49501212477298</c:v>
                </c:pt>
                <c:pt idx="1445">
                  <c:v>909.770942124773</c:v>
                </c:pt>
                <c:pt idx="1446">
                  <c:v>910.04489212477301</c:v>
                </c:pt>
                <c:pt idx="1447">
                  <c:v>910.31481212477297</c:v>
                </c:pt>
                <c:pt idx="1448">
                  <c:v>910.58489712477297</c:v>
                </c:pt>
                <c:pt idx="1449">
                  <c:v>910.85655712477296</c:v>
                </c:pt>
                <c:pt idx="1450">
                  <c:v>911.12679712477291</c:v>
                </c:pt>
                <c:pt idx="1451">
                  <c:v>911.39799712477293</c:v>
                </c:pt>
                <c:pt idx="1452">
                  <c:v>911.66956712477293</c:v>
                </c:pt>
                <c:pt idx="1453">
                  <c:v>911.93759712477288</c:v>
                </c:pt>
                <c:pt idx="1454">
                  <c:v>912.20376212477288</c:v>
                </c:pt>
                <c:pt idx="1455">
                  <c:v>912.4691071247729</c:v>
                </c:pt>
                <c:pt idx="1456">
                  <c:v>912.73596712477286</c:v>
                </c:pt>
                <c:pt idx="1457">
                  <c:v>913.00551712477284</c:v>
                </c:pt>
                <c:pt idx="1458">
                  <c:v>913.27379712477284</c:v>
                </c:pt>
                <c:pt idx="1459">
                  <c:v>913.54067712477286</c:v>
                </c:pt>
                <c:pt idx="1460">
                  <c:v>913.80852712477281</c:v>
                </c:pt>
                <c:pt idx="1461">
                  <c:v>914.07731712477278</c:v>
                </c:pt>
                <c:pt idx="1462">
                  <c:v>914.34443212477277</c:v>
                </c:pt>
                <c:pt idx="1463">
                  <c:v>914.60908712477271</c:v>
                </c:pt>
                <c:pt idx="1464">
                  <c:v>914.87404712477269</c:v>
                </c:pt>
                <c:pt idx="1465">
                  <c:v>915.13891212477267</c:v>
                </c:pt>
                <c:pt idx="1466">
                  <c:v>915.40167712477262</c:v>
                </c:pt>
                <c:pt idx="1467">
                  <c:v>915.66182712477257</c:v>
                </c:pt>
                <c:pt idx="1468">
                  <c:v>915.91769712477253</c:v>
                </c:pt>
                <c:pt idx="1469">
                  <c:v>916.16583212477258</c:v>
                </c:pt>
                <c:pt idx="1470">
                  <c:v>916.40424212477262</c:v>
                </c:pt>
                <c:pt idx="1471">
                  <c:v>916.6406521247726</c:v>
                </c:pt>
                <c:pt idx="1472">
                  <c:v>916.87656212477259</c:v>
                </c:pt>
                <c:pt idx="1473">
                  <c:v>917.11432212477257</c:v>
                </c:pt>
                <c:pt idx="1474">
                  <c:v>917.35491712477256</c:v>
                </c:pt>
                <c:pt idx="1475">
                  <c:v>917.59817712477252</c:v>
                </c:pt>
                <c:pt idx="1476">
                  <c:v>917.82957712477253</c:v>
                </c:pt>
                <c:pt idx="1477">
                  <c:v>918.05516712477254</c:v>
                </c:pt>
                <c:pt idx="1478">
                  <c:v>918.29110712477257</c:v>
                </c:pt>
                <c:pt idx="1479">
                  <c:v>918.53178712477256</c:v>
                </c:pt>
                <c:pt idx="1480">
                  <c:v>918.77845712477256</c:v>
                </c:pt>
                <c:pt idx="1481">
                  <c:v>919.02378212477254</c:v>
                </c:pt>
                <c:pt idx="1482">
                  <c:v>919.26853212477249</c:v>
                </c:pt>
                <c:pt idx="1483">
                  <c:v>919.51682712477248</c:v>
                </c:pt>
                <c:pt idx="1484">
                  <c:v>919.77071712477243</c:v>
                </c:pt>
                <c:pt idx="1485">
                  <c:v>920.02793212477241</c:v>
                </c:pt>
                <c:pt idx="1486">
                  <c:v>920.28229212477243</c:v>
                </c:pt>
                <c:pt idx="1487">
                  <c:v>920.53434212477248</c:v>
                </c:pt>
                <c:pt idx="1488">
                  <c:v>920.77604212477252</c:v>
                </c:pt>
                <c:pt idx="1489">
                  <c:v>921.01310212477256</c:v>
                </c:pt>
                <c:pt idx="1490">
                  <c:v>921.2549821247726</c:v>
                </c:pt>
                <c:pt idx="1491">
                  <c:v>921.50209212477262</c:v>
                </c:pt>
                <c:pt idx="1492">
                  <c:v>921.75738212477256</c:v>
                </c:pt>
                <c:pt idx="1493">
                  <c:v>922.01466712477259</c:v>
                </c:pt>
                <c:pt idx="1494">
                  <c:v>922.27190212477262</c:v>
                </c:pt>
                <c:pt idx="1495">
                  <c:v>922.52327712477268</c:v>
                </c:pt>
                <c:pt idx="1496">
                  <c:v>922.76899712477268</c:v>
                </c:pt>
                <c:pt idx="1497">
                  <c:v>923.01956212477273</c:v>
                </c:pt>
                <c:pt idx="1498">
                  <c:v>923.26767712477272</c:v>
                </c:pt>
                <c:pt idx="1499">
                  <c:v>923.50773712477269</c:v>
                </c:pt>
                <c:pt idx="1500">
                  <c:v>923.73840212477273</c:v>
                </c:pt>
                <c:pt idx="1501">
                  <c:v>923.96208212477268</c:v>
                </c:pt>
                <c:pt idx="1502">
                  <c:v>924.18613212477271</c:v>
                </c:pt>
                <c:pt idx="1503">
                  <c:v>924.41232712477267</c:v>
                </c:pt>
                <c:pt idx="1504">
                  <c:v>924.64495212477266</c:v>
                </c:pt>
                <c:pt idx="1505">
                  <c:v>924.88406712477263</c:v>
                </c:pt>
                <c:pt idx="1506">
                  <c:v>925.12124712477259</c:v>
                </c:pt>
                <c:pt idx="1507">
                  <c:v>925.35267712477264</c:v>
                </c:pt>
                <c:pt idx="1508">
                  <c:v>925.58126212477259</c:v>
                </c:pt>
                <c:pt idx="1509">
                  <c:v>925.80369712477261</c:v>
                </c:pt>
                <c:pt idx="1510">
                  <c:v>926.02589712477265</c:v>
                </c:pt>
                <c:pt idx="1511">
                  <c:v>926.25467712477268</c:v>
                </c:pt>
                <c:pt idx="1512">
                  <c:v>926.48865212477267</c:v>
                </c:pt>
                <c:pt idx="1513">
                  <c:v>926.7264371247727</c:v>
                </c:pt>
                <c:pt idx="1514">
                  <c:v>926.96614712477265</c:v>
                </c:pt>
                <c:pt idx="1515">
                  <c:v>927.20191712477265</c:v>
                </c:pt>
                <c:pt idx="1516">
                  <c:v>927.43449212477265</c:v>
                </c:pt>
                <c:pt idx="1517">
                  <c:v>927.67357712477269</c:v>
                </c:pt>
                <c:pt idx="1518">
                  <c:v>927.91583712477268</c:v>
                </c:pt>
                <c:pt idx="1519">
                  <c:v>928.1535821247727</c:v>
                </c:pt>
                <c:pt idx="1520">
                  <c:v>928.38797712477265</c:v>
                </c:pt>
                <c:pt idx="1521">
                  <c:v>928.62389712477261</c:v>
                </c:pt>
                <c:pt idx="1522">
                  <c:v>928.86389712477262</c:v>
                </c:pt>
                <c:pt idx="1523">
                  <c:v>929.10647212477261</c:v>
                </c:pt>
                <c:pt idx="1524">
                  <c:v>929.34672712477266</c:v>
                </c:pt>
                <c:pt idx="1525">
                  <c:v>929.5854921247726</c:v>
                </c:pt>
                <c:pt idx="1526">
                  <c:v>929.82573712477256</c:v>
                </c:pt>
                <c:pt idx="1527">
                  <c:v>930.06675712477261</c:v>
                </c:pt>
                <c:pt idx="1528">
                  <c:v>930.30807212477259</c:v>
                </c:pt>
                <c:pt idx="1529">
                  <c:v>930.54701212477255</c:v>
                </c:pt>
                <c:pt idx="1530">
                  <c:v>930.78429712477259</c:v>
                </c:pt>
                <c:pt idx="1531">
                  <c:v>931.02243212477265</c:v>
                </c:pt>
                <c:pt idx="1532">
                  <c:v>931.25787212477269</c:v>
                </c:pt>
                <c:pt idx="1533">
                  <c:v>931.49061712477271</c:v>
                </c:pt>
                <c:pt idx="1534">
                  <c:v>931.72386212477272</c:v>
                </c:pt>
                <c:pt idx="1535">
                  <c:v>931.95839212477267</c:v>
                </c:pt>
                <c:pt idx="1536">
                  <c:v>932.18958712477263</c:v>
                </c:pt>
                <c:pt idx="1537">
                  <c:v>932.4131221247726</c:v>
                </c:pt>
                <c:pt idx="1538">
                  <c:v>932.63328712477255</c:v>
                </c:pt>
                <c:pt idx="1539">
                  <c:v>932.85097212477251</c:v>
                </c:pt>
                <c:pt idx="1540">
                  <c:v>933.06832712477251</c:v>
                </c:pt>
                <c:pt idx="1541">
                  <c:v>933.28853712477246</c:v>
                </c:pt>
                <c:pt idx="1542">
                  <c:v>933.50662212477243</c:v>
                </c:pt>
                <c:pt idx="1543">
                  <c:v>933.72607212477249</c:v>
                </c:pt>
                <c:pt idx="1544">
                  <c:v>933.94695712477244</c:v>
                </c:pt>
                <c:pt idx="1545">
                  <c:v>934.16481212477242</c:v>
                </c:pt>
                <c:pt idx="1546">
                  <c:v>934.38739712477241</c:v>
                </c:pt>
                <c:pt idx="1547">
                  <c:v>934.60951212477244</c:v>
                </c:pt>
                <c:pt idx="1548">
                  <c:v>934.82712212477247</c:v>
                </c:pt>
                <c:pt idx="1549">
                  <c:v>935.04908712477243</c:v>
                </c:pt>
                <c:pt idx="1550">
                  <c:v>935.26599212477242</c:v>
                </c:pt>
                <c:pt idx="1551">
                  <c:v>935.48213212477242</c:v>
                </c:pt>
                <c:pt idx="1552">
                  <c:v>935.70538212477243</c:v>
                </c:pt>
                <c:pt idx="1553">
                  <c:v>935.9246821247724</c:v>
                </c:pt>
                <c:pt idx="1554">
                  <c:v>936.14375212477239</c:v>
                </c:pt>
                <c:pt idx="1555">
                  <c:v>936.36541212477243</c:v>
                </c:pt>
                <c:pt idx="1556">
                  <c:v>936.58703212477246</c:v>
                </c:pt>
                <c:pt idx="1557">
                  <c:v>936.81058212477251</c:v>
                </c:pt>
                <c:pt idx="1558">
                  <c:v>937.03361712477249</c:v>
                </c:pt>
                <c:pt idx="1559">
                  <c:v>937.2558771247725</c:v>
                </c:pt>
                <c:pt idx="1560">
                  <c:v>937.47945712477247</c:v>
                </c:pt>
                <c:pt idx="1561">
                  <c:v>937.70091712477245</c:v>
                </c:pt>
                <c:pt idx="1562">
                  <c:v>937.92163212477249</c:v>
                </c:pt>
                <c:pt idx="1563">
                  <c:v>938.14329712477252</c:v>
                </c:pt>
                <c:pt idx="1564">
                  <c:v>938.35967712477247</c:v>
                </c:pt>
                <c:pt idx="1565">
                  <c:v>938.55498712477242</c:v>
                </c:pt>
                <c:pt idx="1566">
                  <c:v>938.7497471247724</c:v>
                </c:pt>
                <c:pt idx="1567">
                  <c:v>938.96238212477238</c:v>
                </c:pt>
                <c:pt idx="1568">
                  <c:v>939.17725712477238</c:v>
                </c:pt>
                <c:pt idx="1569">
                  <c:v>939.39567712477242</c:v>
                </c:pt>
                <c:pt idx="1570">
                  <c:v>939.61591212477242</c:v>
                </c:pt>
                <c:pt idx="1571">
                  <c:v>939.83104212477247</c:v>
                </c:pt>
                <c:pt idx="1572">
                  <c:v>940.04492212477248</c:v>
                </c:pt>
                <c:pt idx="1573">
                  <c:v>940.26094212477244</c:v>
                </c:pt>
                <c:pt idx="1574">
                  <c:v>940.4756171247725</c:v>
                </c:pt>
                <c:pt idx="1575">
                  <c:v>940.68814212477253</c:v>
                </c:pt>
                <c:pt idx="1576">
                  <c:v>940.9000121247725</c:v>
                </c:pt>
                <c:pt idx="1577">
                  <c:v>941.11073212477254</c:v>
                </c:pt>
                <c:pt idx="1578">
                  <c:v>941.32182212477255</c:v>
                </c:pt>
                <c:pt idx="1579">
                  <c:v>941.53112712477252</c:v>
                </c:pt>
                <c:pt idx="1580">
                  <c:v>941.73115212477251</c:v>
                </c:pt>
                <c:pt idx="1581">
                  <c:v>941.93021712477253</c:v>
                </c:pt>
                <c:pt idx="1582">
                  <c:v>942.13657712477254</c:v>
                </c:pt>
                <c:pt idx="1583">
                  <c:v>942.34009212477258</c:v>
                </c:pt>
                <c:pt idx="1584">
                  <c:v>942.54568212477261</c:v>
                </c:pt>
                <c:pt idx="1585">
                  <c:v>942.75741712477259</c:v>
                </c:pt>
                <c:pt idx="1586">
                  <c:v>942.96496712477256</c:v>
                </c:pt>
                <c:pt idx="1587">
                  <c:v>943.17245212477258</c:v>
                </c:pt>
                <c:pt idx="1588">
                  <c:v>943.3811071247726</c:v>
                </c:pt>
                <c:pt idx="1589">
                  <c:v>943.58731212477255</c:v>
                </c:pt>
                <c:pt idx="1590">
                  <c:v>943.78644212477252</c:v>
                </c:pt>
                <c:pt idx="1591">
                  <c:v>943.98649712477254</c:v>
                </c:pt>
                <c:pt idx="1592">
                  <c:v>944.19570712477253</c:v>
                </c:pt>
                <c:pt idx="1593">
                  <c:v>944.40376212477247</c:v>
                </c:pt>
                <c:pt idx="1594">
                  <c:v>944.61098712477246</c:v>
                </c:pt>
                <c:pt idx="1595">
                  <c:v>944.82043712477241</c:v>
                </c:pt>
                <c:pt idx="1596">
                  <c:v>945.01558212477244</c:v>
                </c:pt>
                <c:pt idx="1597">
                  <c:v>945.20981212477238</c:v>
                </c:pt>
                <c:pt idx="1598">
                  <c:v>945.4162621247724</c:v>
                </c:pt>
                <c:pt idx="1599">
                  <c:v>945.6188921247724</c:v>
                </c:pt>
                <c:pt idx="1600">
                  <c:v>946.02260212477245</c:v>
                </c:pt>
                <c:pt idx="1601">
                  <c:v>946.62521212477247</c:v>
                </c:pt>
                <c:pt idx="1602">
                  <c:v>947.58941212477248</c:v>
                </c:pt>
                <c:pt idx="1603">
                  <c:v>948.53328712477253</c:v>
                </c:pt>
                <c:pt idx="1604">
                  <c:v>949.47486212477247</c:v>
                </c:pt>
                <c:pt idx="1605">
                  <c:v>950.38751212477246</c:v>
                </c:pt>
                <c:pt idx="1606">
                  <c:v>951.26788712477241</c:v>
                </c:pt>
                <c:pt idx="1607">
                  <c:v>952.10691212477241</c:v>
                </c:pt>
                <c:pt idx="1608">
                  <c:v>952.9312121247724</c:v>
                </c:pt>
                <c:pt idx="1609">
                  <c:v>953.73868712477235</c:v>
                </c:pt>
                <c:pt idx="1610">
                  <c:v>954.5398621247723</c:v>
                </c:pt>
                <c:pt idx="1611">
                  <c:v>955.33653712477235</c:v>
                </c:pt>
                <c:pt idx="1612">
                  <c:v>956.11901212477233</c:v>
                </c:pt>
                <c:pt idx="1613">
                  <c:v>956.85106212477228</c:v>
                </c:pt>
                <c:pt idx="1614">
                  <c:v>957.53746212477233</c:v>
                </c:pt>
                <c:pt idx="1615">
                  <c:v>958.17886212477231</c:v>
                </c:pt>
                <c:pt idx="1616">
                  <c:v>958.71721212477235</c:v>
                </c:pt>
                <c:pt idx="1617">
                  <c:v>959.16091462477232</c:v>
                </c:pt>
                <c:pt idx="1618">
                  <c:v>959.57562712477227</c:v>
                </c:pt>
                <c:pt idx="1619">
                  <c:v>959.91521462477226</c:v>
                </c:pt>
                <c:pt idx="1620">
                  <c:v>960.11211212477224</c:v>
                </c:pt>
                <c:pt idx="1621">
                  <c:v>960.22871962477222</c:v>
                </c:pt>
                <c:pt idx="1622">
                  <c:v>960.28998487477224</c:v>
                </c:pt>
                <c:pt idx="1623">
                  <c:v>960.32241662477225</c:v>
                </c:pt>
                <c:pt idx="1624">
                  <c:v>960.3330894997722</c:v>
                </c:pt>
                <c:pt idx="1625">
                  <c:v>960.3387443747722</c:v>
                </c:pt>
                <c:pt idx="1626">
                  <c:v>960.3419433850222</c:v>
                </c:pt>
                <c:pt idx="1627">
                  <c:v>960.3419724427722</c:v>
                </c:pt>
                <c:pt idx="1628">
                  <c:v>960.34198864702967</c:v>
                </c:pt>
                <c:pt idx="1629">
                  <c:v>960.3420044682872</c:v>
                </c:pt>
                <c:pt idx="1630">
                  <c:v>960.34202763103724</c:v>
                </c:pt>
                <c:pt idx="1631">
                  <c:v>960.34203583918725</c:v>
                </c:pt>
                <c:pt idx="1632">
                  <c:v>960.34206442658729</c:v>
                </c:pt>
                <c:pt idx="1633">
                  <c:v>960.34213475908723</c:v>
                </c:pt>
                <c:pt idx="1634">
                  <c:v>960.34217721475375</c:v>
                </c:pt>
                <c:pt idx="1635">
                  <c:v>960.34217721654852</c:v>
                </c:pt>
                <c:pt idx="1636">
                  <c:v>960.34237098017672</c:v>
                </c:pt>
                <c:pt idx="1637">
                  <c:v>960.34267446767672</c:v>
                </c:pt>
                <c:pt idx="1638">
                  <c:v>960.34334251767666</c:v>
                </c:pt>
                <c:pt idx="1639">
                  <c:v>960.34422451767671</c:v>
                </c:pt>
                <c:pt idx="1640">
                  <c:v>960.34455034820166</c:v>
                </c:pt>
                <c:pt idx="1641">
                  <c:v>960.34455392040161</c:v>
                </c:pt>
                <c:pt idx="1642">
                  <c:v>960.34461294957657</c:v>
                </c:pt>
                <c:pt idx="1643">
                  <c:v>960.34472042957657</c:v>
                </c:pt>
                <c:pt idx="1644">
                  <c:v>960.34589702207654</c:v>
                </c:pt>
                <c:pt idx="1645">
                  <c:v>960.34936412207651</c:v>
                </c:pt>
                <c:pt idx="1646">
                  <c:v>960.35308554707649</c:v>
                </c:pt>
                <c:pt idx="1647">
                  <c:v>960.36345034707654</c:v>
                </c:pt>
                <c:pt idx="1648">
                  <c:v>960.38063934707657</c:v>
                </c:pt>
                <c:pt idx="1649">
                  <c:v>960.41600209707656</c:v>
                </c:pt>
                <c:pt idx="1650">
                  <c:v>960.48497709707658</c:v>
                </c:pt>
                <c:pt idx="1651">
                  <c:v>960.55188459707654</c:v>
                </c:pt>
                <c:pt idx="1652">
                  <c:v>960.63173959707649</c:v>
                </c:pt>
                <c:pt idx="1653">
                  <c:v>960.75791209707654</c:v>
                </c:pt>
                <c:pt idx="1654">
                  <c:v>960.95143709707656</c:v>
                </c:pt>
                <c:pt idx="1655">
                  <c:v>961.24319709707652</c:v>
                </c:pt>
                <c:pt idx="1656">
                  <c:v>961.60161959707648</c:v>
                </c:pt>
                <c:pt idx="1657">
                  <c:v>961.99805709707653</c:v>
                </c:pt>
                <c:pt idx="1658">
                  <c:v>962.41974709707654</c:v>
                </c:pt>
                <c:pt idx="1659">
                  <c:v>962.83675459707649</c:v>
                </c:pt>
                <c:pt idx="1660">
                  <c:v>963.13511959707648</c:v>
                </c:pt>
                <c:pt idx="1661">
                  <c:v>963.26801209707651</c:v>
                </c:pt>
                <c:pt idx="1662">
                  <c:v>963.40488459707649</c:v>
                </c:pt>
                <c:pt idx="1663">
                  <c:v>963.57087459707645</c:v>
                </c:pt>
                <c:pt idx="1664">
                  <c:v>963.74994709707642</c:v>
                </c:pt>
                <c:pt idx="1665">
                  <c:v>964.04742459707643</c:v>
                </c:pt>
                <c:pt idx="1666">
                  <c:v>964.4445895970764</c:v>
                </c:pt>
                <c:pt idx="1667">
                  <c:v>964.89769459707645</c:v>
                </c:pt>
                <c:pt idx="1668">
                  <c:v>965.3631120970764</c:v>
                </c:pt>
                <c:pt idx="1669">
                  <c:v>965.81524959707644</c:v>
                </c:pt>
                <c:pt idx="1670">
                  <c:v>966.21275209707642</c:v>
                </c:pt>
                <c:pt idx="1671">
                  <c:v>966.5198345970764</c:v>
                </c:pt>
                <c:pt idx="1672">
                  <c:v>966.83008209707634</c:v>
                </c:pt>
                <c:pt idx="1673">
                  <c:v>967.15775209707635</c:v>
                </c:pt>
                <c:pt idx="1674">
                  <c:v>967.47662959707634</c:v>
                </c:pt>
                <c:pt idx="1675">
                  <c:v>967.83442709707629</c:v>
                </c:pt>
                <c:pt idx="1676">
                  <c:v>968.24506459707629</c:v>
                </c:pt>
                <c:pt idx="1677">
                  <c:v>968.67484959707633</c:v>
                </c:pt>
                <c:pt idx="1678">
                  <c:v>969.11035459707637</c:v>
                </c:pt>
                <c:pt idx="1679">
                  <c:v>969.55747209707636</c:v>
                </c:pt>
                <c:pt idx="1680">
                  <c:v>969.99717209707637</c:v>
                </c:pt>
                <c:pt idx="1681">
                  <c:v>970.44538709707638</c:v>
                </c:pt>
                <c:pt idx="1682">
                  <c:v>970.90240459707638</c:v>
                </c:pt>
                <c:pt idx="1683">
                  <c:v>971.35572209707641</c:v>
                </c:pt>
                <c:pt idx="1684">
                  <c:v>971.8038745970764</c:v>
                </c:pt>
                <c:pt idx="1685">
                  <c:v>972.24442459707643</c:v>
                </c:pt>
                <c:pt idx="1686">
                  <c:v>972.69043959707642</c:v>
                </c:pt>
                <c:pt idx="1687">
                  <c:v>973.13998459707636</c:v>
                </c:pt>
                <c:pt idx="1688">
                  <c:v>973.59201209707635</c:v>
                </c:pt>
                <c:pt idx="1689">
                  <c:v>974.04264459707633</c:v>
                </c:pt>
                <c:pt idx="1690">
                  <c:v>974.47795709707634</c:v>
                </c:pt>
                <c:pt idx="1691">
                  <c:v>974.90165459707634</c:v>
                </c:pt>
                <c:pt idx="1692">
                  <c:v>975.3241795970763</c:v>
                </c:pt>
                <c:pt idx="1693">
                  <c:v>975.72537959707631</c:v>
                </c:pt>
                <c:pt idx="1694">
                  <c:v>976.1211445970763</c:v>
                </c:pt>
                <c:pt idx="1695">
                  <c:v>976.52725459707631</c:v>
                </c:pt>
                <c:pt idx="1696">
                  <c:v>976.93289459707626</c:v>
                </c:pt>
                <c:pt idx="1697">
                  <c:v>977.32378959707626</c:v>
                </c:pt>
                <c:pt idx="1698">
                  <c:v>977.70783459707627</c:v>
                </c:pt>
                <c:pt idx="1699">
                  <c:v>978.10298459707622</c:v>
                </c:pt>
                <c:pt idx="1700">
                  <c:v>978.47846959707624</c:v>
                </c:pt>
                <c:pt idx="1701">
                  <c:v>978.84149959707622</c:v>
                </c:pt>
                <c:pt idx="1702">
                  <c:v>979.22481209707621</c:v>
                </c:pt>
                <c:pt idx="1703">
                  <c:v>979.61378209707618</c:v>
                </c:pt>
                <c:pt idx="1704">
                  <c:v>979.99878959707621</c:v>
                </c:pt>
                <c:pt idx="1705">
                  <c:v>980.38174709707619</c:v>
                </c:pt>
                <c:pt idx="1706">
                  <c:v>980.75981209707618</c:v>
                </c:pt>
                <c:pt idx="1707">
                  <c:v>981.13499209707618</c:v>
                </c:pt>
                <c:pt idx="1708">
                  <c:v>981.50353459707617</c:v>
                </c:pt>
                <c:pt idx="1709">
                  <c:v>981.86342459707612</c:v>
                </c:pt>
                <c:pt idx="1710">
                  <c:v>982.22036209707608</c:v>
                </c:pt>
                <c:pt idx="1711">
                  <c:v>982.56942959707612</c:v>
                </c:pt>
                <c:pt idx="1712">
                  <c:v>982.90597709707617</c:v>
                </c:pt>
                <c:pt idx="1713">
                  <c:v>983.24364209707619</c:v>
                </c:pt>
                <c:pt idx="1714">
                  <c:v>983.57615209707615</c:v>
                </c:pt>
                <c:pt idx="1715">
                  <c:v>983.89837209707616</c:v>
                </c:pt>
                <c:pt idx="1716">
                  <c:v>984.22414459707613</c:v>
                </c:pt>
                <c:pt idx="1717">
                  <c:v>984.54756459707619</c:v>
                </c:pt>
                <c:pt idx="1718">
                  <c:v>984.86331459707617</c:v>
                </c:pt>
                <c:pt idx="1719">
                  <c:v>985.17452709707618</c:v>
                </c:pt>
                <c:pt idx="1720">
                  <c:v>985.4747495970762</c:v>
                </c:pt>
                <c:pt idx="1721">
                  <c:v>985.76973709707624</c:v>
                </c:pt>
                <c:pt idx="1722">
                  <c:v>986.07733959707627</c:v>
                </c:pt>
                <c:pt idx="1723">
                  <c:v>986.38236709707633</c:v>
                </c:pt>
                <c:pt idx="1724">
                  <c:v>986.65779709707635</c:v>
                </c:pt>
                <c:pt idx="1725">
                  <c:v>986.92841209707638</c:v>
                </c:pt>
                <c:pt idx="1726">
                  <c:v>987.21100959707633</c:v>
                </c:pt>
                <c:pt idx="1727">
                  <c:v>987.49798709707636</c:v>
                </c:pt>
                <c:pt idx="1728">
                  <c:v>987.7574945970764</c:v>
                </c:pt>
                <c:pt idx="1729">
                  <c:v>988.00058459707645</c:v>
                </c:pt>
                <c:pt idx="1730">
                  <c:v>988.23292459707648</c:v>
                </c:pt>
                <c:pt idx="1731">
                  <c:v>988.45544709707644</c:v>
                </c:pt>
                <c:pt idx="1732">
                  <c:v>988.69972209707646</c:v>
                </c:pt>
                <c:pt idx="1733">
                  <c:v>988.94883709707642</c:v>
                </c:pt>
                <c:pt idx="1734">
                  <c:v>989.1494020970764</c:v>
                </c:pt>
                <c:pt idx="1735">
                  <c:v>989.3368120970764</c:v>
                </c:pt>
                <c:pt idx="1736">
                  <c:v>989.5535595970764</c:v>
                </c:pt>
                <c:pt idx="1737">
                  <c:v>989.73700459707641</c:v>
                </c:pt>
                <c:pt idx="1738">
                  <c:v>989.90684209707638</c:v>
                </c:pt>
                <c:pt idx="1739">
                  <c:v>990.10109959707643</c:v>
                </c:pt>
                <c:pt idx="1740">
                  <c:v>990.31295959707643</c:v>
                </c:pt>
                <c:pt idx="1741">
                  <c:v>990.50733209707641</c:v>
                </c:pt>
                <c:pt idx="1742">
                  <c:v>990.67586209707645</c:v>
                </c:pt>
                <c:pt idx="1743">
                  <c:v>990.82864459707639</c:v>
                </c:pt>
                <c:pt idx="1744">
                  <c:v>990.96336959707639</c:v>
                </c:pt>
                <c:pt idx="1745">
                  <c:v>991.11253959707642</c:v>
                </c:pt>
                <c:pt idx="1746">
                  <c:v>991.30798209707643</c:v>
                </c:pt>
                <c:pt idx="1747">
                  <c:v>991.45792459707638</c:v>
                </c:pt>
                <c:pt idx="1748">
                  <c:v>991.60324209707642</c:v>
                </c:pt>
                <c:pt idx="1749">
                  <c:v>991.76335959707637</c:v>
                </c:pt>
                <c:pt idx="1750">
                  <c:v>991.84938209707639</c:v>
                </c:pt>
                <c:pt idx="1751">
                  <c:v>991.94554209707644</c:v>
                </c:pt>
                <c:pt idx="1752">
                  <c:v>992.09108209707642</c:v>
                </c:pt>
                <c:pt idx="1753">
                  <c:v>992.23485959707648</c:v>
                </c:pt>
                <c:pt idx="1754">
                  <c:v>992.33704709707649</c:v>
                </c:pt>
                <c:pt idx="1755">
                  <c:v>992.42000209707646</c:v>
                </c:pt>
                <c:pt idx="1756">
                  <c:v>992.48123834707644</c:v>
                </c:pt>
                <c:pt idx="1757">
                  <c:v>992.51536259707643</c:v>
                </c:pt>
                <c:pt idx="1758">
                  <c:v>992.53816634707641</c:v>
                </c:pt>
                <c:pt idx="1759">
                  <c:v>992.55413759707642</c:v>
                </c:pt>
                <c:pt idx="1760">
                  <c:v>992.57899109707637</c:v>
                </c:pt>
                <c:pt idx="1761">
                  <c:v>992.60044934707639</c:v>
                </c:pt>
                <c:pt idx="1762">
                  <c:v>992.6097878470764</c:v>
                </c:pt>
                <c:pt idx="1763">
                  <c:v>992.61662559707645</c:v>
                </c:pt>
                <c:pt idx="1764">
                  <c:v>992.61884894707646</c:v>
                </c:pt>
                <c:pt idx="1765">
                  <c:v>992.61987877957642</c:v>
                </c:pt>
                <c:pt idx="1766">
                  <c:v>992.61998385190145</c:v>
                </c:pt>
                <c:pt idx="1767">
                  <c:v>992.61998587927644</c:v>
                </c:pt>
                <c:pt idx="1768">
                  <c:v>992.61998725972649</c:v>
                </c:pt>
                <c:pt idx="1769">
                  <c:v>992.61998820276085</c:v>
                </c:pt>
                <c:pt idx="1770">
                  <c:v>992.61998820289591</c:v>
                </c:pt>
                <c:pt idx="1771">
                  <c:v>992.61998820550536</c:v>
                </c:pt>
                <c:pt idx="1772">
                  <c:v>992.61998820819167</c:v>
                </c:pt>
                <c:pt idx="1773">
                  <c:v>992.61998820826921</c:v>
                </c:pt>
                <c:pt idx="1774">
                  <c:v>992.61998820826921</c:v>
                </c:pt>
                <c:pt idx="1775">
                  <c:v>992.61998820826921</c:v>
                </c:pt>
                <c:pt idx="1776">
                  <c:v>992.61998820826921</c:v>
                </c:pt>
                <c:pt idx="1777">
                  <c:v>992.61998820826921</c:v>
                </c:pt>
                <c:pt idx="1778">
                  <c:v>992.61998820826921</c:v>
                </c:pt>
                <c:pt idx="1779">
                  <c:v>992.61998820826921</c:v>
                </c:pt>
                <c:pt idx="1780">
                  <c:v>992.61998820826921</c:v>
                </c:pt>
                <c:pt idx="1781">
                  <c:v>992.61998820826921</c:v>
                </c:pt>
                <c:pt idx="1782">
                  <c:v>992.61998820826921</c:v>
                </c:pt>
                <c:pt idx="1783">
                  <c:v>992.61998820826921</c:v>
                </c:pt>
                <c:pt idx="1784">
                  <c:v>992.61998820826921</c:v>
                </c:pt>
                <c:pt idx="1785">
                  <c:v>992.61998820826921</c:v>
                </c:pt>
                <c:pt idx="1786">
                  <c:v>992.61998820826921</c:v>
                </c:pt>
                <c:pt idx="1787">
                  <c:v>992.61998820826921</c:v>
                </c:pt>
                <c:pt idx="1788">
                  <c:v>992.61998820826921</c:v>
                </c:pt>
                <c:pt idx="1789">
                  <c:v>992.61998820826921</c:v>
                </c:pt>
                <c:pt idx="1790">
                  <c:v>992.61998820826921</c:v>
                </c:pt>
                <c:pt idx="1791">
                  <c:v>992.61998820826921</c:v>
                </c:pt>
                <c:pt idx="1792">
                  <c:v>992.61998820826921</c:v>
                </c:pt>
                <c:pt idx="1793">
                  <c:v>992.61998820826921</c:v>
                </c:pt>
                <c:pt idx="1794">
                  <c:v>992.61998820826921</c:v>
                </c:pt>
                <c:pt idx="1795">
                  <c:v>992.61998820826921</c:v>
                </c:pt>
                <c:pt idx="1796">
                  <c:v>992.61998820826921</c:v>
                </c:pt>
                <c:pt idx="1797">
                  <c:v>992.61998820826921</c:v>
                </c:pt>
                <c:pt idx="1798">
                  <c:v>992.61998820826921</c:v>
                </c:pt>
                <c:pt idx="1799">
                  <c:v>992.61998820826921</c:v>
                </c:pt>
                <c:pt idx="1800">
                  <c:v>992.61998820826921</c:v>
                </c:pt>
                <c:pt idx="1801">
                  <c:v>992.61998820826921</c:v>
                </c:pt>
                <c:pt idx="1802">
                  <c:v>992.61998820826921</c:v>
                </c:pt>
                <c:pt idx="1803">
                  <c:v>992.61998820826921</c:v>
                </c:pt>
                <c:pt idx="1804">
                  <c:v>992.61998820826921</c:v>
                </c:pt>
                <c:pt idx="1805">
                  <c:v>992.61998820826921</c:v>
                </c:pt>
                <c:pt idx="1806">
                  <c:v>992.61998820826921</c:v>
                </c:pt>
                <c:pt idx="1807">
                  <c:v>992.61998820826921</c:v>
                </c:pt>
                <c:pt idx="1808">
                  <c:v>992.61998820826921</c:v>
                </c:pt>
                <c:pt idx="1809">
                  <c:v>992.61998820826921</c:v>
                </c:pt>
                <c:pt idx="1810">
                  <c:v>992.61998820826921</c:v>
                </c:pt>
                <c:pt idx="1811">
                  <c:v>992.61998820826921</c:v>
                </c:pt>
                <c:pt idx="1812">
                  <c:v>992.61998820826921</c:v>
                </c:pt>
                <c:pt idx="1813">
                  <c:v>992.61998820826921</c:v>
                </c:pt>
                <c:pt idx="1814">
                  <c:v>992.61998820826921</c:v>
                </c:pt>
                <c:pt idx="1815">
                  <c:v>992.61998820826921</c:v>
                </c:pt>
                <c:pt idx="1816">
                  <c:v>992.61998820826921</c:v>
                </c:pt>
                <c:pt idx="1817">
                  <c:v>992.61998820826921</c:v>
                </c:pt>
                <c:pt idx="1818">
                  <c:v>992.61998820826921</c:v>
                </c:pt>
                <c:pt idx="1819">
                  <c:v>992.61998820826921</c:v>
                </c:pt>
                <c:pt idx="1820">
                  <c:v>992.6199882082733</c:v>
                </c:pt>
                <c:pt idx="1821">
                  <c:v>992.61998820827762</c:v>
                </c:pt>
                <c:pt idx="1822">
                  <c:v>992.61998820928363</c:v>
                </c:pt>
                <c:pt idx="1823">
                  <c:v>992.61998821100656</c:v>
                </c:pt>
                <c:pt idx="1824">
                  <c:v>992.61998821177508</c:v>
                </c:pt>
                <c:pt idx="1825">
                  <c:v>992.61998865195142</c:v>
                </c:pt>
                <c:pt idx="1826">
                  <c:v>992.61999884407646</c:v>
                </c:pt>
                <c:pt idx="1827">
                  <c:v>992.62000859660839</c:v>
                </c:pt>
                <c:pt idx="1828">
                  <c:v>992.62000908736525</c:v>
                </c:pt>
                <c:pt idx="1829">
                  <c:v>992.62011101509029</c:v>
                </c:pt>
                <c:pt idx="1830">
                  <c:v>992.6202153440903</c:v>
                </c:pt>
                <c:pt idx="1831">
                  <c:v>992.62021935726534</c:v>
                </c:pt>
                <c:pt idx="1832">
                  <c:v>992.62028386894031</c:v>
                </c:pt>
                <c:pt idx="1833">
                  <c:v>992.62076633394031</c:v>
                </c:pt>
                <c:pt idx="1834">
                  <c:v>992.62120119119027</c:v>
                </c:pt>
                <c:pt idx="1835">
                  <c:v>992.62219622344026</c:v>
                </c:pt>
                <c:pt idx="1836">
                  <c:v>992.62379357344025</c:v>
                </c:pt>
                <c:pt idx="1837">
                  <c:v>992.62554497344024</c:v>
                </c:pt>
                <c:pt idx="1838">
                  <c:v>992.62714384844026</c:v>
                </c:pt>
                <c:pt idx="1839">
                  <c:v>992.6342701734402</c:v>
                </c:pt>
                <c:pt idx="1840">
                  <c:v>992.64295972344019</c:v>
                </c:pt>
                <c:pt idx="1841">
                  <c:v>992.64526592344021</c:v>
                </c:pt>
                <c:pt idx="1842">
                  <c:v>992.65234832344015</c:v>
                </c:pt>
                <c:pt idx="1843">
                  <c:v>992.66229857344013</c:v>
                </c:pt>
                <c:pt idx="1844">
                  <c:v>992.67268082344015</c:v>
                </c:pt>
                <c:pt idx="1845">
                  <c:v>992.68262657344019</c:v>
                </c:pt>
                <c:pt idx="1846">
                  <c:v>992.70004982344017</c:v>
                </c:pt>
                <c:pt idx="1847">
                  <c:v>992.73099007344013</c:v>
                </c:pt>
                <c:pt idx="1848">
                  <c:v>992.75128407344016</c:v>
                </c:pt>
                <c:pt idx="1849">
                  <c:v>992.75897457344013</c:v>
                </c:pt>
                <c:pt idx="1850">
                  <c:v>992.77566582344014</c:v>
                </c:pt>
                <c:pt idx="1851">
                  <c:v>992.79457507344011</c:v>
                </c:pt>
                <c:pt idx="1852">
                  <c:v>992.81190807344012</c:v>
                </c:pt>
                <c:pt idx="1853">
                  <c:v>992.84199557344016</c:v>
                </c:pt>
                <c:pt idx="1854">
                  <c:v>992.86147114844016</c:v>
                </c:pt>
                <c:pt idx="1855">
                  <c:v>992.86448769844014</c:v>
                </c:pt>
                <c:pt idx="1856">
                  <c:v>992.8699686734401</c:v>
                </c:pt>
                <c:pt idx="1857">
                  <c:v>992.89072092344009</c:v>
                </c:pt>
                <c:pt idx="1858">
                  <c:v>992.93382792344005</c:v>
                </c:pt>
                <c:pt idx="1859">
                  <c:v>992.97021667344006</c:v>
                </c:pt>
                <c:pt idx="1860">
                  <c:v>993.00052342344009</c:v>
                </c:pt>
                <c:pt idx="1861">
                  <c:v>993.02736792344012</c:v>
                </c:pt>
                <c:pt idx="1862">
                  <c:v>993.05171417344013</c:v>
                </c:pt>
                <c:pt idx="1863">
                  <c:v>993.08272167344012</c:v>
                </c:pt>
                <c:pt idx="1864">
                  <c:v>993.09819364844009</c:v>
                </c:pt>
                <c:pt idx="1865">
                  <c:v>993.11853562344004</c:v>
                </c:pt>
                <c:pt idx="1866">
                  <c:v>993.15248162344005</c:v>
                </c:pt>
                <c:pt idx="1867">
                  <c:v>993.17391637344008</c:v>
                </c:pt>
                <c:pt idx="1868">
                  <c:v>993.18522337344007</c:v>
                </c:pt>
                <c:pt idx="1869">
                  <c:v>993.20080637344006</c:v>
                </c:pt>
                <c:pt idx="1870">
                  <c:v>993.21390912344009</c:v>
                </c:pt>
                <c:pt idx="1871">
                  <c:v>993.21721304844004</c:v>
                </c:pt>
                <c:pt idx="1872">
                  <c:v>993.23368972344008</c:v>
                </c:pt>
                <c:pt idx="1873">
                  <c:v>993.25672097344011</c:v>
                </c:pt>
                <c:pt idx="1874">
                  <c:v>993.26837222344011</c:v>
                </c:pt>
                <c:pt idx="1875">
                  <c:v>993.28780047344014</c:v>
                </c:pt>
                <c:pt idx="1876">
                  <c:v>993.31191172344018</c:v>
                </c:pt>
                <c:pt idx="1877">
                  <c:v>993.32538547344018</c:v>
                </c:pt>
                <c:pt idx="1878">
                  <c:v>993.33575447344015</c:v>
                </c:pt>
                <c:pt idx="1879">
                  <c:v>993.3433434734402</c:v>
                </c:pt>
                <c:pt idx="1880">
                  <c:v>993.3559837234402</c:v>
                </c:pt>
                <c:pt idx="1881">
                  <c:v>993.36929009844016</c:v>
                </c:pt>
                <c:pt idx="1882">
                  <c:v>993.37370819844011</c:v>
                </c:pt>
                <c:pt idx="1883">
                  <c:v>993.38149167344011</c:v>
                </c:pt>
                <c:pt idx="1884">
                  <c:v>993.41171017344016</c:v>
                </c:pt>
                <c:pt idx="1885">
                  <c:v>993.44383167344017</c:v>
                </c:pt>
                <c:pt idx="1886">
                  <c:v>993.4658074234402</c:v>
                </c:pt>
                <c:pt idx="1887">
                  <c:v>993.50882592344021</c:v>
                </c:pt>
                <c:pt idx="1888">
                  <c:v>993.54575117344018</c:v>
                </c:pt>
                <c:pt idx="1889">
                  <c:v>993.56219067344023</c:v>
                </c:pt>
                <c:pt idx="1890">
                  <c:v>993.58700592344019</c:v>
                </c:pt>
                <c:pt idx="1891">
                  <c:v>993.61778342344019</c:v>
                </c:pt>
                <c:pt idx="1892">
                  <c:v>993.65495492344019</c:v>
                </c:pt>
                <c:pt idx="1893">
                  <c:v>993.71307742344015</c:v>
                </c:pt>
                <c:pt idx="1894">
                  <c:v>993.7794099234402</c:v>
                </c:pt>
                <c:pt idx="1895">
                  <c:v>993.83377542344022</c:v>
                </c:pt>
                <c:pt idx="1896">
                  <c:v>993.8834034234402</c:v>
                </c:pt>
                <c:pt idx="1897">
                  <c:v>993.93016167344024</c:v>
                </c:pt>
                <c:pt idx="1898">
                  <c:v>993.96096442344026</c:v>
                </c:pt>
                <c:pt idx="1899">
                  <c:v>993.97829317344031</c:v>
                </c:pt>
                <c:pt idx="1900">
                  <c:v>993.98612099844036</c:v>
                </c:pt>
                <c:pt idx="1901">
                  <c:v>993.98799139844039</c:v>
                </c:pt>
                <c:pt idx="1902">
                  <c:v>993.98910657344038</c:v>
                </c:pt>
                <c:pt idx="1903">
                  <c:v>993.99069122344042</c:v>
                </c:pt>
                <c:pt idx="1904">
                  <c:v>993.99595727344047</c:v>
                </c:pt>
                <c:pt idx="1905">
                  <c:v>994.00047639844047</c:v>
                </c:pt>
                <c:pt idx="1906">
                  <c:v>994.00182527344043</c:v>
                </c:pt>
                <c:pt idx="1907">
                  <c:v>994.02091227344044</c:v>
                </c:pt>
                <c:pt idx="1908">
                  <c:v>994.04851327344045</c:v>
                </c:pt>
                <c:pt idx="1909">
                  <c:v>994.05971449844048</c:v>
                </c:pt>
                <c:pt idx="1910">
                  <c:v>994.06806647344047</c:v>
                </c:pt>
                <c:pt idx="1911">
                  <c:v>994.0994277234405</c:v>
                </c:pt>
                <c:pt idx="1912">
                  <c:v>994.12733422344047</c:v>
                </c:pt>
                <c:pt idx="1913">
                  <c:v>994.13651247344046</c:v>
                </c:pt>
                <c:pt idx="1914">
                  <c:v>994.14567522344043</c:v>
                </c:pt>
                <c:pt idx="1915">
                  <c:v>994.16353797344038</c:v>
                </c:pt>
                <c:pt idx="1916">
                  <c:v>994.18551522344035</c:v>
                </c:pt>
                <c:pt idx="1917">
                  <c:v>994.22049622344036</c:v>
                </c:pt>
                <c:pt idx="1918">
                  <c:v>994.27020897344039</c:v>
                </c:pt>
                <c:pt idx="1919">
                  <c:v>994.29516022344035</c:v>
                </c:pt>
                <c:pt idx="1920">
                  <c:v>994.30266722344038</c:v>
                </c:pt>
                <c:pt idx="1921">
                  <c:v>994.31696972344037</c:v>
                </c:pt>
                <c:pt idx="1922">
                  <c:v>994.33663247344032</c:v>
                </c:pt>
                <c:pt idx="1923">
                  <c:v>994.34648155594027</c:v>
                </c:pt>
                <c:pt idx="1924">
                  <c:v>994.34667185594026</c:v>
                </c:pt>
                <c:pt idx="1925">
                  <c:v>994.35561857344021</c:v>
                </c:pt>
                <c:pt idx="1926">
                  <c:v>994.37606932344022</c:v>
                </c:pt>
                <c:pt idx="1927">
                  <c:v>994.41039682344024</c:v>
                </c:pt>
                <c:pt idx="1928">
                  <c:v>994.44172082344028</c:v>
                </c:pt>
                <c:pt idx="1929">
                  <c:v>994.45922332344026</c:v>
                </c:pt>
                <c:pt idx="1930">
                  <c:v>994.48814457344031</c:v>
                </c:pt>
                <c:pt idx="1931">
                  <c:v>994.51729082344036</c:v>
                </c:pt>
                <c:pt idx="1932">
                  <c:v>994.53946832344036</c:v>
                </c:pt>
                <c:pt idx="1933">
                  <c:v>994.57054557344031</c:v>
                </c:pt>
                <c:pt idx="1934">
                  <c:v>994.59836957344032</c:v>
                </c:pt>
                <c:pt idx="1935">
                  <c:v>994.62935682344028</c:v>
                </c:pt>
                <c:pt idx="1936">
                  <c:v>994.66327557344027</c:v>
                </c:pt>
                <c:pt idx="1937">
                  <c:v>994.69477832344023</c:v>
                </c:pt>
                <c:pt idx="1938">
                  <c:v>994.73814032344023</c:v>
                </c:pt>
                <c:pt idx="1939">
                  <c:v>994.78664457344019</c:v>
                </c:pt>
                <c:pt idx="1940">
                  <c:v>994.84178332344015</c:v>
                </c:pt>
                <c:pt idx="1941">
                  <c:v>994.88420432344014</c:v>
                </c:pt>
                <c:pt idx="1942">
                  <c:v>994.91305332344018</c:v>
                </c:pt>
                <c:pt idx="1943">
                  <c:v>994.94894732344017</c:v>
                </c:pt>
                <c:pt idx="1944">
                  <c:v>995.00005332344017</c:v>
                </c:pt>
                <c:pt idx="1945">
                  <c:v>995.05798082344018</c:v>
                </c:pt>
                <c:pt idx="1946">
                  <c:v>995.10471882344018</c:v>
                </c:pt>
                <c:pt idx="1947">
                  <c:v>995.15532432344014</c:v>
                </c:pt>
                <c:pt idx="1948">
                  <c:v>995.20429382344014</c:v>
                </c:pt>
                <c:pt idx="1949">
                  <c:v>995.25267582344009</c:v>
                </c:pt>
                <c:pt idx="1950">
                  <c:v>995.30885332344008</c:v>
                </c:pt>
                <c:pt idx="1951">
                  <c:v>995.35750807344004</c:v>
                </c:pt>
                <c:pt idx="1952">
                  <c:v>995.40960532344002</c:v>
                </c:pt>
                <c:pt idx="1953">
                  <c:v>995.46547507344007</c:v>
                </c:pt>
                <c:pt idx="1954">
                  <c:v>995.5206798234401</c:v>
                </c:pt>
                <c:pt idx="1955">
                  <c:v>995.57869732344011</c:v>
                </c:pt>
                <c:pt idx="1956">
                  <c:v>995.63411482344009</c:v>
                </c:pt>
                <c:pt idx="1957">
                  <c:v>995.69240982344013</c:v>
                </c:pt>
                <c:pt idx="1958">
                  <c:v>995.74869232344008</c:v>
                </c:pt>
                <c:pt idx="1959">
                  <c:v>995.80540232344003</c:v>
                </c:pt>
                <c:pt idx="1960">
                  <c:v>995.86585732344008</c:v>
                </c:pt>
                <c:pt idx="1961">
                  <c:v>995.92517232344005</c:v>
                </c:pt>
                <c:pt idx="1962">
                  <c:v>995.98460232344007</c:v>
                </c:pt>
                <c:pt idx="1963">
                  <c:v>996.04324482344009</c:v>
                </c:pt>
                <c:pt idx="1964">
                  <c:v>996.10228482344007</c:v>
                </c:pt>
                <c:pt idx="1965">
                  <c:v>996.16115982344002</c:v>
                </c:pt>
                <c:pt idx="1966">
                  <c:v>996.21754732344004</c:v>
                </c:pt>
                <c:pt idx="1967">
                  <c:v>996.26900382344002</c:v>
                </c:pt>
                <c:pt idx="1968">
                  <c:v>996.31522032344003</c:v>
                </c:pt>
                <c:pt idx="1969">
                  <c:v>996.36165582344006</c:v>
                </c:pt>
                <c:pt idx="1970">
                  <c:v>996.41185882344007</c:v>
                </c:pt>
                <c:pt idx="1971">
                  <c:v>996.46084907344004</c:v>
                </c:pt>
                <c:pt idx="1972">
                  <c:v>996.51048182344005</c:v>
                </c:pt>
                <c:pt idx="1973">
                  <c:v>996.56459682344007</c:v>
                </c:pt>
                <c:pt idx="1974">
                  <c:v>996.61256832344009</c:v>
                </c:pt>
                <c:pt idx="1975">
                  <c:v>996.6550233234401</c:v>
                </c:pt>
                <c:pt idx="1976">
                  <c:v>996.7021018234401</c:v>
                </c:pt>
                <c:pt idx="1977">
                  <c:v>996.75048707344013</c:v>
                </c:pt>
                <c:pt idx="1978">
                  <c:v>996.7970355734401</c:v>
                </c:pt>
                <c:pt idx="1979">
                  <c:v>996.84484132344005</c:v>
                </c:pt>
                <c:pt idx="1980">
                  <c:v>996.89467132344009</c:v>
                </c:pt>
                <c:pt idx="1981">
                  <c:v>996.94622382344005</c:v>
                </c:pt>
                <c:pt idx="1982">
                  <c:v>996.99581807344009</c:v>
                </c:pt>
                <c:pt idx="1983">
                  <c:v>997.04319632344004</c:v>
                </c:pt>
                <c:pt idx="1984">
                  <c:v>997.09591282344002</c:v>
                </c:pt>
                <c:pt idx="1985">
                  <c:v>997.15054532344004</c:v>
                </c:pt>
                <c:pt idx="1986">
                  <c:v>997.20103032344002</c:v>
                </c:pt>
                <c:pt idx="1987">
                  <c:v>997.25166532344008</c:v>
                </c:pt>
                <c:pt idx="1988">
                  <c:v>997.30611282344012</c:v>
                </c:pt>
                <c:pt idx="1989">
                  <c:v>997.36131032344008</c:v>
                </c:pt>
                <c:pt idx="1990">
                  <c:v>997.41311532344002</c:v>
                </c:pt>
                <c:pt idx="1991">
                  <c:v>997.46586782344002</c:v>
                </c:pt>
                <c:pt idx="1992">
                  <c:v>997.52059782343997</c:v>
                </c:pt>
                <c:pt idx="1993">
                  <c:v>997.57351532344001</c:v>
                </c:pt>
                <c:pt idx="1994">
                  <c:v>997.61889857343999</c:v>
                </c:pt>
                <c:pt idx="1995">
                  <c:v>997.65072082344</c:v>
                </c:pt>
                <c:pt idx="1996">
                  <c:v>997.68362032343998</c:v>
                </c:pt>
                <c:pt idx="1997">
                  <c:v>997.72804332344003</c:v>
                </c:pt>
                <c:pt idx="1998">
                  <c:v>997.77586882344008</c:v>
                </c:pt>
                <c:pt idx="1999">
                  <c:v>997.82542932344006</c:v>
                </c:pt>
                <c:pt idx="2000">
                  <c:v>997.87795432344001</c:v>
                </c:pt>
                <c:pt idx="2001">
                  <c:v>997.93207432344002</c:v>
                </c:pt>
                <c:pt idx="2002">
                  <c:v>997.98240932344004</c:v>
                </c:pt>
                <c:pt idx="2003">
                  <c:v>998.02888282344009</c:v>
                </c:pt>
                <c:pt idx="2004">
                  <c:v>998.07788632344011</c:v>
                </c:pt>
                <c:pt idx="2005">
                  <c:v>998.13057132344011</c:v>
                </c:pt>
                <c:pt idx="2006">
                  <c:v>998.18049307344006</c:v>
                </c:pt>
                <c:pt idx="2007">
                  <c:v>998.22512907344003</c:v>
                </c:pt>
                <c:pt idx="2008">
                  <c:v>998.26871182344007</c:v>
                </c:pt>
                <c:pt idx="2009">
                  <c:v>998.31666282344008</c:v>
                </c:pt>
                <c:pt idx="2010">
                  <c:v>998.36571607344013</c:v>
                </c:pt>
                <c:pt idx="2011">
                  <c:v>998.41142132344009</c:v>
                </c:pt>
                <c:pt idx="2012">
                  <c:v>998.45605907344009</c:v>
                </c:pt>
                <c:pt idx="2013">
                  <c:v>998.49959282344014</c:v>
                </c:pt>
                <c:pt idx="2014">
                  <c:v>998.54377907344019</c:v>
                </c:pt>
                <c:pt idx="2015">
                  <c:v>998.58922007344017</c:v>
                </c:pt>
                <c:pt idx="2016">
                  <c:v>998.63578682344018</c:v>
                </c:pt>
                <c:pt idx="2017">
                  <c:v>998.68175407344017</c:v>
                </c:pt>
                <c:pt idx="2018">
                  <c:v>998.72317582344022</c:v>
                </c:pt>
                <c:pt idx="2019">
                  <c:v>998.76473982344021</c:v>
                </c:pt>
                <c:pt idx="2020">
                  <c:v>998.81156082344023</c:v>
                </c:pt>
                <c:pt idx="2021">
                  <c:v>998.8594710734402</c:v>
                </c:pt>
                <c:pt idx="2022">
                  <c:v>998.90334607344016</c:v>
                </c:pt>
                <c:pt idx="2023">
                  <c:v>998.94335107344011</c:v>
                </c:pt>
                <c:pt idx="2024">
                  <c:v>998.98688082344006</c:v>
                </c:pt>
                <c:pt idx="2025">
                  <c:v>999.03478232344003</c:v>
                </c:pt>
                <c:pt idx="2026">
                  <c:v>999.08252757344007</c:v>
                </c:pt>
                <c:pt idx="2027">
                  <c:v>999.12573782344009</c:v>
                </c:pt>
                <c:pt idx="2028">
                  <c:v>999.16740582344005</c:v>
                </c:pt>
                <c:pt idx="2029">
                  <c:v>999.21179507344004</c:v>
                </c:pt>
                <c:pt idx="2030">
                  <c:v>999.25581382344001</c:v>
                </c:pt>
                <c:pt idx="2031">
                  <c:v>999.29915357343998</c:v>
                </c:pt>
                <c:pt idx="2032">
                  <c:v>999.34040982343993</c:v>
                </c:pt>
                <c:pt idx="2033">
                  <c:v>999.38064207343996</c:v>
                </c:pt>
                <c:pt idx="2034">
                  <c:v>999.41929032344001</c:v>
                </c:pt>
                <c:pt idx="2035">
                  <c:v>999.45459632344</c:v>
                </c:pt>
                <c:pt idx="2036">
                  <c:v>999.48783632343998</c:v>
                </c:pt>
                <c:pt idx="2037">
                  <c:v>999.52110057343998</c:v>
                </c:pt>
                <c:pt idx="2038">
                  <c:v>999.55523432344</c:v>
                </c:pt>
                <c:pt idx="2039">
                  <c:v>999.59112882344004</c:v>
                </c:pt>
                <c:pt idx="2040">
                  <c:v>999.62963232344009</c:v>
                </c:pt>
                <c:pt idx="2041">
                  <c:v>999.66926307344011</c:v>
                </c:pt>
                <c:pt idx="2042">
                  <c:v>999.70691857344013</c:v>
                </c:pt>
                <c:pt idx="2043">
                  <c:v>999.7422238234401</c:v>
                </c:pt>
                <c:pt idx="2044">
                  <c:v>999.77705732344009</c:v>
                </c:pt>
                <c:pt idx="2045">
                  <c:v>999.81155382344014</c:v>
                </c:pt>
                <c:pt idx="2046">
                  <c:v>999.8463093234401</c:v>
                </c:pt>
                <c:pt idx="2047">
                  <c:v>999.88232007344004</c:v>
                </c:pt>
                <c:pt idx="2048">
                  <c:v>999.91921207344001</c:v>
                </c:pt>
                <c:pt idx="2049">
                  <c:v>999.95657182343996</c:v>
                </c:pt>
                <c:pt idx="2050">
                  <c:v>999.99449407343991</c:v>
                </c:pt>
                <c:pt idx="2051">
                  <c:v>1000.0328630734399</c:v>
                </c:pt>
                <c:pt idx="2052">
                  <c:v>1000.0715333234399</c:v>
                </c:pt>
                <c:pt idx="2053">
                  <c:v>1000.1104180734399</c:v>
                </c:pt>
                <c:pt idx="2054">
                  <c:v>1000.1491338234399</c:v>
                </c:pt>
                <c:pt idx="2055">
                  <c:v>1000.1871095734399</c:v>
                </c:pt>
                <c:pt idx="2056">
                  <c:v>1000.2243518234399</c:v>
                </c:pt>
                <c:pt idx="2057">
                  <c:v>1000.2614015734399</c:v>
                </c:pt>
                <c:pt idx="2058">
                  <c:v>1000.2984140734399</c:v>
                </c:pt>
                <c:pt idx="2059">
                  <c:v>1000.3348698234398</c:v>
                </c:pt>
                <c:pt idx="2060">
                  <c:v>1000.3706555734398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3359-4BD8-8E25-A04B44464EFF}"/>
            </c:ext>
          </c:extLst>
        </c:ser>
        <c:ser>
          <c:idx val="3"/>
          <c:order val="3"/>
          <c:tx>
            <c:strRef>
              <c:f>'[AM1.5_2023_07_27.xlsx]AM1.5 vs sim 129cm (3)'!$P$17</c:f>
              <c:strCache>
                <c:ptCount val="1"/>
                <c:pt idx="0">
                  <c:v>Solar simulator cumulative power</c:v>
                </c:pt>
              </c:strCache>
            </c:strRef>
          </c:tx>
          <c:spPr>
            <a:ln w="1905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'[AM1.5_2023_07_27.xlsx]AM1.5 vs sim 129cm (3)'!$K$19:$K$1734</c:f>
              <c:numCache>
                <c:formatCode>General</c:formatCode>
                <c:ptCount val="1716"/>
                <c:pt idx="0">
                  <c:v>271</c:v>
                </c:pt>
                <c:pt idx="1">
                  <c:v>271.5</c:v>
                </c:pt>
                <c:pt idx="2">
                  <c:v>272</c:v>
                </c:pt>
                <c:pt idx="3">
                  <c:v>272.5</c:v>
                </c:pt>
                <c:pt idx="4">
                  <c:v>273</c:v>
                </c:pt>
                <c:pt idx="5">
                  <c:v>273.5</c:v>
                </c:pt>
                <c:pt idx="6">
                  <c:v>274</c:v>
                </c:pt>
                <c:pt idx="7">
                  <c:v>274.5</c:v>
                </c:pt>
                <c:pt idx="8">
                  <c:v>275</c:v>
                </c:pt>
                <c:pt idx="9">
                  <c:v>275.5</c:v>
                </c:pt>
                <c:pt idx="10">
                  <c:v>276</c:v>
                </c:pt>
                <c:pt idx="11">
                  <c:v>276.5</c:v>
                </c:pt>
                <c:pt idx="12">
                  <c:v>277</c:v>
                </c:pt>
                <c:pt idx="13">
                  <c:v>277.5</c:v>
                </c:pt>
                <c:pt idx="14">
                  <c:v>278</c:v>
                </c:pt>
                <c:pt idx="15">
                  <c:v>278.5</c:v>
                </c:pt>
                <c:pt idx="16">
                  <c:v>279</c:v>
                </c:pt>
                <c:pt idx="17">
                  <c:v>279.5</c:v>
                </c:pt>
                <c:pt idx="18">
                  <c:v>280</c:v>
                </c:pt>
                <c:pt idx="19">
                  <c:v>280.5</c:v>
                </c:pt>
                <c:pt idx="20">
                  <c:v>281</c:v>
                </c:pt>
                <c:pt idx="21">
                  <c:v>281.5</c:v>
                </c:pt>
                <c:pt idx="22">
                  <c:v>282</c:v>
                </c:pt>
                <c:pt idx="23">
                  <c:v>282.5</c:v>
                </c:pt>
                <c:pt idx="24">
                  <c:v>283</c:v>
                </c:pt>
                <c:pt idx="25">
                  <c:v>283.5</c:v>
                </c:pt>
                <c:pt idx="26">
                  <c:v>284</c:v>
                </c:pt>
                <c:pt idx="27">
                  <c:v>284.5</c:v>
                </c:pt>
                <c:pt idx="28">
                  <c:v>285</c:v>
                </c:pt>
                <c:pt idx="29">
                  <c:v>285.5</c:v>
                </c:pt>
                <c:pt idx="30">
                  <c:v>286</c:v>
                </c:pt>
                <c:pt idx="31">
                  <c:v>286.5</c:v>
                </c:pt>
                <c:pt idx="32">
                  <c:v>287</c:v>
                </c:pt>
                <c:pt idx="33">
                  <c:v>287.5</c:v>
                </c:pt>
                <c:pt idx="34">
                  <c:v>288</c:v>
                </c:pt>
                <c:pt idx="35">
                  <c:v>288.5</c:v>
                </c:pt>
                <c:pt idx="36">
                  <c:v>289</c:v>
                </c:pt>
                <c:pt idx="37">
                  <c:v>289.5</c:v>
                </c:pt>
                <c:pt idx="38">
                  <c:v>290</c:v>
                </c:pt>
                <c:pt idx="39">
                  <c:v>290.5</c:v>
                </c:pt>
                <c:pt idx="40">
                  <c:v>291</c:v>
                </c:pt>
                <c:pt idx="41">
                  <c:v>291.5</c:v>
                </c:pt>
                <c:pt idx="42">
                  <c:v>292</c:v>
                </c:pt>
                <c:pt idx="43">
                  <c:v>292.5</c:v>
                </c:pt>
                <c:pt idx="44">
                  <c:v>293</c:v>
                </c:pt>
                <c:pt idx="45">
                  <c:v>293.5</c:v>
                </c:pt>
                <c:pt idx="46">
                  <c:v>294</c:v>
                </c:pt>
                <c:pt idx="47">
                  <c:v>294.5</c:v>
                </c:pt>
                <c:pt idx="48">
                  <c:v>295</c:v>
                </c:pt>
                <c:pt idx="49">
                  <c:v>295.5</c:v>
                </c:pt>
                <c:pt idx="50">
                  <c:v>296</c:v>
                </c:pt>
                <c:pt idx="51">
                  <c:v>296.5</c:v>
                </c:pt>
                <c:pt idx="52">
                  <c:v>297</c:v>
                </c:pt>
                <c:pt idx="53">
                  <c:v>297.5</c:v>
                </c:pt>
                <c:pt idx="54">
                  <c:v>298</c:v>
                </c:pt>
                <c:pt idx="55">
                  <c:v>298.5</c:v>
                </c:pt>
                <c:pt idx="56">
                  <c:v>299</c:v>
                </c:pt>
                <c:pt idx="57">
                  <c:v>299.5</c:v>
                </c:pt>
                <c:pt idx="58">
                  <c:v>300</c:v>
                </c:pt>
                <c:pt idx="59">
                  <c:v>300.5</c:v>
                </c:pt>
                <c:pt idx="60">
                  <c:v>301</c:v>
                </c:pt>
                <c:pt idx="61">
                  <c:v>301.5</c:v>
                </c:pt>
                <c:pt idx="62">
                  <c:v>302</c:v>
                </c:pt>
                <c:pt idx="63">
                  <c:v>302.5</c:v>
                </c:pt>
                <c:pt idx="64">
                  <c:v>303</c:v>
                </c:pt>
                <c:pt idx="65">
                  <c:v>303.5</c:v>
                </c:pt>
                <c:pt idx="66">
                  <c:v>304</c:v>
                </c:pt>
                <c:pt idx="67">
                  <c:v>304.5</c:v>
                </c:pt>
                <c:pt idx="68">
                  <c:v>305</c:v>
                </c:pt>
                <c:pt idx="69">
                  <c:v>305.5</c:v>
                </c:pt>
                <c:pt idx="70">
                  <c:v>306</c:v>
                </c:pt>
                <c:pt idx="71">
                  <c:v>306.5</c:v>
                </c:pt>
                <c:pt idx="72">
                  <c:v>307</c:v>
                </c:pt>
                <c:pt idx="73">
                  <c:v>307.5</c:v>
                </c:pt>
                <c:pt idx="74">
                  <c:v>308</c:v>
                </c:pt>
                <c:pt idx="75">
                  <c:v>308.5</c:v>
                </c:pt>
                <c:pt idx="76">
                  <c:v>309</c:v>
                </c:pt>
                <c:pt idx="77">
                  <c:v>309.5</c:v>
                </c:pt>
                <c:pt idx="78">
                  <c:v>310</c:v>
                </c:pt>
                <c:pt idx="79">
                  <c:v>310.5</c:v>
                </c:pt>
                <c:pt idx="80">
                  <c:v>311</c:v>
                </c:pt>
                <c:pt idx="81">
                  <c:v>311.5</c:v>
                </c:pt>
                <c:pt idx="82">
                  <c:v>312</c:v>
                </c:pt>
                <c:pt idx="83">
                  <c:v>312.5</c:v>
                </c:pt>
                <c:pt idx="84">
                  <c:v>313</c:v>
                </c:pt>
                <c:pt idx="85">
                  <c:v>313.5</c:v>
                </c:pt>
                <c:pt idx="86">
                  <c:v>314</c:v>
                </c:pt>
                <c:pt idx="87">
                  <c:v>314.5</c:v>
                </c:pt>
                <c:pt idx="88">
                  <c:v>315</c:v>
                </c:pt>
                <c:pt idx="89">
                  <c:v>315.5</c:v>
                </c:pt>
                <c:pt idx="90">
                  <c:v>316</c:v>
                </c:pt>
                <c:pt idx="91">
                  <c:v>316.5</c:v>
                </c:pt>
                <c:pt idx="92">
                  <c:v>317</c:v>
                </c:pt>
                <c:pt idx="93">
                  <c:v>317.5</c:v>
                </c:pt>
                <c:pt idx="94">
                  <c:v>318</c:v>
                </c:pt>
                <c:pt idx="95">
                  <c:v>318.5</c:v>
                </c:pt>
                <c:pt idx="96">
                  <c:v>319</c:v>
                </c:pt>
                <c:pt idx="97">
                  <c:v>319.5</c:v>
                </c:pt>
                <c:pt idx="98">
                  <c:v>320</c:v>
                </c:pt>
                <c:pt idx="99">
                  <c:v>320.5</c:v>
                </c:pt>
                <c:pt idx="100">
                  <c:v>321</c:v>
                </c:pt>
                <c:pt idx="101">
                  <c:v>321.5</c:v>
                </c:pt>
                <c:pt idx="102">
                  <c:v>322</c:v>
                </c:pt>
                <c:pt idx="103">
                  <c:v>322.5</c:v>
                </c:pt>
                <c:pt idx="104">
                  <c:v>323</c:v>
                </c:pt>
                <c:pt idx="105">
                  <c:v>323.5</c:v>
                </c:pt>
                <c:pt idx="106">
                  <c:v>324</c:v>
                </c:pt>
                <c:pt idx="107">
                  <c:v>324.5</c:v>
                </c:pt>
                <c:pt idx="108">
                  <c:v>325</c:v>
                </c:pt>
                <c:pt idx="109">
                  <c:v>325.5</c:v>
                </c:pt>
                <c:pt idx="110">
                  <c:v>326</c:v>
                </c:pt>
                <c:pt idx="111">
                  <c:v>326.5</c:v>
                </c:pt>
                <c:pt idx="112">
                  <c:v>327</c:v>
                </c:pt>
                <c:pt idx="113">
                  <c:v>327.5</c:v>
                </c:pt>
                <c:pt idx="114">
                  <c:v>328</c:v>
                </c:pt>
                <c:pt idx="115">
                  <c:v>328.5</c:v>
                </c:pt>
                <c:pt idx="116">
                  <c:v>329</c:v>
                </c:pt>
                <c:pt idx="117">
                  <c:v>329.5</c:v>
                </c:pt>
                <c:pt idx="118">
                  <c:v>330</c:v>
                </c:pt>
                <c:pt idx="119">
                  <c:v>330.5</c:v>
                </c:pt>
                <c:pt idx="120">
                  <c:v>331</c:v>
                </c:pt>
                <c:pt idx="121">
                  <c:v>331.5</c:v>
                </c:pt>
                <c:pt idx="122">
                  <c:v>332</c:v>
                </c:pt>
                <c:pt idx="123">
                  <c:v>332.5</c:v>
                </c:pt>
                <c:pt idx="124">
                  <c:v>333</c:v>
                </c:pt>
                <c:pt idx="125">
                  <c:v>333.5</c:v>
                </c:pt>
                <c:pt idx="126">
                  <c:v>334</c:v>
                </c:pt>
                <c:pt idx="127">
                  <c:v>334.5</c:v>
                </c:pt>
                <c:pt idx="128">
                  <c:v>335</c:v>
                </c:pt>
                <c:pt idx="129">
                  <c:v>335.5</c:v>
                </c:pt>
                <c:pt idx="130">
                  <c:v>336</c:v>
                </c:pt>
                <c:pt idx="131">
                  <c:v>336.5</c:v>
                </c:pt>
                <c:pt idx="132">
                  <c:v>337</c:v>
                </c:pt>
                <c:pt idx="133">
                  <c:v>337.5</c:v>
                </c:pt>
                <c:pt idx="134">
                  <c:v>338</c:v>
                </c:pt>
                <c:pt idx="135">
                  <c:v>338.5</c:v>
                </c:pt>
                <c:pt idx="136">
                  <c:v>339</c:v>
                </c:pt>
                <c:pt idx="137">
                  <c:v>339.5</c:v>
                </c:pt>
                <c:pt idx="138">
                  <c:v>340</c:v>
                </c:pt>
                <c:pt idx="139">
                  <c:v>340.5</c:v>
                </c:pt>
                <c:pt idx="140">
                  <c:v>341</c:v>
                </c:pt>
                <c:pt idx="141">
                  <c:v>341.5</c:v>
                </c:pt>
                <c:pt idx="142">
                  <c:v>342</c:v>
                </c:pt>
                <c:pt idx="143">
                  <c:v>342.5</c:v>
                </c:pt>
                <c:pt idx="144">
                  <c:v>343</c:v>
                </c:pt>
                <c:pt idx="145">
                  <c:v>343.5</c:v>
                </c:pt>
                <c:pt idx="146">
                  <c:v>344</c:v>
                </c:pt>
                <c:pt idx="147">
                  <c:v>344.5</c:v>
                </c:pt>
                <c:pt idx="148">
                  <c:v>345</c:v>
                </c:pt>
                <c:pt idx="149">
                  <c:v>345.5</c:v>
                </c:pt>
                <c:pt idx="150">
                  <c:v>346</c:v>
                </c:pt>
                <c:pt idx="151">
                  <c:v>346.5</c:v>
                </c:pt>
                <c:pt idx="152">
                  <c:v>347</c:v>
                </c:pt>
                <c:pt idx="153">
                  <c:v>347.5</c:v>
                </c:pt>
                <c:pt idx="154">
                  <c:v>348</c:v>
                </c:pt>
                <c:pt idx="155">
                  <c:v>348.5</c:v>
                </c:pt>
                <c:pt idx="156">
                  <c:v>349</c:v>
                </c:pt>
                <c:pt idx="157">
                  <c:v>349.5</c:v>
                </c:pt>
                <c:pt idx="158">
                  <c:v>350</c:v>
                </c:pt>
                <c:pt idx="159">
                  <c:v>350.5</c:v>
                </c:pt>
                <c:pt idx="160">
                  <c:v>351</c:v>
                </c:pt>
                <c:pt idx="161">
                  <c:v>351.5</c:v>
                </c:pt>
                <c:pt idx="162">
                  <c:v>352</c:v>
                </c:pt>
                <c:pt idx="163">
                  <c:v>352.5</c:v>
                </c:pt>
                <c:pt idx="164">
                  <c:v>353</c:v>
                </c:pt>
                <c:pt idx="165">
                  <c:v>353.5</c:v>
                </c:pt>
                <c:pt idx="166">
                  <c:v>354</c:v>
                </c:pt>
                <c:pt idx="167">
                  <c:v>354.5</c:v>
                </c:pt>
                <c:pt idx="168">
                  <c:v>355</c:v>
                </c:pt>
                <c:pt idx="169">
                  <c:v>355.5</c:v>
                </c:pt>
                <c:pt idx="170">
                  <c:v>356</c:v>
                </c:pt>
                <c:pt idx="171">
                  <c:v>356.5</c:v>
                </c:pt>
                <c:pt idx="172">
                  <c:v>357</c:v>
                </c:pt>
                <c:pt idx="173">
                  <c:v>357.5</c:v>
                </c:pt>
                <c:pt idx="174">
                  <c:v>358</c:v>
                </c:pt>
                <c:pt idx="175">
                  <c:v>358.5</c:v>
                </c:pt>
                <c:pt idx="176">
                  <c:v>359</c:v>
                </c:pt>
                <c:pt idx="177">
                  <c:v>359.5</c:v>
                </c:pt>
                <c:pt idx="178">
                  <c:v>360</c:v>
                </c:pt>
                <c:pt idx="179">
                  <c:v>360.5</c:v>
                </c:pt>
                <c:pt idx="180">
                  <c:v>361</c:v>
                </c:pt>
                <c:pt idx="181">
                  <c:v>361.5</c:v>
                </c:pt>
                <c:pt idx="182">
                  <c:v>362</c:v>
                </c:pt>
                <c:pt idx="183">
                  <c:v>362.5</c:v>
                </c:pt>
                <c:pt idx="184">
                  <c:v>363</c:v>
                </c:pt>
                <c:pt idx="185">
                  <c:v>363.5</c:v>
                </c:pt>
                <c:pt idx="186">
                  <c:v>364</c:v>
                </c:pt>
                <c:pt idx="187">
                  <c:v>364.5</c:v>
                </c:pt>
                <c:pt idx="188">
                  <c:v>365</c:v>
                </c:pt>
                <c:pt idx="189">
                  <c:v>365.5</c:v>
                </c:pt>
                <c:pt idx="190">
                  <c:v>366</c:v>
                </c:pt>
                <c:pt idx="191">
                  <c:v>366.5</c:v>
                </c:pt>
                <c:pt idx="192">
                  <c:v>367</c:v>
                </c:pt>
                <c:pt idx="193">
                  <c:v>367.5</c:v>
                </c:pt>
                <c:pt idx="194">
                  <c:v>368</c:v>
                </c:pt>
                <c:pt idx="195">
                  <c:v>368.5</c:v>
                </c:pt>
                <c:pt idx="196">
                  <c:v>369</c:v>
                </c:pt>
                <c:pt idx="197">
                  <c:v>369.5</c:v>
                </c:pt>
                <c:pt idx="198">
                  <c:v>370</c:v>
                </c:pt>
                <c:pt idx="199">
                  <c:v>370.5</c:v>
                </c:pt>
                <c:pt idx="200">
                  <c:v>371</c:v>
                </c:pt>
                <c:pt idx="201">
                  <c:v>371.5</c:v>
                </c:pt>
                <c:pt idx="202">
                  <c:v>372</c:v>
                </c:pt>
                <c:pt idx="203">
                  <c:v>372.5</c:v>
                </c:pt>
                <c:pt idx="204">
                  <c:v>373</c:v>
                </c:pt>
                <c:pt idx="205">
                  <c:v>373.5</c:v>
                </c:pt>
                <c:pt idx="206">
                  <c:v>374</c:v>
                </c:pt>
                <c:pt idx="207">
                  <c:v>374.5</c:v>
                </c:pt>
                <c:pt idx="208">
                  <c:v>375</c:v>
                </c:pt>
                <c:pt idx="209">
                  <c:v>375.5</c:v>
                </c:pt>
                <c:pt idx="210">
                  <c:v>376</c:v>
                </c:pt>
                <c:pt idx="211">
                  <c:v>376.5</c:v>
                </c:pt>
                <c:pt idx="212">
                  <c:v>377</c:v>
                </c:pt>
                <c:pt idx="213">
                  <c:v>377.5</c:v>
                </c:pt>
                <c:pt idx="214">
                  <c:v>378</c:v>
                </c:pt>
                <c:pt idx="215">
                  <c:v>378.5</c:v>
                </c:pt>
                <c:pt idx="216">
                  <c:v>379</c:v>
                </c:pt>
                <c:pt idx="217">
                  <c:v>379.5</c:v>
                </c:pt>
                <c:pt idx="218">
                  <c:v>380</c:v>
                </c:pt>
                <c:pt idx="219">
                  <c:v>380.5</c:v>
                </c:pt>
                <c:pt idx="220">
                  <c:v>381</c:v>
                </c:pt>
                <c:pt idx="221">
                  <c:v>381.5</c:v>
                </c:pt>
                <c:pt idx="222">
                  <c:v>382</c:v>
                </c:pt>
                <c:pt idx="223">
                  <c:v>382.5</c:v>
                </c:pt>
                <c:pt idx="224">
                  <c:v>383</c:v>
                </c:pt>
                <c:pt idx="225">
                  <c:v>383.5</c:v>
                </c:pt>
                <c:pt idx="226">
                  <c:v>384</c:v>
                </c:pt>
                <c:pt idx="227">
                  <c:v>384.5</c:v>
                </c:pt>
                <c:pt idx="228">
                  <c:v>385</c:v>
                </c:pt>
                <c:pt idx="229">
                  <c:v>385.5</c:v>
                </c:pt>
                <c:pt idx="230">
                  <c:v>386</c:v>
                </c:pt>
                <c:pt idx="231">
                  <c:v>386.5</c:v>
                </c:pt>
                <c:pt idx="232">
                  <c:v>387</c:v>
                </c:pt>
                <c:pt idx="233">
                  <c:v>387.5</c:v>
                </c:pt>
                <c:pt idx="234">
                  <c:v>388</c:v>
                </c:pt>
                <c:pt idx="235">
                  <c:v>388.5</c:v>
                </c:pt>
                <c:pt idx="236">
                  <c:v>389</c:v>
                </c:pt>
                <c:pt idx="237">
                  <c:v>389.5</c:v>
                </c:pt>
                <c:pt idx="238">
                  <c:v>390</c:v>
                </c:pt>
                <c:pt idx="239">
                  <c:v>390.5</c:v>
                </c:pt>
                <c:pt idx="240">
                  <c:v>391</c:v>
                </c:pt>
                <c:pt idx="241">
                  <c:v>391.5</c:v>
                </c:pt>
                <c:pt idx="242">
                  <c:v>392</c:v>
                </c:pt>
                <c:pt idx="243">
                  <c:v>392.5</c:v>
                </c:pt>
                <c:pt idx="244">
                  <c:v>393</c:v>
                </c:pt>
                <c:pt idx="245">
                  <c:v>393.5</c:v>
                </c:pt>
                <c:pt idx="246">
                  <c:v>394</c:v>
                </c:pt>
                <c:pt idx="247">
                  <c:v>394.5</c:v>
                </c:pt>
                <c:pt idx="248">
                  <c:v>395</c:v>
                </c:pt>
                <c:pt idx="249">
                  <c:v>395.5</c:v>
                </c:pt>
                <c:pt idx="250">
                  <c:v>396</c:v>
                </c:pt>
                <c:pt idx="251">
                  <c:v>396.5</c:v>
                </c:pt>
                <c:pt idx="252">
                  <c:v>397</c:v>
                </c:pt>
                <c:pt idx="253">
                  <c:v>397.5</c:v>
                </c:pt>
                <c:pt idx="254">
                  <c:v>398</c:v>
                </c:pt>
                <c:pt idx="255">
                  <c:v>398.5</c:v>
                </c:pt>
                <c:pt idx="256">
                  <c:v>399</c:v>
                </c:pt>
                <c:pt idx="257">
                  <c:v>399.5</c:v>
                </c:pt>
                <c:pt idx="258">
                  <c:v>400</c:v>
                </c:pt>
                <c:pt idx="259">
                  <c:v>400.5</c:v>
                </c:pt>
                <c:pt idx="260">
                  <c:v>401</c:v>
                </c:pt>
                <c:pt idx="261">
                  <c:v>401.5</c:v>
                </c:pt>
                <c:pt idx="262">
                  <c:v>402</c:v>
                </c:pt>
                <c:pt idx="263">
                  <c:v>402.5</c:v>
                </c:pt>
                <c:pt idx="264">
                  <c:v>403</c:v>
                </c:pt>
                <c:pt idx="265">
                  <c:v>403.5</c:v>
                </c:pt>
                <c:pt idx="266">
                  <c:v>404</c:v>
                </c:pt>
                <c:pt idx="267">
                  <c:v>404.5</c:v>
                </c:pt>
                <c:pt idx="268">
                  <c:v>405</c:v>
                </c:pt>
                <c:pt idx="269">
                  <c:v>405.5</c:v>
                </c:pt>
                <c:pt idx="270">
                  <c:v>406</c:v>
                </c:pt>
                <c:pt idx="271">
                  <c:v>406.5</c:v>
                </c:pt>
                <c:pt idx="272">
                  <c:v>407</c:v>
                </c:pt>
                <c:pt idx="273">
                  <c:v>407.5</c:v>
                </c:pt>
                <c:pt idx="274">
                  <c:v>408</c:v>
                </c:pt>
                <c:pt idx="275">
                  <c:v>408.5</c:v>
                </c:pt>
                <c:pt idx="276">
                  <c:v>409</c:v>
                </c:pt>
                <c:pt idx="277">
                  <c:v>409.5</c:v>
                </c:pt>
                <c:pt idx="278">
                  <c:v>410</c:v>
                </c:pt>
                <c:pt idx="279">
                  <c:v>410.5</c:v>
                </c:pt>
                <c:pt idx="280">
                  <c:v>411</c:v>
                </c:pt>
                <c:pt idx="281">
                  <c:v>411.5</c:v>
                </c:pt>
                <c:pt idx="282">
                  <c:v>412</c:v>
                </c:pt>
                <c:pt idx="283">
                  <c:v>412.5</c:v>
                </c:pt>
                <c:pt idx="284">
                  <c:v>413</c:v>
                </c:pt>
                <c:pt idx="285">
                  <c:v>413.5</c:v>
                </c:pt>
                <c:pt idx="286">
                  <c:v>414</c:v>
                </c:pt>
                <c:pt idx="287">
                  <c:v>414.5</c:v>
                </c:pt>
                <c:pt idx="288">
                  <c:v>415</c:v>
                </c:pt>
                <c:pt idx="289">
                  <c:v>415.5</c:v>
                </c:pt>
                <c:pt idx="290">
                  <c:v>416</c:v>
                </c:pt>
                <c:pt idx="291">
                  <c:v>416.5</c:v>
                </c:pt>
                <c:pt idx="292">
                  <c:v>417</c:v>
                </c:pt>
                <c:pt idx="293">
                  <c:v>417.5</c:v>
                </c:pt>
                <c:pt idx="294">
                  <c:v>418</c:v>
                </c:pt>
                <c:pt idx="295">
                  <c:v>418.5</c:v>
                </c:pt>
                <c:pt idx="296">
                  <c:v>419</c:v>
                </c:pt>
                <c:pt idx="297">
                  <c:v>419.5</c:v>
                </c:pt>
                <c:pt idx="298">
                  <c:v>420</c:v>
                </c:pt>
                <c:pt idx="299">
                  <c:v>420.5</c:v>
                </c:pt>
                <c:pt idx="300">
                  <c:v>421</c:v>
                </c:pt>
                <c:pt idx="301">
                  <c:v>421.5</c:v>
                </c:pt>
                <c:pt idx="302">
                  <c:v>422</c:v>
                </c:pt>
                <c:pt idx="303">
                  <c:v>422.5</c:v>
                </c:pt>
                <c:pt idx="304">
                  <c:v>423</c:v>
                </c:pt>
                <c:pt idx="305">
                  <c:v>423.5</c:v>
                </c:pt>
                <c:pt idx="306">
                  <c:v>424</c:v>
                </c:pt>
                <c:pt idx="307">
                  <c:v>424.5</c:v>
                </c:pt>
                <c:pt idx="308">
                  <c:v>425</c:v>
                </c:pt>
                <c:pt idx="309">
                  <c:v>425.5</c:v>
                </c:pt>
                <c:pt idx="310">
                  <c:v>426</c:v>
                </c:pt>
                <c:pt idx="311">
                  <c:v>426.5</c:v>
                </c:pt>
                <c:pt idx="312">
                  <c:v>427</c:v>
                </c:pt>
                <c:pt idx="313">
                  <c:v>427.5</c:v>
                </c:pt>
                <c:pt idx="314">
                  <c:v>428</c:v>
                </c:pt>
                <c:pt idx="315">
                  <c:v>428.5</c:v>
                </c:pt>
                <c:pt idx="316">
                  <c:v>429</c:v>
                </c:pt>
                <c:pt idx="317">
                  <c:v>429.5</c:v>
                </c:pt>
                <c:pt idx="318">
                  <c:v>430</c:v>
                </c:pt>
                <c:pt idx="319">
                  <c:v>430.5</c:v>
                </c:pt>
                <c:pt idx="320">
                  <c:v>431</c:v>
                </c:pt>
                <c:pt idx="321">
                  <c:v>431.5</c:v>
                </c:pt>
                <c:pt idx="322">
                  <c:v>432</c:v>
                </c:pt>
                <c:pt idx="323">
                  <c:v>432.5</c:v>
                </c:pt>
                <c:pt idx="324">
                  <c:v>433</c:v>
                </c:pt>
                <c:pt idx="325">
                  <c:v>433.5</c:v>
                </c:pt>
                <c:pt idx="326">
                  <c:v>434</c:v>
                </c:pt>
                <c:pt idx="327">
                  <c:v>434.5</c:v>
                </c:pt>
                <c:pt idx="328">
                  <c:v>435</c:v>
                </c:pt>
                <c:pt idx="329">
                  <c:v>435.5</c:v>
                </c:pt>
                <c:pt idx="330">
                  <c:v>436</c:v>
                </c:pt>
                <c:pt idx="331">
                  <c:v>436.5</c:v>
                </c:pt>
                <c:pt idx="332">
                  <c:v>437</c:v>
                </c:pt>
                <c:pt idx="333">
                  <c:v>437.5</c:v>
                </c:pt>
                <c:pt idx="334">
                  <c:v>438</c:v>
                </c:pt>
                <c:pt idx="335">
                  <c:v>438.5</c:v>
                </c:pt>
                <c:pt idx="336">
                  <c:v>439</c:v>
                </c:pt>
                <c:pt idx="337">
                  <c:v>439.5</c:v>
                </c:pt>
                <c:pt idx="338">
                  <c:v>440</c:v>
                </c:pt>
                <c:pt idx="339">
                  <c:v>440.5</c:v>
                </c:pt>
                <c:pt idx="340">
                  <c:v>441</c:v>
                </c:pt>
                <c:pt idx="341">
                  <c:v>441.5</c:v>
                </c:pt>
                <c:pt idx="342">
                  <c:v>442</c:v>
                </c:pt>
                <c:pt idx="343">
                  <c:v>442.5</c:v>
                </c:pt>
                <c:pt idx="344">
                  <c:v>443</c:v>
                </c:pt>
                <c:pt idx="345">
                  <c:v>443.5</c:v>
                </c:pt>
                <c:pt idx="346">
                  <c:v>444</c:v>
                </c:pt>
                <c:pt idx="347">
                  <c:v>444.5</c:v>
                </c:pt>
                <c:pt idx="348">
                  <c:v>445</c:v>
                </c:pt>
                <c:pt idx="349">
                  <c:v>445.5</c:v>
                </c:pt>
                <c:pt idx="350">
                  <c:v>446</c:v>
                </c:pt>
                <c:pt idx="351">
                  <c:v>446.5</c:v>
                </c:pt>
                <c:pt idx="352">
                  <c:v>447</c:v>
                </c:pt>
                <c:pt idx="353">
                  <c:v>447.5</c:v>
                </c:pt>
                <c:pt idx="354">
                  <c:v>448</c:v>
                </c:pt>
                <c:pt idx="355">
                  <c:v>448.5</c:v>
                </c:pt>
                <c:pt idx="356">
                  <c:v>449</c:v>
                </c:pt>
                <c:pt idx="357">
                  <c:v>449.5</c:v>
                </c:pt>
                <c:pt idx="358">
                  <c:v>450</c:v>
                </c:pt>
                <c:pt idx="359">
                  <c:v>450.5</c:v>
                </c:pt>
                <c:pt idx="360">
                  <c:v>451</c:v>
                </c:pt>
                <c:pt idx="361">
                  <c:v>451.5</c:v>
                </c:pt>
                <c:pt idx="362">
                  <c:v>452</c:v>
                </c:pt>
                <c:pt idx="363">
                  <c:v>452.5</c:v>
                </c:pt>
                <c:pt idx="364">
                  <c:v>453</c:v>
                </c:pt>
                <c:pt idx="365">
                  <c:v>453.5</c:v>
                </c:pt>
                <c:pt idx="366">
                  <c:v>454</c:v>
                </c:pt>
                <c:pt idx="367">
                  <c:v>454.5</c:v>
                </c:pt>
                <c:pt idx="368">
                  <c:v>455</c:v>
                </c:pt>
                <c:pt idx="369">
                  <c:v>455.5</c:v>
                </c:pt>
                <c:pt idx="370">
                  <c:v>456</c:v>
                </c:pt>
                <c:pt idx="371">
                  <c:v>456.5</c:v>
                </c:pt>
                <c:pt idx="372">
                  <c:v>457</c:v>
                </c:pt>
                <c:pt idx="373">
                  <c:v>457.5</c:v>
                </c:pt>
                <c:pt idx="374">
                  <c:v>458</c:v>
                </c:pt>
                <c:pt idx="375">
                  <c:v>458.5</c:v>
                </c:pt>
                <c:pt idx="376">
                  <c:v>459</c:v>
                </c:pt>
                <c:pt idx="377">
                  <c:v>459.5</c:v>
                </c:pt>
                <c:pt idx="378">
                  <c:v>460</c:v>
                </c:pt>
                <c:pt idx="379">
                  <c:v>460.5</c:v>
                </c:pt>
                <c:pt idx="380">
                  <c:v>461</c:v>
                </c:pt>
                <c:pt idx="381">
                  <c:v>461.5</c:v>
                </c:pt>
                <c:pt idx="382">
                  <c:v>462</c:v>
                </c:pt>
                <c:pt idx="383">
                  <c:v>462.5</c:v>
                </c:pt>
                <c:pt idx="384">
                  <c:v>463</c:v>
                </c:pt>
                <c:pt idx="385">
                  <c:v>463.5</c:v>
                </c:pt>
                <c:pt idx="386">
                  <c:v>464</c:v>
                </c:pt>
                <c:pt idx="387">
                  <c:v>464.5</c:v>
                </c:pt>
                <c:pt idx="388">
                  <c:v>465</c:v>
                </c:pt>
                <c:pt idx="389">
                  <c:v>465.5</c:v>
                </c:pt>
                <c:pt idx="390">
                  <c:v>466</c:v>
                </c:pt>
                <c:pt idx="391">
                  <c:v>466.5</c:v>
                </c:pt>
                <c:pt idx="392">
                  <c:v>467</c:v>
                </c:pt>
                <c:pt idx="393">
                  <c:v>467.5</c:v>
                </c:pt>
                <c:pt idx="394">
                  <c:v>468</c:v>
                </c:pt>
                <c:pt idx="395">
                  <c:v>468.5</c:v>
                </c:pt>
                <c:pt idx="396">
                  <c:v>469</c:v>
                </c:pt>
                <c:pt idx="397">
                  <c:v>469.5</c:v>
                </c:pt>
                <c:pt idx="398">
                  <c:v>470</c:v>
                </c:pt>
                <c:pt idx="399">
                  <c:v>470.5</c:v>
                </c:pt>
                <c:pt idx="400">
                  <c:v>471</c:v>
                </c:pt>
                <c:pt idx="401">
                  <c:v>471.5</c:v>
                </c:pt>
                <c:pt idx="402">
                  <c:v>472</c:v>
                </c:pt>
                <c:pt idx="403">
                  <c:v>472.5</c:v>
                </c:pt>
                <c:pt idx="404">
                  <c:v>473</c:v>
                </c:pt>
                <c:pt idx="405">
                  <c:v>473.5</c:v>
                </c:pt>
                <c:pt idx="406">
                  <c:v>474</c:v>
                </c:pt>
                <c:pt idx="407">
                  <c:v>474.5</c:v>
                </c:pt>
                <c:pt idx="408">
                  <c:v>475</c:v>
                </c:pt>
                <c:pt idx="409">
                  <c:v>475.5</c:v>
                </c:pt>
                <c:pt idx="410">
                  <c:v>476</c:v>
                </c:pt>
                <c:pt idx="411">
                  <c:v>476.5</c:v>
                </c:pt>
                <c:pt idx="412">
                  <c:v>477</c:v>
                </c:pt>
                <c:pt idx="413">
                  <c:v>477.5</c:v>
                </c:pt>
                <c:pt idx="414">
                  <c:v>478</c:v>
                </c:pt>
                <c:pt idx="415">
                  <c:v>478.5</c:v>
                </c:pt>
                <c:pt idx="416">
                  <c:v>479</c:v>
                </c:pt>
                <c:pt idx="417">
                  <c:v>479.5</c:v>
                </c:pt>
                <c:pt idx="418">
                  <c:v>480</c:v>
                </c:pt>
                <c:pt idx="419">
                  <c:v>480.5</c:v>
                </c:pt>
                <c:pt idx="420">
                  <c:v>481</c:v>
                </c:pt>
                <c:pt idx="421">
                  <c:v>481.5</c:v>
                </c:pt>
                <c:pt idx="422">
                  <c:v>482</c:v>
                </c:pt>
                <c:pt idx="423">
                  <c:v>482.5</c:v>
                </c:pt>
                <c:pt idx="424">
                  <c:v>483</c:v>
                </c:pt>
                <c:pt idx="425">
                  <c:v>483.5</c:v>
                </c:pt>
                <c:pt idx="426">
                  <c:v>484</c:v>
                </c:pt>
                <c:pt idx="427">
                  <c:v>484.5</c:v>
                </c:pt>
                <c:pt idx="428">
                  <c:v>485</c:v>
                </c:pt>
                <c:pt idx="429">
                  <c:v>485.5</c:v>
                </c:pt>
                <c:pt idx="430">
                  <c:v>486</c:v>
                </c:pt>
                <c:pt idx="431">
                  <c:v>486.5</c:v>
                </c:pt>
                <c:pt idx="432">
                  <c:v>487</c:v>
                </c:pt>
                <c:pt idx="433">
                  <c:v>487.5</c:v>
                </c:pt>
                <c:pt idx="434">
                  <c:v>488</c:v>
                </c:pt>
                <c:pt idx="435">
                  <c:v>488.5</c:v>
                </c:pt>
                <c:pt idx="436">
                  <c:v>489</c:v>
                </c:pt>
                <c:pt idx="437">
                  <c:v>489.5</c:v>
                </c:pt>
                <c:pt idx="438">
                  <c:v>490</c:v>
                </c:pt>
                <c:pt idx="439">
                  <c:v>490.5</c:v>
                </c:pt>
                <c:pt idx="440">
                  <c:v>491</c:v>
                </c:pt>
                <c:pt idx="441">
                  <c:v>491.5</c:v>
                </c:pt>
                <c:pt idx="442">
                  <c:v>492</c:v>
                </c:pt>
                <c:pt idx="443">
                  <c:v>492.5</c:v>
                </c:pt>
                <c:pt idx="444">
                  <c:v>493</c:v>
                </c:pt>
                <c:pt idx="445">
                  <c:v>493.5</c:v>
                </c:pt>
                <c:pt idx="446">
                  <c:v>494</c:v>
                </c:pt>
                <c:pt idx="447">
                  <c:v>494.5</c:v>
                </c:pt>
                <c:pt idx="448">
                  <c:v>495</c:v>
                </c:pt>
                <c:pt idx="449">
                  <c:v>495.5</c:v>
                </c:pt>
                <c:pt idx="450">
                  <c:v>496</c:v>
                </c:pt>
                <c:pt idx="451">
                  <c:v>496.5</c:v>
                </c:pt>
                <c:pt idx="452">
                  <c:v>497</c:v>
                </c:pt>
                <c:pt idx="453">
                  <c:v>497.5</c:v>
                </c:pt>
                <c:pt idx="454">
                  <c:v>498</c:v>
                </c:pt>
                <c:pt idx="455">
                  <c:v>498.5</c:v>
                </c:pt>
                <c:pt idx="456">
                  <c:v>499</c:v>
                </c:pt>
                <c:pt idx="457">
                  <c:v>499.5</c:v>
                </c:pt>
                <c:pt idx="458">
                  <c:v>500</c:v>
                </c:pt>
                <c:pt idx="459">
                  <c:v>500.5</c:v>
                </c:pt>
                <c:pt idx="460">
                  <c:v>501</c:v>
                </c:pt>
                <c:pt idx="461">
                  <c:v>501.5</c:v>
                </c:pt>
                <c:pt idx="462">
                  <c:v>502</c:v>
                </c:pt>
                <c:pt idx="463">
                  <c:v>502.5</c:v>
                </c:pt>
                <c:pt idx="464">
                  <c:v>503</c:v>
                </c:pt>
                <c:pt idx="465">
                  <c:v>503.5</c:v>
                </c:pt>
                <c:pt idx="466">
                  <c:v>504</c:v>
                </c:pt>
                <c:pt idx="467">
                  <c:v>504.5</c:v>
                </c:pt>
                <c:pt idx="468">
                  <c:v>505</c:v>
                </c:pt>
                <c:pt idx="469">
                  <c:v>505.5</c:v>
                </c:pt>
                <c:pt idx="470">
                  <c:v>506</c:v>
                </c:pt>
                <c:pt idx="471">
                  <c:v>506.5</c:v>
                </c:pt>
                <c:pt idx="472">
                  <c:v>507</c:v>
                </c:pt>
                <c:pt idx="473">
                  <c:v>507.5</c:v>
                </c:pt>
                <c:pt idx="474">
                  <c:v>508</c:v>
                </c:pt>
                <c:pt idx="475">
                  <c:v>508.5</c:v>
                </c:pt>
                <c:pt idx="476">
                  <c:v>509</c:v>
                </c:pt>
                <c:pt idx="477">
                  <c:v>509.5</c:v>
                </c:pt>
                <c:pt idx="478">
                  <c:v>510</c:v>
                </c:pt>
                <c:pt idx="479">
                  <c:v>510.5</c:v>
                </c:pt>
                <c:pt idx="480">
                  <c:v>511</c:v>
                </c:pt>
                <c:pt idx="481">
                  <c:v>511.5</c:v>
                </c:pt>
                <c:pt idx="482">
                  <c:v>512</c:v>
                </c:pt>
                <c:pt idx="483">
                  <c:v>512.5</c:v>
                </c:pt>
                <c:pt idx="484">
                  <c:v>513</c:v>
                </c:pt>
                <c:pt idx="485">
                  <c:v>513.5</c:v>
                </c:pt>
                <c:pt idx="486">
                  <c:v>514</c:v>
                </c:pt>
                <c:pt idx="487">
                  <c:v>514.5</c:v>
                </c:pt>
                <c:pt idx="488">
                  <c:v>515</c:v>
                </c:pt>
                <c:pt idx="489">
                  <c:v>515.5</c:v>
                </c:pt>
                <c:pt idx="490">
                  <c:v>516</c:v>
                </c:pt>
                <c:pt idx="491">
                  <c:v>516.5</c:v>
                </c:pt>
                <c:pt idx="492">
                  <c:v>517</c:v>
                </c:pt>
                <c:pt idx="493">
                  <c:v>517.5</c:v>
                </c:pt>
                <c:pt idx="494">
                  <c:v>518</c:v>
                </c:pt>
                <c:pt idx="495">
                  <c:v>518.5</c:v>
                </c:pt>
                <c:pt idx="496">
                  <c:v>519</c:v>
                </c:pt>
                <c:pt idx="497">
                  <c:v>519.5</c:v>
                </c:pt>
                <c:pt idx="498">
                  <c:v>520</c:v>
                </c:pt>
                <c:pt idx="499">
                  <c:v>520.5</c:v>
                </c:pt>
                <c:pt idx="500">
                  <c:v>521</c:v>
                </c:pt>
                <c:pt idx="501">
                  <c:v>521.5</c:v>
                </c:pt>
                <c:pt idx="502">
                  <c:v>522</c:v>
                </c:pt>
                <c:pt idx="503">
                  <c:v>522.5</c:v>
                </c:pt>
                <c:pt idx="504">
                  <c:v>523</c:v>
                </c:pt>
                <c:pt idx="505">
                  <c:v>523.5</c:v>
                </c:pt>
                <c:pt idx="506">
                  <c:v>524</c:v>
                </c:pt>
                <c:pt idx="507">
                  <c:v>524.5</c:v>
                </c:pt>
                <c:pt idx="508">
                  <c:v>525</c:v>
                </c:pt>
                <c:pt idx="509">
                  <c:v>525.5</c:v>
                </c:pt>
                <c:pt idx="510">
                  <c:v>526</c:v>
                </c:pt>
                <c:pt idx="511">
                  <c:v>526.5</c:v>
                </c:pt>
                <c:pt idx="512">
                  <c:v>527</c:v>
                </c:pt>
                <c:pt idx="513">
                  <c:v>527.5</c:v>
                </c:pt>
                <c:pt idx="514">
                  <c:v>528</c:v>
                </c:pt>
                <c:pt idx="515">
                  <c:v>528.5</c:v>
                </c:pt>
                <c:pt idx="516">
                  <c:v>529</c:v>
                </c:pt>
                <c:pt idx="517">
                  <c:v>529.5</c:v>
                </c:pt>
                <c:pt idx="518">
                  <c:v>530</c:v>
                </c:pt>
                <c:pt idx="519">
                  <c:v>530.5</c:v>
                </c:pt>
                <c:pt idx="520">
                  <c:v>531</c:v>
                </c:pt>
                <c:pt idx="521">
                  <c:v>531.5</c:v>
                </c:pt>
                <c:pt idx="522">
                  <c:v>532</c:v>
                </c:pt>
                <c:pt idx="523">
                  <c:v>532.5</c:v>
                </c:pt>
                <c:pt idx="524">
                  <c:v>533</c:v>
                </c:pt>
                <c:pt idx="525">
                  <c:v>533.5</c:v>
                </c:pt>
                <c:pt idx="526">
                  <c:v>534</c:v>
                </c:pt>
                <c:pt idx="527">
                  <c:v>534.5</c:v>
                </c:pt>
                <c:pt idx="528">
                  <c:v>535</c:v>
                </c:pt>
                <c:pt idx="529">
                  <c:v>535.5</c:v>
                </c:pt>
                <c:pt idx="530">
                  <c:v>536</c:v>
                </c:pt>
                <c:pt idx="531">
                  <c:v>536.5</c:v>
                </c:pt>
                <c:pt idx="532">
                  <c:v>537</c:v>
                </c:pt>
                <c:pt idx="533">
                  <c:v>537.5</c:v>
                </c:pt>
                <c:pt idx="534">
                  <c:v>538</c:v>
                </c:pt>
                <c:pt idx="535">
                  <c:v>538.5</c:v>
                </c:pt>
                <c:pt idx="536">
                  <c:v>539</c:v>
                </c:pt>
                <c:pt idx="537">
                  <c:v>539.5</c:v>
                </c:pt>
                <c:pt idx="538">
                  <c:v>540</c:v>
                </c:pt>
                <c:pt idx="539">
                  <c:v>540.5</c:v>
                </c:pt>
                <c:pt idx="540">
                  <c:v>541</c:v>
                </c:pt>
                <c:pt idx="541">
                  <c:v>541.5</c:v>
                </c:pt>
                <c:pt idx="542">
                  <c:v>542</c:v>
                </c:pt>
                <c:pt idx="543">
                  <c:v>542.5</c:v>
                </c:pt>
                <c:pt idx="544">
                  <c:v>543</c:v>
                </c:pt>
                <c:pt idx="545">
                  <c:v>543.5</c:v>
                </c:pt>
                <c:pt idx="546">
                  <c:v>544</c:v>
                </c:pt>
                <c:pt idx="547">
                  <c:v>544.5</c:v>
                </c:pt>
                <c:pt idx="548">
                  <c:v>545</c:v>
                </c:pt>
                <c:pt idx="549">
                  <c:v>545.5</c:v>
                </c:pt>
                <c:pt idx="550">
                  <c:v>546</c:v>
                </c:pt>
                <c:pt idx="551">
                  <c:v>546.5</c:v>
                </c:pt>
                <c:pt idx="552">
                  <c:v>547</c:v>
                </c:pt>
                <c:pt idx="553">
                  <c:v>547.5</c:v>
                </c:pt>
                <c:pt idx="554">
                  <c:v>548</c:v>
                </c:pt>
                <c:pt idx="555">
                  <c:v>548.5</c:v>
                </c:pt>
                <c:pt idx="556">
                  <c:v>549</c:v>
                </c:pt>
                <c:pt idx="557">
                  <c:v>549.5</c:v>
                </c:pt>
                <c:pt idx="558">
                  <c:v>550</c:v>
                </c:pt>
                <c:pt idx="559">
                  <c:v>550.5</c:v>
                </c:pt>
                <c:pt idx="560">
                  <c:v>551</c:v>
                </c:pt>
                <c:pt idx="561">
                  <c:v>551.5</c:v>
                </c:pt>
                <c:pt idx="562">
                  <c:v>552</c:v>
                </c:pt>
                <c:pt idx="563">
                  <c:v>552.5</c:v>
                </c:pt>
                <c:pt idx="564">
                  <c:v>553</c:v>
                </c:pt>
                <c:pt idx="565">
                  <c:v>553.5</c:v>
                </c:pt>
                <c:pt idx="566">
                  <c:v>554</c:v>
                </c:pt>
                <c:pt idx="567">
                  <c:v>554.5</c:v>
                </c:pt>
                <c:pt idx="568">
                  <c:v>555</c:v>
                </c:pt>
                <c:pt idx="569">
                  <c:v>555.5</c:v>
                </c:pt>
                <c:pt idx="570">
                  <c:v>556</c:v>
                </c:pt>
                <c:pt idx="571">
                  <c:v>556.5</c:v>
                </c:pt>
                <c:pt idx="572">
                  <c:v>557</c:v>
                </c:pt>
                <c:pt idx="573">
                  <c:v>557.5</c:v>
                </c:pt>
                <c:pt idx="574">
                  <c:v>558</c:v>
                </c:pt>
                <c:pt idx="575">
                  <c:v>558.5</c:v>
                </c:pt>
                <c:pt idx="576">
                  <c:v>559</c:v>
                </c:pt>
                <c:pt idx="577">
                  <c:v>559.5</c:v>
                </c:pt>
                <c:pt idx="578">
                  <c:v>560</c:v>
                </c:pt>
                <c:pt idx="579">
                  <c:v>560.5</c:v>
                </c:pt>
                <c:pt idx="580">
                  <c:v>561</c:v>
                </c:pt>
                <c:pt idx="581">
                  <c:v>561.5</c:v>
                </c:pt>
                <c:pt idx="582">
                  <c:v>562</c:v>
                </c:pt>
                <c:pt idx="583">
                  <c:v>562.5</c:v>
                </c:pt>
                <c:pt idx="584">
                  <c:v>563</c:v>
                </c:pt>
                <c:pt idx="585">
                  <c:v>563.5</c:v>
                </c:pt>
                <c:pt idx="586">
                  <c:v>564</c:v>
                </c:pt>
                <c:pt idx="587">
                  <c:v>564.5</c:v>
                </c:pt>
                <c:pt idx="588">
                  <c:v>565</c:v>
                </c:pt>
                <c:pt idx="589">
                  <c:v>565.5</c:v>
                </c:pt>
                <c:pt idx="590">
                  <c:v>566</c:v>
                </c:pt>
                <c:pt idx="591">
                  <c:v>566.5</c:v>
                </c:pt>
                <c:pt idx="592">
                  <c:v>567</c:v>
                </c:pt>
                <c:pt idx="593">
                  <c:v>567.5</c:v>
                </c:pt>
                <c:pt idx="594">
                  <c:v>568</c:v>
                </c:pt>
                <c:pt idx="595">
                  <c:v>568.5</c:v>
                </c:pt>
                <c:pt idx="596">
                  <c:v>569</c:v>
                </c:pt>
                <c:pt idx="597">
                  <c:v>569.5</c:v>
                </c:pt>
                <c:pt idx="598">
                  <c:v>570</c:v>
                </c:pt>
                <c:pt idx="599">
                  <c:v>570.5</c:v>
                </c:pt>
                <c:pt idx="600">
                  <c:v>571</c:v>
                </c:pt>
                <c:pt idx="601">
                  <c:v>571.5</c:v>
                </c:pt>
                <c:pt idx="602">
                  <c:v>572</c:v>
                </c:pt>
                <c:pt idx="603">
                  <c:v>572.5</c:v>
                </c:pt>
                <c:pt idx="604">
                  <c:v>573</c:v>
                </c:pt>
                <c:pt idx="605">
                  <c:v>573.5</c:v>
                </c:pt>
                <c:pt idx="606">
                  <c:v>574</c:v>
                </c:pt>
                <c:pt idx="607">
                  <c:v>574.5</c:v>
                </c:pt>
                <c:pt idx="608">
                  <c:v>575</c:v>
                </c:pt>
                <c:pt idx="609">
                  <c:v>575.5</c:v>
                </c:pt>
                <c:pt idx="610">
                  <c:v>576</c:v>
                </c:pt>
                <c:pt idx="611">
                  <c:v>576.5</c:v>
                </c:pt>
                <c:pt idx="612">
                  <c:v>577</c:v>
                </c:pt>
                <c:pt idx="613">
                  <c:v>577.5</c:v>
                </c:pt>
                <c:pt idx="614">
                  <c:v>578</c:v>
                </c:pt>
                <c:pt idx="615">
                  <c:v>578.5</c:v>
                </c:pt>
                <c:pt idx="616">
                  <c:v>579</c:v>
                </c:pt>
                <c:pt idx="617">
                  <c:v>579.5</c:v>
                </c:pt>
                <c:pt idx="618">
                  <c:v>580</c:v>
                </c:pt>
                <c:pt idx="619">
                  <c:v>580.5</c:v>
                </c:pt>
                <c:pt idx="620">
                  <c:v>581</c:v>
                </c:pt>
                <c:pt idx="621">
                  <c:v>581.5</c:v>
                </c:pt>
                <c:pt idx="622">
                  <c:v>582</c:v>
                </c:pt>
                <c:pt idx="623">
                  <c:v>582.5</c:v>
                </c:pt>
                <c:pt idx="624">
                  <c:v>583</c:v>
                </c:pt>
                <c:pt idx="625">
                  <c:v>583.5</c:v>
                </c:pt>
                <c:pt idx="626">
                  <c:v>584</c:v>
                </c:pt>
                <c:pt idx="627">
                  <c:v>584.5</c:v>
                </c:pt>
                <c:pt idx="628">
                  <c:v>585</c:v>
                </c:pt>
                <c:pt idx="629">
                  <c:v>585.5</c:v>
                </c:pt>
                <c:pt idx="630">
                  <c:v>586</c:v>
                </c:pt>
                <c:pt idx="631">
                  <c:v>586.5</c:v>
                </c:pt>
                <c:pt idx="632">
                  <c:v>587</c:v>
                </c:pt>
                <c:pt idx="633">
                  <c:v>587.5</c:v>
                </c:pt>
                <c:pt idx="634">
                  <c:v>588</c:v>
                </c:pt>
                <c:pt idx="635">
                  <c:v>588.5</c:v>
                </c:pt>
                <c:pt idx="636">
                  <c:v>589</c:v>
                </c:pt>
                <c:pt idx="637">
                  <c:v>589.5</c:v>
                </c:pt>
                <c:pt idx="638">
                  <c:v>590</c:v>
                </c:pt>
                <c:pt idx="639">
                  <c:v>590.5</c:v>
                </c:pt>
                <c:pt idx="640">
                  <c:v>591</c:v>
                </c:pt>
                <c:pt idx="641">
                  <c:v>591.5</c:v>
                </c:pt>
                <c:pt idx="642">
                  <c:v>592</c:v>
                </c:pt>
                <c:pt idx="643">
                  <c:v>592.5</c:v>
                </c:pt>
                <c:pt idx="644">
                  <c:v>593</c:v>
                </c:pt>
                <c:pt idx="645">
                  <c:v>593.5</c:v>
                </c:pt>
                <c:pt idx="646">
                  <c:v>594</c:v>
                </c:pt>
                <c:pt idx="647">
                  <c:v>594.5</c:v>
                </c:pt>
                <c:pt idx="648">
                  <c:v>595</c:v>
                </c:pt>
                <c:pt idx="649">
                  <c:v>595.5</c:v>
                </c:pt>
                <c:pt idx="650">
                  <c:v>596</c:v>
                </c:pt>
                <c:pt idx="651">
                  <c:v>596.5</c:v>
                </c:pt>
                <c:pt idx="652">
                  <c:v>597</c:v>
                </c:pt>
                <c:pt idx="653">
                  <c:v>597.5</c:v>
                </c:pt>
                <c:pt idx="654">
                  <c:v>598</c:v>
                </c:pt>
                <c:pt idx="655">
                  <c:v>598.5</c:v>
                </c:pt>
                <c:pt idx="656">
                  <c:v>599</c:v>
                </c:pt>
                <c:pt idx="657">
                  <c:v>599.5</c:v>
                </c:pt>
                <c:pt idx="658">
                  <c:v>600</c:v>
                </c:pt>
                <c:pt idx="659">
                  <c:v>600.5</c:v>
                </c:pt>
                <c:pt idx="660">
                  <c:v>601</c:v>
                </c:pt>
                <c:pt idx="661">
                  <c:v>601.5</c:v>
                </c:pt>
                <c:pt idx="662">
                  <c:v>602</c:v>
                </c:pt>
                <c:pt idx="663">
                  <c:v>602.5</c:v>
                </c:pt>
                <c:pt idx="664">
                  <c:v>603</c:v>
                </c:pt>
                <c:pt idx="665">
                  <c:v>603.5</c:v>
                </c:pt>
                <c:pt idx="666">
                  <c:v>604</c:v>
                </c:pt>
                <c:pt idx="667">
                  <c:v>604.5</c:v>
                </c:pt>
                <c:pt idx="668">
                  <c:v>605</c:v>
                </c:pt>
                <c:pt idx="669">
                  <c:v>605.5</c:v>
                </c:pt>
                <c:pt idx="670">
                  <c:v>606</c:v>
                </c:pt>
                <c:pt idx="671">
                  <c:v>606.5</c:v>
                </c:pt>
                <c:pt idx="672">
                  <c:v>607</c:v>
                </c:pt>
                <c:pt idx="673">
                  <c:v>607.5</c:v>
                </c:pt>
                <c:pt idx="674">
                  <c:v>608</c:v>
                </c:pt>
                <c:pt idx="675">
                  <c:v>608.5</c:v>
                </c:pt>
                <c:pt idx="676">
                  <c:v>609</c:v>
                </c:pt>
                <c:pt idx="677">
                  <c:v>609.5</c:v>
                </c:pt>
                <c:pt idx="678">
                  <c:v>610</c:v>
                </c:pt>
                <c:pt idx="679">
                  <c:v>610.5</c:v>
                </c:pt>
                <c:pt idx="680">
                  <c:v>611</c:v>
                </c:pt>
                <c:pt idx="681">
                  <c:v>611.5</c:v>
                </c:pt>
                <c:pt idx="682">
                  <c:v>612</c:v>
                </c:pt>
                <c:pt idx="683">
                  <c:v>612.5</c:v>
                </c:pt>
                <c:pt idx="684">
                  <c:v>613</c:v>
                </c:pt>
                <c:pt idx="685">
                  <c:v>613.5</c:v>
                </c:pt>
                <c:pt idx="686">
                  <c:v>614</c:v>
                </c:pt>
                <c:pt idx="687">
                  <c:v>614.5</c:v>
                </c:pt>
                <c:pt idx="688">
                  <c:v>615</c:v>
                </c:pt>
                <c:pt idx="689">
                  <c:v>615.5</c:v>
                </c:pt>
                <c:pt idx="690">
                  <c:v>616</c:v>
                </c:pt>
                <c:pt idx="691">
                  <c:v>616.5</c:v>
                </c:pt>
                <c:pt idx="692">
                  <c:v>617</c:v>
                </c:pt>
                <c:pt idx="693">
                  <c:v>617.5</c:v>
                </c:pt>
                <c:pt idx="694">
                  <c:v>618</c:v>
                </c:pt>
                <c:pt idx="695">
                  <c:v>618.5</c:v>
                </c:pt>
                <c:pt idx="696">
                  <c:v>619</c:v>
                </c:pt>
                <c:pt idx="697">
                  <c:v>619.5</c:v>
                </c:pt>
                <c:pt idx="698">
                  <c:v>620</c:v>
                </c:pt>
                <c:pt idx="699">
                  <c:v>620.5</c:v>
                </c:pt>
                <c:pt idx="700">
                  <c:v>621</c:v>
                </c:pt>
                <c:pt idx="701">
                  <c:v>621.5</c:v>
                </c:pt>
                <c:pt idx="702">
                  <c:v>622</c:v>
                </c:pt>
                <c:pt idx="703">
                  <c:v>622.5</c:v>
                </c:pt>
                <c:pt idx="704">
                  <c:v>623</c:v>
                </c:pt>
                <c:pt idx="705">
                  <c:v>623.5</c:v>
                </c:pt>
                <c:pt idx="706">
                  <c:v>624</c:v>
                </c:pt>
                <c:pt idx="707">
                  <c:v>624.5</c:v>
                </c:pt>
                <c:pt idx="708">
                  <c:v>625</c:v>
                </c:pt>
                <c:pt idx="709">
                  <c:v>625.5</c:v>
                </c:pt>
                <c:pt idx="710">
                  <c:v>626</c:v>
                </c:pt>
                <c:pt idx="711">
                  <c:v>626.5</c:v>
                </c:pt>
                <c:pt idx="712">
                  <c:v>627</c:v>
                </c:pt>
                <c:pt idx="713">
                  <c:v>627.5</c:v>
                </c:pt>
                <c:pt idx="714">
                  <c:v>628</c:v>
                </c:pt>
                <c:pt idx="715">
                  <c:v>628.5</c:v>
                </c:pt>
                <c:pt idx="716">
                  <c:v>629</c:v>
                </c:pt>
                <c:pt idx="717">
                  <c:v>629.5</c:v>
                </c:pt>
                <c:pt idx="718">
                  <c:v>630</c:v>
                </c:pt>
                <c:pt idx="719">
                  <c:v>630.5</c:v>
                </c:pt>
                <c:pt idx="720">
                  <c:v>631</c:v>
                </c:pt>
                <c:pt idx="721">
                  <c:v>631.5</c:v>
                </c:pt>
                <c:pt idx="722">
                  <c:v>632</c:v>
                </c:pt>
                <c:pt idx="723">
                  <c:v>632.5</c:v>
                </c:pt>
                <c:pt idx="724">
                  <c:v>633</c:v>
                </c:pt>
                <c:pt idx="725">
                  <c:v>633.5</c:v>
                </c:pt>
                <c:pt idx="726">
                  <c:v>634</c:v>
                </c:pt>
                <c:pt idx="727">
                  <c:v>634.5</c:v>
                </c:pt>
                <c:pt idx="728">
                  <c:v>635</c:v>
                </c:pt>
                <c:pt idx="729">
                  <c:v>635.5</c:v>
                </c:pt>
                <c:pt idx="730">
                  <c:v>636</c:v>
                </c:pt>
                <c:pt idx="731">
                  <c:v>636.5</c:v>
                </c:pt>
                <c:pt idx="732">
                  <c:v>637</c:v>
                </c:pt>
                <c:pt idx="733">
                  <c:v>637.5</c:v>
                </c:pt>
                <c:pt idx="734">
                  <c:v>638</c:v>
                </c:pt>
                <c:pt idx="735">
                  <c:v>638.5</c:v>
                </c:pt>
                <c:pt idx="736">
                  <c:v>639</c:v>
                </c:pt>
                <c:pt idx="737">
                  <c:v>639.5</c:v>
                </c:pt>
                <c:pt idx="738">
                  <c:v>640</c:v>
                </c:pt>
                <c:pt idx="739">
                  <c:v>640.5</c:v>
                </c:pt>
                <c:pt idx="740">
                  <c:v>641</c:v>
                </c:pt>
                <c:pt idx="741">
                  <c:v>641.5</c:v>
                </c:pt>
                <c:pt idx="742">
                  <c:v>642</c:v>
                </c:pt>
                <c:pt idx="743">
                  <c:v>642.5</c:v>
                </c:pt>
                <c:pt idx="744">
                  <c:v>643</c:v>
                </c:pt>
                <c:pt idx="745">
                  <c:v>643.5</c:v>
                </c:pt>
                <c:pt idx="746">
                  <c:v>644</c:v>
                </c:pt>
                <c:pt idx="747">
                  <c:v>644.5</c:v>
                </c:pt>
                <c:pt idx="748">
                  <c:v>645</c:v>
                </c:pt>
                <c:pt idx="749">
                  <c:v>645.5</c:v>
                </c:pt>
                <c:pt idx="750">
                  <c:v>646</c:v>
                </c:pt>
                <c:pt idx="751">
                  <c:v>646.5</c:v>
                </c:pt>
                <c:pt idx="752">
                  <c:v>647</c:v>
                </c:pt>
                <c:pt idx="753">
                  <c:v>647.5</c:v>
                </c:pt>
                <c:pt idx="754">
                  <c:v>648</c:v>
                </c:pt>
                <c:pt idx="755">
                  <c:v>648.5</c:v>
                </c:pt>
                <c:pt idx="756">
                  <c:v>649</c:v>
                </c:pt>
                <c:pt idx="757">
                  <c:v>649.5</c:v>
                </c:pt>
                <c:pt idx="758">
                  <c:v>650</c:v>
                </c:pt>
                <c:pt idx="759">
                  <c:v>650.5</c:v>
                </c:pt>
                <c:pt idx="760">
                  <c:v>651</c:v>
                </c:pt>
                <c:pt idx="761">
                  <c:v>651.5</c:v>
                </c:pt>
                <c:pt idx="762">
                  <c:v>652</c:v>
                </c:pt>
                <c:pt idx="763">
                  <c:v>652.5</c:v>
                </c:pt>
                <c:pt idx="764">
                  <c:v>653</c:v>
                </c:pt>
                <c:pt idx="765">
                  <c:v>653.5</c:v>
                </c:pt>
                <c:pt idx="766">
                  <c:v>654</c:v>
                </c:pt>
                <c:pt idx="767">
                  <c:v>654.5</c:v>
                </c:pt>
                <c:pt idx="768">
                  <c:v>655</c:v>
                </c:pt>
                <c:pt idx="769">
                  <c:v>655.5</c:v>
                </c:pt>
                <c:pt idx="770">
                  <c:v>656</c:v>
                </c:pt>
                <c:pt idx="771">
                  <c:v>656.5</c:v>
                </c:pt>
                <c:pt idx="772">
                  <c:v>657</c:v>
                </c:pt>
                <c:pt idx="773">
                  <c:v>657.5</c:v>
                </c:pt>
                <c:pt idx="774">
                  <c:v>658</c:v>
                </c:pt>
                <c:pt idx="775">
                  <c:v>658.5</c:v>
                </c:pt>
                <c:pt idx="776">
                  <c:v>659</c:v>
                </c:pt>
                <c:pt idx="777">
                  <c:v>659.5</c:v>
                </c:pt>
                <c:pt idx="778">
                  <c:v>660</c:v>
                </c:pt>
                <c:pt idx="779">
                  <c:v>660.5</c:v>
                </c:pt>
                <c:pt idx="780">
                  <c:v>661</c:v>
                </c:pt>
                <c:pt idx="781">
                  <c:v>661.5</c:v>
                </c:pt>
                <c:pt idx="782">
                  <c:v>662</c:v>
                </c:pt>
                <c:pt idx="783">
                  <c:v>662.5</c:v>
                </c:pt>
                <c:pt idx="784">
                  <c:v>663</c:v>
                </c:pt>
                <c:pt idx="785">
                  <c:v>663.5</c:v>
                </c:pt>
                <c:pt idx="786">
                  <c:v>664</c:v>
                </c:pt>
                <c:pt idx="787">
                  <c:v>664.5</c:v>
                </c:pt>
                <c:pt idx="788">
                  <c:v>665</c:v>
                </c:pt>
                <c:pt idx="789">
                  <c:v>665.5</c:v>
                </c:pt>
                <c:pt idx="790">
                  <c:v>666</c:v>
                </c:pt>
                <c:pt idx="791">
                  <c:v>666.5</c:v>
                </c:pt>
                <c:pt idx="792">
                  <c:v>667</c:v>
                </c:pt>
                <c:pt idx="793">
                  <c:v>667.5</c:v>
                </c:pt>
                <c:pt idx="794">
                  <c:v>668</c:v>
                </c:pt>
                <c:pt idx="795">
                  <c:v>668.5</c:v>
                </c:pt>
                <c:pt idx="796">
                  <c:v>669</c:v>
                </c:pt>
                <c:pt idx="797">
                  <c:v>669.5</c:v>
                </c:pt>
                <c:pt idx="798">
                  <c:v>670</c:v>
                </c:pt>
                <c:pt idx="799">
                  <c:v>670.5</c:v>
                </c:pt>
                <c:pt idx="800">
                  <c:v>671</c:v>
                </c:pt>
                <c:pt idx="801">
                  <c:v>671.5</c:v>
                </c:pt>
                <c:pt idx="802">
                  <c:v>672</c:v>
                </c:pt>
                <c:pt idx="803">
                  <c:v>672.5</c:v>
                </c:pt>
                <c:pt idx="804">
                  <c:v>673</c:v>
                </c:pt>
                <c:pt idx="805">
                  <c:v>673.5</c:v>
                </c:pt>
                <c:pt idx="806">
                  <c:v>674</c:v>
                </c:pt>
                <c:pt idx="807">
                  <c:v>674.5</c:v>
                </c:pt>
                <c:pt idx="808">
                  <c:v>675</c:v>
                </c:pt>
                <c:pt idx="809">
                  <c:v>675.5</c:v>
                </c:pt>
                <c:pt idx="810">
                  <c:v>676</c:v>
                </c:pt>
                <c:pt idx="811">
                  <c:v>676.5</c:v>
                </c:pt>
                <c:pt idx="812">
                  <c:v>677</c:v>
                </c:pt>
                <c:pt idx="813">
                  <c:v>677.5</c:v>
                </c:pt>
                <c:pt idx="814">
                  <c:v>678</c:v>
                </c:pt>
                <c:pt idx="815">
                  <c:v>678.5</c:v>
                </c:pt>
                <c:pt idx="816">
                  <c:v>679</c:v>
                </c:pt>
                <c:pt idx="817">
                  <c:v>679.5</c:v>
                </c:pt>
                <c:pt idx="818">
                  <c:v>680</c:v>
                </c:pt>
                <c:pt idx="819">
                  <c:v>680.5</c:v>
                </c:pt>
                <c:pt idx="820">
                  <c:v>681</c:v>
                </c:pt>
                <c:pt idx="821">
                  <c:v>681.5</c:v>
                </c:pt>
                <c:pt idx="822">
                  <c:v>682</c:v>
                </c:pt>
                <c:pt idx="823">
                  <c:v>682.5</c:v>
                </c:pt>
                <c:pt idx="824">
                  <c:v>683</c:v>
                </c:pt>
                <c:pt idx="825">
                  <c:v>683.5</c:v>
                </c:pt>
                <c:pt idx="826">
                  <c:v>684</c:v>
                </c:pt>
                <c:pt idx="827">
                  <c:v>684.5</c:v>
                </c:pt>
                <c:pt idx="828">
                  <c:v>685</c:v>
                </c:pt>
                <c:pt idx="829">
                  <c:v>685.5</c:v>
                </c:pt>
                <c:pt idx="830">
                  <c:v>686</c:v>
                </c:pt>
                <c:pt idx="831">
                  <c:v>686.5</c:v>
                </c:pt>
                <c:pt idx="832">
                  <c:v>687</c:v>
                </c:pt>
                <c:pt idx="833">
                  <c:v>687.5</c:v>
                </c:pt>
                <c:pt idx="834">
                  <c:v>688</c:v>
                </c:pt>
                <c:pt idx="835">
                  <c:v>688.5</c:v>
                </c:pt>
                <c:pt idx="836">
                  <c:v>689</c:v>
                </c:pt>
                <c:pt idx="837">
                  <c:v>689.5</c:v>
                </c:pt>
                <c:pt idx="838">
                  <c:v>690</c:v>
                </c:pt>
                <c:pt idx="839">
                  <c:v>690.5</c:v>
                </c:pt>
                <c:pt idx="840">
                  <c:v>691</c:v>
                </c:pt>
                <c:pt idx="841">
                  <c:v>691.5</c:v>
                </c:pt>
                <c:pt idx="842">
                  <c:v>692</c:v>
                </c:pt>
                <c:pt idx="843">
                  <c:v>692.5</c:v>
                </c:pt>
                <c:pt idx="844">
                  <c:v>693</c:v>
                </c:pt>
                <c:pt idx="845">
                  <c:v>693.5</c:v>
                </c:pt>
                <c:pt idx="846">
                  <c:v>694</c:v>
                </c:pt>
                <c:pt idx="847">
                  <c:v>694.5</c:v>
                </c:pt>
                <c:pt idx="848">
                  <c:v>695</c:v>
                </c:pt>
                <c:pt idx="849">
                  <c:v>695.5</c:v>
                </c:pt>
                <c:pt idx="850">
                  <c:v>696</c:v>
                </c:pt>
                <c:pt idx="851">
                  <c:v>696.5</c:v>
                </c:pt>
                <c:pt idx="852">
                  <c:v>697</c:v>
                </c:pt>
                <c:pt idx="853">
                  <c:v>697.5</c:v>
                </c:pt>
                <c:pt idx="854">
                  <c:v>698</c:v>
                </c:pt>
                <c:pt idx="855">
                  <c:v>698.5</c:v>
                </c:pt>
                <c:pt idx="856">
                  <c:v>699</c:v>
                </c:pt>
                <c:pt idx="857">
                  <c:v>699.5</c:v>
                </c:pt>
                <c:pt idx="858">
                  <c:v>700</c:v>
                </c:pt>
                <c:pt idx="859">
                  <c:v>700.5</c:v>
                </c:pt>
                <c:pt idx="860">
                  <c:v>701</c:v>
                </c:pt>
                <c:pt idx="861">
                  <c:v>701.5</c:v>
                </c:pt>
                <c:pt idx="862">
                  <c:v>702</c:v>
                </c:pt>
                <c:pt idx="863">
                  <c:v>702.5</c:v>
                </c:pt>
                <c:pt idx="864">
                  <c:v>703</c:v>
                </c:pt>
                <c:pt idx="865">
                  <c:v>703.5</c:v>
                </c:pt>
                <c:pt idx="866">
                  <c:v>704</c:v>
                </c:pt>
                <c:pt idx="867">
                  <c:v>704.5</c:v>
                </c:pt>
                <c:pt idx="868">
                  <c:v>705</c:v>
                </c:pt>
                <c:pt idx="869">
                  <c:v>705.5</c:v>
                </c:pt>
                <c:pt idx="870">
                  <c:v>706</c:v>
                </c:pt>
                <c:pt idx="871">
                  <c:v>706.5</c:v>
                </c:pt>
                <c:pt idx="872">
                  <c:v>707</c:v>
                </c:pt>
                <c:pt idx="873">
                  <c:v>707.5</c:v>
                </c:pt>
                <c:pt idx="874">
                  <c:v>708</c:v>
                </c:pt>
                <c:pt idx="875">
                  <c:v>708.5</c:v>
                </c:pt>
                <c:pt idx="876">
                  <c:v>709</c:v>
                </c:pt>
                <c:pt idx="877">
                  <c:v>709.5</c:v>
                </c:pt>
                <c:pt idx="878">
                  <c:v>710</c:v>
                </c:pt>
                <c:pt idx="879">
                  <c:v>710.5</c:v>
                </c:pt>
                <c:pt idx="880">
                  <c:v>711</c:v>
                </c:pt>
                <c:pt idx="881">
                  <c:v>711.5</c:v>
                </c:pt>
                <c:pt idx="882">
                  <c:v>712</c:v>
                </c:pt>
                <c:pt idx="883">
                  <c:v>712.5</c:v>
                </c:pt>
                <c:pt idx="884">
                  <c:v>713</c:v>
                </c:pt>
                <c:pt idx="885">
                  <c:v>713.5</c:v>
                </c:pt>
                <c:pt idx="886">
                  <c:v>714</c:v>
                </c:pt>
                <c:pt idx="887">
                  <c:v>714.5</c:v>
                </c:pt>
                <c:pt idx="888">
                  <c:v>715</c:v>
                </c:pt>
                <c:pt idx="889">
                  <c:v>715.5</c:v>
                </c:pt>
                <c:pt idx="890">
                  <c:v>716</c:v>
                </c:pt>
                <c:pt idx="891">
                  <c:v>716.5</c:v>
                </c:pt>
                <c:pt idx="892">
                  <c:v>717</c:v>
                </c:pt>
                <c:pt idx="893">
                  <c:v>717.5</c:v>
                </c:pt>
                <c:pt idx="894">
                  <c:v>718</c:v>
                </c:pt>
                <c:pt idx="895">
                  <c:v>718.5</c:v>
                </c:pt>
                <c:pt idx="896">
                  <c:v>719</c:v>
                </c:pt>
                <c:pt idx="897">
                  <c:v>719.5</c:v>
                </c:pt>
                <c:pt idx="898">
                  <c:v>720</c:v>
                </c:pt>
                <c:pt idx="899">
                  <c:v>720.5</c:v>
                </c:pt>
                <c:pt idx="900">
                  <c:v>721</c:v>
                </c:pt>
                <c:pt idx="901">
                  <c:v>721.5</c:v>
                </c:pt>
                <c:pt idx="902">
                  <c:v>722</c:v>
                </c:pt>
                <c:pt idx="903">
                  <c:v>722.5</c:v>
                </c:pt>
                <c:pt idx="904">
                  <c:v>723</c:v>
                </c:pt>
                <c:pt idx="905">
                  <c:v>723.5</c:v>
                </c:pt>
                <c:pt idx="906">
                  <c:v>724</c:v>
                </c:pt>
                <c:pt idx="907">
                  <c:v>724.5</c:v>
                </c:pt>
                <c:pt idx="908">
                  <c:v>725</c:v>
                </c:pt>
                <c:pt idx="909">
                  <c:v>725.5</c:v>
                </c:pt>
                <c:pt idx="910">
                  <c:v>726</c:v>
                </c:pt>
                <c:pt idx="911">
                  <c:v>726.5</c:v>
                </c:pt>
                <c:pt idx="912">
                  <c:v>727</c:v>
                </c:pt>
                <c:pt idx="913">
                  <c:v>727.5</c:v>
                </c:pt>
                <c:pt idx="914">
                  <c:v>728</c:v>
                </c:pt>
                <c:pt idx="915">
                  <c:v>728.5</c:v>
                </c:pt>
                <c:pt idx="916">
                  <c:v>729</c:v>
                </c:pt>
                <c:pt idx="917">
                  <c:v>729.5</c:v>
                </c:pt>
                <c:pt idx="918">
                  <c:v>730</c:v>
                </c:pt>
                <c:pt idx="919">
                  <c:v>730.5</c:v>
                </c:pt>
                <c:pt idx="920">
                  <c:v>731</c:v>
                </c:pt>
                <c:pt idx="921">
                  <c:v>731.5</c:v>
                </c:pt>
                <c:pt idx="922">
                  <c:v>732</c:v>
                </c:pt>
                <c:pt idx="923">
                  <c:v>732.5</c:v>
                </c:pt>
                <c:pt idx="924">
                  <c:v>733</c:v>
                </c:pt>
                <c:pt idx="925">
                  <c:v>733.5</c:v>
                </c:pt>
                <c:pt idx="926">
                  <c:v>734</c:v>
                </c:pt>
                <c:pt idx="927">
                  <c:v>734.5</c:v>
                </c:pt>
                <c:pt idx="928">
                  <c:v>735</c:v>
                </c:pt>
                <c:pt idx="929">
                  <c:v>735.5</c:v>
                </c:pt>
                <c:pt idx="930">
                  <c:v>736</c:v>
                </c:pt>
                <c:pt idx="931">
                  <c:v>736.5</c:v>
                </c:pt>
                <c:pt idx="932">
                  <c:v>737</c:v>
                </c:pt>
                <c:pt idx="933">
                  <c:v>737.5</c:v>
                </c:pt>
                <c:pt idx="934">
                  <c:v>738</c:v>
                </c:pt>
                <c:pt idx="935">
                  <c:v>738.5</c:v>
                </c:pt>
                <c:pt idx="936">
                  <c:v>739</c:v>
                </c:pt>
                <c:pt idx="937">
                  <c:v>739.5</c:v>
                </c:pt>
                <c:pt idx="938">
                  <c:v>740</c:v>
                </c:pt>
                <c:pt idx="939">
                  <c:v>740.5</c:v>
                </c:pt>
                <c:pt idx="940">
                  <c:v>741</c:v>
                </c:pt>
                <c:pt idx="941">
                  <c:v>741.5</c:v>
                </c:pt>
                <c:pt idx="942">
                  <c:v>742</c:v>
                </c:pt>
                <c:pt idx="943">
                  <c:v>742.5</c:v>
                </c:pt>
                <c:pt idx="944">
                  <c:v>743</c:v>
                </c:pt>
                <c:pt idx="945">
                  <c:v>743.5</c:v>
                </c:pt>
                <c:pt idx="946">
                  <c:v>744</c:v>
                </c:pt>
                <c:pt idx="947">
                  <c:v>744.5</c:v>
                </c:pt>
                <c:pt idx="948">
                  <c:v>745</c:v>
                </c:pt>
                <c:pt idx="949">
                  <c:v>745.5</c:v>
                </c:pt>
                <c:pt idx="950">
                  <c:v>746</c:v>
                </c:pt>
                <c:pt idx="951">
                  <c:v>746.5</c:v>
                </c:pt>
                <c:pt idx="952">
                  <c:v>747</c:v>
                </c:pt>
                <c:pt idx="953">
                  <c:v>747.5</c:v>
                </c:pt>
                <c:pt idx="954">
                  <c:v>748</c:v>
                </c:pt>
                <c:pt idx="955">
                  <c:v>748.5</c:v>
                </c:pt>
                <c:pt idx="956">
                  <c:v>749</c:v>
                </c:pt>
                <c:pt idx="957">
                  <c:v>749.5</c:v>
                </c:pt>
                <c:pt idx="958">
                  <c:v>750</c:v>
                </c:pt>
                <c:pt idx="959">
                  <c:v>750.5</c:v>
                </c:pt>
                <c:pt idx="960">
                  <c:v>751</c:v>
                </c:pt>
                <c:pt idx="961">
                  <c:v>751.5</c:v>
                </c:pt>
                <c:pt idx="962">
                  <c:v>752</c:v>
                </c:pt>
                <c:pt idx="963">
                  <c:v>752.5</c:v>
                </c:pt>
                <c:pt idx="964">
                  <c:v>753</c:v>
                </c:pt>
                <c:pt idx="965">
                  <c:v>753.5</c:v>
                </c:pt>
                <c:pt idx="966">
                  <c:v>754</c:v>
                </c:pt>
                <c:pt idx="967">
                  <c:v>754.5</c:v>
                </c:pt>
                <c:pt idx="968">
                  <c:v>755</c:v>
                </c:pt>
                <c:pt idx="969">
                  <c:v>755.5</c:v>
                </c:pt>
                <c:pt idx="970">
                  <c:v>756</c:v>
                </c:pt>
                <c:pt idx="971">
                  <c:v>756.5</c:v>
                </c:pt>
                <c:pt idx="972">
                  <c:v>757</c:v>
                </c:pt>
                <c:pt idx="973">
                  <c:v>757.5</c:v>
                </c:pt>
                <c:pt idx="974">
                  <c:v>758</c:v>
                </c:pt>
                <c:pt idx="975">
                  <c:v>758.5</c:v>
                </c:pt>
                <c:pt idx="976">
                  <c:v>759</c:v>
                </c:pt>
                <c:pt idx="977">
                  <c:v>759.5</c:v>
                </c:pt>
                <c:pt idx="978">
                  <c:v>760</c:v>
                </c:pt>
                <c:pt idx="979">
                  <c:v>760.5</c:v>
                </c:pt>
                <c:pt idx="980">
                  <c:v>761</c:v>
                </c:pt>
                <c:pt idx="981">
                  <c:v>761.5</c:v>
                </c:pt>
                <c:pt idx="982">
                  <c:v>762</c:v>
                </c:pt>
                <c:pt idx="983">
                  <c:v>762.5</c:v>
                </c:pt>
                <c:pt idx="984">
                  <c:v>763</c:v>
                </c:pt>
                <c:pt idx="985">
                  <c:v>763.5</c:v>
                </c:pt>
                <c:pt idx="986">
                  <c:v>764</c:v>
                </c:pt>
                <c:pt idx="987">
                  <c:v>764.5</c:v>
                </c:pt>
                <c:pt idx="988">
                  <c:v>765</c:v>
                </c:pt>
                <c:pt idx="989">
                  <c:v>765.5</c:v>
                </c:pt>
                <c:pt idx="990">
                  <c:v>766</c:v>
                </c:pt>
                <c:pt idx="991">
                  <c:v>766.5</c:v>
                </c:pt>
                <c:pt idx="992">
                  <c:v>767</c:v>
                </c:pt>
                <c:pt idx="993">
                  <c:v>767.5</c:v>
                </c:pt>
                <c:pt idx="994">
                  <c:v>768</c:v>
                </c:pt>
                <c:pt idx="995">
                  <c:v>768.5</c:v>
                </c:pt>
                <c:pt idx="996">
                  <c:v>769</c:v>
                </c:pt>
                <c:pt idx="997">
                  <c:v>769.5</c:v>
                </c:pt>
                <c:pt idx="998">
                  <c:v>770</c:v>
                </c:pt>
                <c:pt idx="999">
                  <c:v>770.5</c:v>
                </c:pt>
                <c:pt idx="1000">
                  <c:v>771</c:v>
                </c:pt>
                <c:pt idx="1001">
                  <c:v>771.5</c:v>
                </c:pt>
                <c:pt idx="1002">
                  <c:v>772</c:v>
                </c:pt>
                <c:pt idx="1003">
                  <c:v>772.5</c:v>
                </c:pt>
                <c:pt idx="1004">
                  <c:v>773</c:v>
                </c:pt>
                <c:pt idx="1005">
                  <c:v>773.5</c:v>
                </c:pt>
                <c:pt idx="1006">
                  <c:v>774</c:v>
                </c:pt>
                <c:pt idx="1007">
                  <c:v>774.5</c:v>
                </c:pt>
                <c:pt idx="1008">
                  <c:v>775</c:v>
                </c:pt>
                <c:pt idx="1009">
                  <c:v>775.5</c:v>
                </c:pt>
                <c:pt idx="1010">
                  <c:v>776</c:v>
                </c:pt>
                <c:pt idx="1011">
                  <c:v>776.5</c:v>
                </c:pt>
                <c:pt idx="1012">
                  <c:v>777</c:v>
                </c:pt>
                <c:pt idx="1013">
                  <c:v>777.5</c:v>
                </c:pt>
                <c:pt idx="1014">
                  <c:v>778</c:v>
                </c:pt>
                <c:pt idx="1015">
                  <c:v>778.5</c:v>
                </c:pt>
                <c:pt idx="1016">
                  <c:v>779</c:v>
                </c:pt>
                <c:pt idx="1017">
                  <c:v>779.5</c:v>
                </c:pt>
                <c:pt idx="1018">
                  <c:v>780</c:v>
                </c:pt>
                <c:pt idx="1019">
                  <c:v>780.5</c:v>
                </c:pt>
                <c:pt idx="1020">
                  <c:v>781</c:v>
                </c:pt>
                <c:pt idx="1021">
                  <c:v>781.5</c:v>
                </c:pt>
                <c:pt idx="1022">
                  <c:v>782</c:v>
                </c:pt>
                <c:pt idx="1023">
                  <c:v>782.5</c:v>
                </c:pt>
                <c:pt idx="1024">
                  <c:v>783</c:v>
                </c:pt>
                <c:pt idx="1025">
                  <c:v>783.5</c:v>
                </c:pt>
                <c:pt idx="1026">
                  <c:v>784</c:v>
                </c:pt>
                <c:pt idx="1027">
                  <c:v>784.5</c:v>
                </c:pt>
                <c:pt idx="1028">
                  <c:v>785</c:v>
                </c:pt>
                <c:pt idx="1029">
                  <c:v>785.5</c:v>
                </c:pt>
                <c:pt idx="1030">
                  <c:v>786</c:v>
                </c:pt>
                <c:pt idx="1031">
                  <c:v>786.5</c:v>
                </c:pt>
                <c:pt idx="1032">
                  <c:v>787</c:v>
                </c:pt>
                <c:pt idx="1033">
                  <c:v>787.5</c:v>
                </c:pt>
                <c:pt idx="1034">
                  <c:v>788</c:v>
                </c:pt>
                <c:pt idx="1035">
                  <c:v>788.5</c:v>
                </c:pt>
                <c:pt idx="1036">
                  <c:v>789</c:v>
                </c:pt>
                <c:pt idx="1037">
                  <c:v>789.5</c:v>
                </c:pt>
                <c:pt idx="1038">
                  <c:v>790</c:v>
                </c:pt>
                <c:pt idx="1039">
                  <c:v>790.5</c:v>
                </c:pt>
                <c:pt idx="1040">
                  <c:v>791</c:v>
                </c:pt>
                <c:pt idx="1041">
                  <c:v>791.5</c:v>
                </c:pt>
                <c:pt idx="1042">
                  <c:v>792</c:v>
                </c:pt>
                <c:pt idx="1043">
                  <c:v>792.5</c:v>
                </c:pt>
                <c:pt idx="1044">
                  <c:v>793</c:v>
                </c:pt>
                <c:pt idx="1045">
                  <c:v>793.5</c:v>
                </c:pt>
                <c:pt idx="1046">
                  <c:v>794</c:v>
                </c:pt>
                <c:pt idx="1047">
                  <c:v>794.5</c:v>
                </c:pt>
                <c:pt idx="1048">
                  <c:v>795</c:v>
                </c:pt>
                <c:pt idx="1049">
                  <c:v>795.5</c:v>
                </c:pt>
                <c:pt idx="1050">
                  <c:v>796</c:v>
                </c:pt>
                <c:pt idx="1051">
                  <c:v>796.5</c:v>
                </c:pt>
                <c:pt idx="1052">
                  <c:v>797</c:v>
                </c:pt>
                <c:pt idx="1053">
                  <c:v>797.5</c:v>
                </c:pt>
                <c:pt idx="1054">
                  <c:v>798</c:v>
                </c:pt>
                <c:pt idx="1055">
                  <c:v>798.5</c:v>
                </c:pt>
                <c:pt idx="1056">
                  <c:v>799</c:v>
                </c:pt>
                <c:pt idx="1057">
                  <c:v>799.5</c:v>
                </c:pt>
                <c:pt idx="1058">
                  <c:v>800</c:v>
                </c:pt>
                <c:pt idx="1059">
                  <c:v>800.5</c:v>
                </c:pt>
                <c:pt idx="1060">
                  <c:v>801</c:v>
                </c:pt>
                <c:pt idx="1061">
                  <c:v>801.5</c:v>
                </c:pt>
                <c:pt idx="1062">
                  <c:v>802</c:v>
                </c:pt>
                <c:pt idx="1063">
                  <c:v>802.5</c:v>
                </c:pt>
                <c:pt idx="1064">
                  <c:v>803</c:v>
                </c:pt>
                <c:pt idx="1065">
                  <c:v>803.5</c:v>
                </c:pt>
                <c:pt idx="1066">
                  <c:v>804</c:v>
                </c:pt>
                <c:pt idx="1067">
                  <c:v>804.5</c:v>
                </c:pt>
                <c:pt idx="1068">
                  <c:v>805</c:v>
                </c:pt>
                <c:pt idx="1069">
                  <c:v>805.5</c:v>
                </c:pt>
                <c:pt idx="1070">
                  <c:v>806</c:v>
                </c:pt>
                <c:pt idx="1071">
                  <c:v>806.5</c:v>
                </c:pt>
                <c:pt idx="1072">
                  <c:v>807</c:v>
                </c:pt>
                <c:pt idx="1073">
                  <c:v>807.5</c:v>
                </c:pt>
                <c:pt idx="1074">
                  <c:v>808</c:v>
                </c:pt>
                <c:pt idx="1075">
                  <c:v>808.5</c:v>
                </c:pt>
                <c:pt idx="1076">
                  <c:v>809</c:v>
                </c:pt>
                <c:pt idx="1077">
                  <c:v>809.5</c:v>
                </c:pt>
                <c:pt idx="1078">
                  <c:v>810</c:v>
                </c:pt>
                <c:pt idx="1079">
                  <c:v>810.5</c:v>
                </c:pt>
                <c:pt idx="1080">
                  <c:v>811</c:v>
                </c:pt>
                <c:pt idx="1081">
                  <c:v>811.5</c:v>
                </c:pt>
                <c:pt idx="1082">
                  <c:v>812</c:v>
                </c:pt>
                <c:pt idx="1083">
                  <c:v>812.5</c:v>
                </c:pt>
                <c:pt idx="1084">
                  <c:v>813</c:v>
                </c:pt>
                <c:pt idx="1085">
                  <c:v>813.5</c:v>
                </c:pt>
                <c:pt idx="1086">
                  <c:v>814</c:v>
                </c:pt>
                <c:pt idx="1087">
                  <c:v>814.5</c:v>
                </c:pt>
                <c:pt idx="1088">
                  <c:v>815</c:v>
                </c:pt>
                <c:pt idx="1089">
                  <c:v>815.5</c:v>
                </c:pt>
                <c:pt idx="1090">
                  <c:v>816</c:v>
                </c:pt>
                <c:pt idx="1091">
                  <c:v>816.5</c:v>
                </c:pt>
                <c:pt idx="1092">
                  <c:v>817</c:v>
                </c:pt>
                <c:pt idx="1093">
                  <c:v>817.5</c:v>
                </c:pt>
                <c:pt idx="1094">
                  <c:v>818</c:v>
                </c:pt>
                <c:pt idx="1095">
                  <c:v>818.5</c:v>
                </c:pt>
                <c:pt idx="1096">
                  <c:v>819</c:v>
                </c:pt>
                <c:pt idx="1097">
                  <c:v>819.5</c:v>
                </c:pt>
                <c:pt idx="1098">
                  <c:v>820</c:v>
                </c:pt>
                <c:pt idx="1099">
                  <c:v>820.5</c:v>
                </c:pt>
                <c:pt idx="1100">
                  <c:v>821</c:v>
                </c:pt>
                <c:pt idx="1101">
                  <c:v>821.5</c:v>
                </c:pt>
                <c:pt idx="1102">
                  <c:v>822</c:v>
                </c:pt>
                <c:pt idx="1103">
                  <c:v>822.5</c:v>
                </c:pt>
                <c:pt idx="1104">
                  <c:v>823</c:v>
                </c:pt>
                <c:pt idx="1105">
                  <c:v>823.5</c:v>
                </c:pt>
                <c:pt idx="1106">
                  <c:v>824</c:v>
                </c:pt>
                <c:pt idx="1107">
                  <c:v>824.5</c:v>
                </c:pt>
                <c:pt idx="1108">
                  <c:v>825</c:v>
                </c:pt>
                <c:pt idx="1109">
                  <c:v>825.5</c:v>
                </c:pt>
                <c:pt idx="1110">
                  <c:v>826</c:v>
                </c:pt>
                <c:pt idx="1111">
                  <c:v>826.5</c:v>
                </c:pt>
                <c:pt idx="1112">
                  <c:v>827</c:v>
                </c:pt>
                <c:pt idx="1113">
                  <c:v>827.5</c:v>
                </c:pt>
                <c:pt idx="1114">
                  <c:v>828</c:v>
                </c:pt>
                <c:pt idx="1115">
                  <c:v>828.5</c:v>
                </c:pt>
                <c:pt idx="1116">
                  <c:v>829</c:v>
                </c:pt>
                <c:pt idx="1117">
                  <c:v>829.5</c:v>
                </c:pt>
                <c:pt idx="1118">
                  <c:v>830</c:v>
                </c:pt>
                <c:pt idx="1119">
                  <c:v>830.5</c:v>
                </c:pt>
                <c:pt idx="1120">
                  <c:v>831</c:v>
                </c:pt>
                <c:pt idx="1121">
                  <c:v>831.5</c:v>
                </c:pt>
                <c:pt idx="1122">
                  <c:v>832</c:v>
                </c:pt>
                <c:pt idx="1123">
                  <c:v>832.5</c:v>
                </c:pt>
                <c:pt idx="1124">
                  <c:v>833</c:v>
                </c:pt>
                <c:pt idx="1125">
                  <c:v>833.5</c:v>
                </c:pt>
                <c:pt idx="1126">
                  <c:v>834</c:v>
                </c:pt>
                <c:pt idx="1127">
                  <c:v>834.5</c:v>
                </c:pt>
                <c:pt idx="1128">
                  <c:v>835</c:v>
                </c:pt>
                <c:pt idx="1129">
                  <c:v>835.5</c:v>
                </c:pt>
                <c:pt idx="1130">
                  <c:v>836</c:v>
                </c:pt>
                <c:pt idx="1131">
                  <c:v>836.5</c:v>
                </c:pt>
                <c:pt idx="1132">
                  <c:v>837</c:v>
                </c:pt>
                <c:pt idx="1133">
                  <c:v>837.5</c:v>
                </c:pt>
                <c:pt idx="1134">
                  <c:v>838</c:v>
                </c:pt>
                <c:pt idx="1135">
                  <c:v>838.5</c:v>
                </c:pt>
                <c:pt idx="1136">
                  <c:v>839</c:v>
                </c:pt>
                <c:pt idx="1137">
                  <c:v>839.5</c:v>
                </c:pt>
                <c:pt idx="1138">
                  <c:v>840</c:v>
                </c:pt>
                <c:pt idx="1139">
                  <c:v>840.5</c:v>
                </c:pt>
                <c:pt idx="1140">
                  <c:v>841</c:v>
                </c:pt>
                <c:pt idx="1141">
                  <c:v>841.5</c:v>
                </c:pt>
                <c:pt idx="1142">
                  <c:v>842</c:v>
                </c:pt>
                <c:pt idx="1143">
                  <c:v>842.5</c:v>
                </c:pt>
                <c:pt idx="1144">
                  <c:v>843</c:v>
                </c:pt>
                <c:pt idx="1145">
                  <c:v>843.5</c:v>
                </c:pt>
                <c:pt idx="1146">
                  <c:v>844</c:v>
                </c:pt>
                <c:pt idx="1147">
                  <c:v>844.5</c:v>
                </c:pt>
                <c:pt idx="1148">
                  <c:v>845</c:v>
                </c:pt>
                <c:pt idx="1149">
                  <c:v>845.5</c:v>
                </c:pt>
                <c:pt idx="1150">
                  <c:v>846</c:v>
                </c:pt>
                <c:pt idx="1151">
                  <c:v>846.5</c:v>
                </c:pt>
                <c:pt idx="1152">
                  <c:v>847</c:v>
                </c:pt>
                <c:pt idx="1153">
                  <c:v>847.5</c:v>
                </c:pt>
                <c:pt idx="1154">
                  <c:v>848</c:v>
                </c:pt>
                <c:pt idx="1155">
                  <c:v>848.5</c:v>
                </c:pt>
                <c:pt idx="1156">
                  <c:v>849</c:v>
                </c:pt>
                <c:pt idx="1157">
                  <c:v>849.5</c:v>
                </c:pt>
                <c:pt idx="1158">
                  <c:v>850</c:v>
                </c:pt>
                <c:pt idx="1159">
                  <c:v>850.5</c:v>
                </c:pt>
                <c:pt idx="1160">
                  <c:v>851</c:v>
                </c:pt>
                <c:pt idx="1161">
                  <c:v>851.5</c:v>
                </c:pt>
                <c:pt idx="1162">
                  <c:v>852</c:v>
                </c:pt>
                <c:pt idx="1163">
                  <c:v>852.5</c:v>
                </c:pt>
                <c:pt idx="1164">
                  <c:v>853</c:v>
                </c:pt>
                <c:pt idx="1165">
                  <c:v>853.5</c:v>
                </c:pt>
                <c:pt idx="1166">
                  <c:v>854</c:v>
                </c:pt>
                <c:pt idx="1167">
                  <c:v>854.5</c:v>
                </c:pt>
                <c:pt idx="1168">
                  <c:v>855</c:v>
                </c:pt>
                <c:pt idx="1169">
                  <c:v>855.5</c:v>
                </c:pt>
                <c:pt idx="1170">
                  <c:v>856</c:v>
                </c:pt>
                <c:pt idx="1171">
                  <c:v>856.5</c:v>
                </c:pt>
                <c:pt idx="1172">
                  <c:v>857</c:v>
                </c:pt>
                <c:pt idx="1173">
                  <c:v>857.5</c:v>
                </c:pt>
                <c:pt idx="1174">
                  <c:v>858</c:v>
                </c:pt>
                <c:pt idx="1175">
                  <c:v>858.5</c:v>
                </c:pt>
                <c:pt idx="1176">
                  <c:v>859</c:v>
                </c:pt>
                <c:pt idx="1177">
                  <c:v>859.5</c:v>
                </c:pt>
                <c:pt idx="1178">
                  <c:v>860</c:v>
                </c:pt>
                <c:pt idx="1179">
                  <c:v>860.5</c:v>
                </c:pt>
                <c:pt idx="1180">
                  <c:v>861</c:v>
                </c:pt>
                <c:pt idx="1181">
                  <c:v>861.5</c:v>
                </c:pt>
                <c:pt idx="1182">
                  <c:v>862</c:v>
                </c:pt>
                <c:pt idx="1183">
                  <c:v>862.5</c:v>
                </c:pt>
                <c:pt idx="1184">
                  <c:v>863</c:v>
                </c:pt>
                <c:pt idx="1185">
                  <c:v>863.5</c:v>
                </c:pt>
                <c:pt idx="1186">
                  <c:v>864</c:v>
                </c:pt>
                <c:pt idx="1187">
                  <c:v>864.5</c:v>
                </c:pt>
                <c:pt idx="1188">
                  <c:v>865</c:v>
                </c:pt>
                <c:pt idx="1189">
                  <c:v>865.5</c:v>
                </c:pt>
                <c:pt idx="1190">
                  <c:v>866</c:v>
                </c:pt>
                <c:pt idx="1191">
                  <c:v>866.5</c:v>
                </c:pt>
                <c:pt idx="1192">
                  <c:v>867</c:v>
                </c:pt>
                <c:pt idx="1193">
                  <c:v>867.5</c:v>
                </c:pt>
                <c:pt idx="1194">
                  <c:v>868</c:v>
                </c:pt>
                <c:pt idx="1195">
                  <c:v>868.5</c:v>
                </c:pt>
                <c:pt idx="1196">
                  <c:v>869</c:v>
                </c:pt>
                <c:pt idx="1197">
                  <c:v>869.5</c:v>
                </c:pt>
                <c:pt idx="1198">
                  <c:v>870</c:v>
                </c:pt>
                <c:pt idx="1199">
                  <c:v>870.5</c:v>
                </c:pt>
                <c:pt idx="1200">
                  <c:v>871</c:v>
                </c:pt>
                <c:pt idx="1201">
                  <c:v>871.5</c:v>
                </c:pt>
                <c:pt idx="1202">
                  <c:v>872</c:v>
                </c:pt>
                <c:pt idx="1203">
                  <c:v>872.5</c:v>
                </c:pt>
                <c:pt idx="1204">
                  <c:v>873</c:v>
                </c:pt>
                <c:pt idx="1205">
                  <c:v>873.5</c:v>
                </c:pt>
                <c:pt idx="1206">
                  <c:v>874</c:v>
                </c:pt>
                <c:pt idx="1207">
                  <c:v>874.5</c:v>
                </c:pt>
                <c:pt idx="1208">
                  <c:v>875</c:v>
                </c:pt>
                <c:pt idx="1209">
                  <c:v>875.5</c:v>
                </c:pt>
                <c:pt idx="1210">
                  <c:v>876</c:v>
                </c:pt>
                <c:pt idx="1211">
                  <c:v>876.5</c:v>
                </c:pt>
                <c:pt idx="1212">
                  <c:v>877</c:v>
                </c:pt>
                <c:pt idx="1213">
                  <c:v>877.5</c:v>
                </c:pt>
                <c:pt idx="1214">
                  <c:v>878</c:v>
                </c:pt>
                <c:pt idx="1215">
                  <c:v>878.5</c:v>
                </c:pt>
                <c:pt idx="1216">
                  <c:v>879</c:v>
                </c:pt>
                <c:pt idx="1217">
                  <c:v>879.5</c:v>
                </c:pt>
                <c:pt idx="1218">
                  <c:v>880</c:v>
                </c:pt>
                <c:pt idx="1219">
                  <c:v>880.5</c:v>
                </c:pt>
                <c:pt idx="1220">
                  <c:v>881</c:v>
                </c:pt>
                <c:pt idx="1221">
                  <c:v>881.5</c:v>
                </c:pt>
                <c:pt idx="1222">
                  <c:v>882</c:v>
                </c:pt>
                <c:pt idx="1223">
                  <c:v>882.5</c:v>
                </c:pt>
                <c:pt idx="1224">
                  <c:v>883</c:v>
                </c:pt>
                <c:pt idx="1225">
                  <c:v>883.5</c:v>
                </c:pt>
                <c:pt idx="1226">
                  <c:v>884</c:v>
                </c:pt>
                <c:pt idx="1227">
                  <c:v>884.5</c:v>
                </c:pt>
                <c:pt idx="1228">
                  <c:v>885</c:v>
                </c:pt>
                <c:pt idx="1229">
                  <c:v>885.5</c:v>
                </c:pt>
                <c:pt idx="1230">
                  <c:v>886</c:v>
                </c:pt>
                <c:pt idx="1231">
                  <c:v>886.5</c:v>
                </c:pt>
                <c:pt idx="1232">
                  <c:v>887</c:v>
                </c:pt>
                <c:pt idx="1233">
                  <c:v>887.5</c:v>
                </c:pt>
                <c:pt idx="1234">
                  <c:v>888</c:v>
                </c:pt>
                <c:pt idx="1235">
                  <c:v>888.5</c:v>
                </c:pt>
                <c:pt idx="1236">
                  <c:v>889</c:v>
                </c:pt>
                <c:pt idx="1237">
                  <c:v>889.5</c:v>
                </c:pt>
                <c:pt idx="1238">
                  <c:v>890</c:v>
                </c:pt>
                <c:pt idx="1239">
                  <c:v>890.5</c:v>
                </c:pt>
                <c:pt idx="1240">
                  <c:v>891</c:v>
                </c:pt>
                <c:pt idx="1241">
                  <c:v>891.5</c:v>
                </c:pt>
                <c:pt idx="1242">
                  <c:v>892</c:v>
                </c:pt>
                <c:pt idx="1243">
                  <c:v>892.5</c:v>
                </c:pt>
                <c:pt idx="1244">
                  <c:v>893</c:v>
                </c:pt>
                <c:pt idx="1245">
                  <c:v>893.5</c:v>
                </c:pt>
                <c:pt idx="1246">
                  <c:v>894</c:v>
                </c:pt>
                <c:pt idx="1247">
                  <c:v>894.5</c:v>
                </c:pt>
                <c:pt idx="1248">
                  <c:v>895</c:v>
                </c:pt>
                <c:pt idx="1249">
                  <c:v>895.5</c:v>
                </c:pt>
                <c:pt idx="1250">
                  <c:v>896</c:v>
                </c:pt>
                <c:pt idx="1251">
                  <c:v>896.5</c:v>
                </c:pt>
                <c:pt idx="1252">
                  <c:v>897</c:v>
                </c:pt>
                <c:pt idx="1253">
                  <c:v>897.5</c:v>
                </c:pt>
                <c:pt idx="1254">
                  <c:v>898</c:v>
                </c:pt>
                <c:pt idx="1255">
                  <c:v>898.5</c:v>
                </c:pt>
                <c:pt idx="1256">
                  <c:v>899</c:v>
                </c:pt>
                <c:pt idx="1257">
                  <c:v>899.5</c:v>
                </c:pt>
                <c:pt idx="1258">
                  <c:v>900.46</c:v>
                </c:pt>
                <c:pt idx="1259">
                  <c:v>902.21</c:v>
                </c:pt>
                <c:pt idx="1260">
                  <c:v>903.96</c:v>
                </c:pt>
                <c:pt idx="1261">
                  <c:v>905.71</c:v>
                </c:pt>
                <c:pt idx="1262">
                  <c:v>907.46</c:v>
                </c:pt>
                <c:pt idx="1263">
                  <c:v>909.21</c:v>
                </c:pt>
                <c:pt idx="1264">
                  <c:v>910.96</c:v>
                </c:pt>
                <c:pt idx="1265">
                  <c:v>912.71</c:v>
                </c:pt>
                <c:pt idx="1266">
                  <c:v>914.46</c:v>
                </c:pt>
                <c:pt idx="1267">
                  <c:v>916.21</c:v>
                </c:pt>
                <c:pt idx="1268">
                  <c:v>917.96</c:v>
                </c:pt>
                <c:pt idx="1269">
                  <c:v>919.71</c:v>
                </c:pt>
                <c:pt idx="1270">
                  <c:v>921.46</c:v>
                </c:pt>
                <c:pt idx="1271">
                  <c:v>923.21</c:v>
                </c:pt>
                <c:pt idx="1272">
                  <c:v>924.96</c:v>
                </c:pt>
                <c:pt idx="1273">
                  <c:v>926.71</c:v>
                </c:pt>
                <c:pt idx="1274">
                  <c:v>928.46</c:v>
                </c:pt>
                <c:pt idx="1275">
                  <c:v>930.21</c:v>
                </c:pt>
                <c:pt idx="1276">
                  <c:v>931.96</c:v>
                </c:pt>
                <c:pt idx="1277">
                  <c:v>933.71</c:v>
                </c:pt>
                <c:pt idx="1278">
                  <c:v>935.46</c:v>
                </c:pt>
                <c:pt idx="1279">
                  <c:v>937.21</c:v>
                </c:pt>
                <c:pt idx="1280">
                  <c:v>938.96</c:v>
                </c:pt>
                <c:pt idx="1281">
                  <c:v>940.71</c:v>
                </c:pt>
                <c:pt idx="1282">
                  <c:v>942.46</c:v>
                </c:pt>
                <c:pt idx="1283">
                  <c:v>944.21</c:v>
                </c:pt>
                <c:pt idx="1284">
                  <c:v>945.96</c:v>
                </c:pt>
                <c:pt idx="1285">
                  <c:v>947.71</c:v>
                </c:pt>
                <c:pt idx="1286">
                  <c:v>949.46</c:v>
                </c:pt>
                <c:pt idx="1287">
                  <c:v>951.21</c:v>
                </c:pt>
                <c:pt idx="1288">
                  <c:v>952.96</c:v>
                </c:pt>
                <c:pt idx="1289">
                  <c:v>954.71</c:v>
                </c:pt>
                <c:pt idx="1290">
                  <c:v>956.46</c:v>
                </c:pt>
                <c:pt idx="1291">
                  <c:v>958.21</c:v>
                </c:pt>
                <c:pt idx="1292">
                  <c:v>959.96</c:v>
                </c:pt>
                <c:pt idx="1293">
                  <c:v>961.71</c:v>
                </c:pt>
                <c:pt idx="1294">
                  <c:v>963.46</c:v>
                </c:pt>
                <c:pt idx="1295">
                  <c:v>965.21</c:v>
                </c:pt>
                <c:pt idx="1296">
                  <c:v>966.96</c:v>
                </c:pt>
                <c:pt idx="1297">
                  <c:v>968.71</c:v>
                </c:pt>
                <c:pt idx="1298">
                  <c:v>970.46</c:v>
                </c:pt>
                <c:pt idx="1299">
                  <c:v>972.21</c:v>
                </c:pt>
                <c:pt idx="1300">
                  <c:v>973.96</c:v>
                </c:pt>
                <c:pt idx="1301">
                  <c:v>975.71</c:v>
                </c:pt>
                <c:pt idx="1302">
                  <c:v>977.46</c:v>
                </c:pt>
                <c:pt idx="1303">
                  <c:v>979.21</c:v>
                </c:pt>
                <c:pt idx="1304">
                  <c:v>980.96</c:v>
                </c:pt>
                <c:pt idx="1305">
                  <c:v>982.71</c:v>
                </c:pt>
                <c:pt idx="1306">
                  <c:v>984.46</c:v>
                </c:pt>
                <c:pt idx="1307">
                  <c:v>986.21</c:v>
                </c:pt>
                <c:pt idx="1308">
                  <c:v>987.96</c:v>
                </c:pt>
                <c:pt idx="1309">
                  <c:v>989.71</c:v>
                </c:pt>
                <c:pt idx="1310">
                  <c:v>991.46</c:v>
                </c:pt>
                <c:pt idx="1311">
                  <c:v>993.21</c:v>
                </c:pt>
                <c:pt idx="1312">
                  <c:v>994.96</c:v>
                </c:pt>
                <c:pt idx="1313">
                  <c:v>996.71</c:v>
                </c:pt>
                <c:pt idx="1314">
                  <c:v>998.46</c:v>
                </c:pt>
                <c:pt idx="1315">
                  <c:v>1000.21</c:v>
                </c:pt>
                <c:pt idx="1316">
                  <c:v>1001.96</c:v>
                </c:pt>
                <c:pt idx="1317">
                  <c:v>1003.71</c:v>
                </c:pt>
                <c:pt idx="1318">
                  <c:v>1005.46</c:v>
                </c:pt>
                <c:pt idx="1319">
                  <c:v>1007.21</c:v>
                </c:pt>
                <c:pt idx="1320">
                  <c:v>1008.96</c:v>
                </c:pt>
                <c:pt idx="1321">
                  <c:v>1010.71</c:v>
                </c:pt>
                <c:pt idx="1322">
                  <c:v>1012.46</c:v>
                </c:pt>
                <c:pt idx="1323">
                  <c:v>1014.21</c:v>
                </c:pt>
                <c:pt idx="1324">
                  <c:v>1015.96</c:v>
                </c:pt>
                <c:pt idx="1325">
                  <c:v>1017.71</c:v>
                </c:pt>
                <c:pt idx="1326">
                  <c:v>1019.46</c:v>
                </c:pt>
                <c:pt idx="1327">
                  <c:v>1021.21</c:v>
                </c:pt>
                <c:pt idx="1328">
                  <c:v>1022.96</c:v>
                </c:pt>
                <c:pt idx="1329">
                  <c:v>1024.71</c:v>
                </c:pt>
                <c:pt idx="1330">
                  <c:v>1026.46</c:v>
                </c:pt>
                <c:pt idx="1331">
                  <c:v>1028.21</c:v>
                </c:pt>
                <c:pt idx="1332">
                  <c:v>1029.96</c:v>
                </c:pt>
                <c:pt idx="1333">
                  <c:v>1031.71</c:v>
                </c:pt>
                <c:pt idx="1334">
                  <c:v>1033.46</c:v>
                </c:pt>
                <c:pt idx="1335">
                  <c:v>1035.21</c:v>
                </c:pt>
                <c:pt idx="1336">
                  <c:v>1036.96</c:v>
                </c:pt>
                <c:pt idx="1337">
                  <c:v>1038.71</c:v>
                </c:pt>
                <c:pt idx="1338">
                  <c:v>1040.46</c:v>
                </c:pt>
                <c:pt idx="1339">
                  <c:v>1042.21</c:v>
                </c:pt>
                <c:pt idx="1340">
                  <c:v>1043.96</c:v>
                </c:pt>
                <c:pt idx="1341">
                  <c:v>1045.71</c:v>
                </c:pt>
                <c:pt idx="1342">
                  <c:v>1047.46</c:v>
                </c:pt>
                <c:pt idx="1343">
                  <c:v>1049.21</c:v>
                </c:pt>
                <c:pt idx="1344">
                  <c:v>1050.96</c:v>
                </c:pt>
                <c:pt idx="1345">
                  <c:v>1052.71</c:v>
                </c:pt>
                <c:pt idx="1346">
                  <c:v>1054.46</c:v>
                </c:pt>
                <c:pt idx="1347">
                  <c:v>1056.21</c:v>
                </c:pt>
                <c:pt idx="1348">
                  <c:v>1057.96</c:v>
                </c:pt>
                <c:pt idx="1349">
                  <c:v>1059.71</c:v>
                </c:pt>
                <c:pt idx="1350">
                  <c:v>1061.46</c:v>
                </c:pt>
                <c:pt idx="1351">
                  <c:v>1063.21</c:v>
                </c:pt>
                <c:pt idx="1352">
                  <c:v>1064.96</c:v>
                </c:pt>
                <c:pt idx="1353">
                  <c:v>1066.71</c:v>
                </c:pt>
                <c:pt idx="1354">
                  <c:v>1068.46</c:v>
                </c:pt>
                <c:pt idx="1355">
                  <c:v>1070.21</c:v>
                </c:pt>
                <c:pt idx="1356">
                  <c:v>1071.96</c:v>
                </c:pt>
                <c:pt idx="1357">
                  <c:v>1073.71</c:v>
                </c:pt>
                <c:pt idx="1358">
                  <c:v>1075.46</c:v>
                </c:pt>
                <c:pt idx="1359">
                  <c:v>1077.21</c:v>
                </c:pt>
                <c:pt idx="1360">
                  <c:v>1078.96</c:v>
                </c:pt>
                <c:pt idx="1361">
                  <c:v>1080.71</c:v>
                </c:pt>
                <c:pt idx="1362">
                  <c:v>1082.46</c:v>
                </c:pt>
                <c:pt idx="1363">
                  <c:v>1084.21</c:v>
                </c:pt>
                <c:pt idx="1364">
                  <c:v>1085.96</c:v>
                </c:pt>
                <c:pt idx="1365">
                  <c:v>1087.71</c:v>
                </c:pt>
                <c:pt idx="1366">
                  <c:v>1089.46</c:v>
                </c:pt>
                <c:pt idx="1367">
                  <c:v>1091.21</c:v>
                </c:pt>
                <c:pt idx="1368">
                  <c:v>1092.96</c:v>
                </c:pt>
                <c:pt idx="1369">
                  <c:v>1094.71</c:v>
                </c:pt>
                <c:pt idx="1370">
                  <c:v>1096.46</c:v>
                </c:pt>
                <c:pt idx="1371">
                  <c:v>1098.21</c:v>
                </c:pt>
                <c:pt idx="1372">
                  <c:v>1099.96</c:v>
                </c:pt>
                <c:pt idx="1373">
                  <c:v>1101.71</c:v>
                </c:pt>
                <c:pt idx="1374">
                  <c:v>1103.46</c:v>
                </c:pt>
                <c:pt idx="1375">
                  <c:v>1105.21</c:v>
                </c:pt>
                <c:pt idx="1376">
                  <c:v>1106.96</c:v>
                </c:pt>
                <c:pt idx="1377">
                  <c:v>1108.71</c:v>
                </c:pt>
                <c:pt idx="1378">
                  <c:v>1110.46</c:v>
                </c:pt>
                <c:pt idx="1379">
                  <c:v>1112.21</c:v>
                </c:pt>
                <c:pt idx="1380">
                  <c:v>1113.96</c:v>
                </c:pt>
                <c:pt idx="1381">
                  <c:v>1115.71</c:v>
                </c:pt>
                <c:pt idx="1382">
                  <c:v>1117.46</c:v>
                </c:pt>
                <c:pt idx="1383">
                  <c:v>1119.21</c:v>
                </c:pt>
                <c:pt idx="1384">
                  <c:v>1120.96</c:v>
                </c:pt>
                <c:pt idx="1385">
                  <c:v>1122.71</c:v>
                </c:pt>
                <c:pt idx="1386">
                  <c:v>1124.46</c:v>
                </c:pt>
                <c:pt idx="1387">
                  <c:v>1126.21</c:v>
                </c:pt>
                <c:pt idx="1388">
                  <c:v>1127.96</c:v>
                </c:pt>
                <c:pt idx="1389">
                  <c:v>1129.71</c:v>
                </c:pt>
                <c:pt idx="1390">
                  <c:v>1131.46</c:v>
                </c:pt>
                <c:pt idx="1391">
                  <c:v>1133.21</c:v>
                </c:pt>
                <c:pt idx="1392">
                  <c:v>1134.96</c:v>
                </c:pt>
                <c:pt idx="1393">
                  <c:v>1136.71</c:v>
                </c:pt>
                <c:pt idx="1394">
                  <c:v>1138.46</c:v>
                </c:pt>
                <c:pt idx="1395">
                  <c:v>1140.21</c:v>
                </c:pt>
                <c:pt idx="1396">
                  <c:v>1141.96</c:v>
                </c:pt>
                <c:pt idx="1397">
                  <c:v>1143.71</c:v>
                </c:pt>
                <c:pt idx="1398">
                  <c:v>1145.46</c:v>
                </c:pt>
                <c:pt idx="1399">
                  <c:v>1147.21</c:v>
                </c:pt>
                <c:pt idx="1400">
                  <c:v>1148.96</c:v>
                </c:pt>
                <c:pt idx="1401">
                  <c:v>1150.71</c:v>
                </c:pt>
                <c:pt idx="1402">
                  <c:v>1152.46</c:v>
                </c:pt>
                <c:pt idx="1403">
                  <c:v>1154.21</c:v>
                </c:pt>
                <c:pt idx="1404">
                  <c:v>1155.96</c:v>
                </c:pt>
                <c:pt idx="1405">
                  <c:v>1157.71</c:v>
                </c:pt>
                <c:pt idx="1406">
                  <c:v>1159.46</c:v>
                </c:pt>
                <c:pt idx="1407">
                  <c:v>1161.21</c:v>
                </c:pt>
                <c:pt idx="1408">
                  <c:v>1162.96</c:v>
                </c:pt>
                <c:pt idx="1409">
                  <c:v>1164.71</c:v>
                </c:pt>
                <c:pt idx="1410">
                  <c:v>1166.46</c:v>
                </c:pt>
                <c:pt idx="1411">
                  <c:v>1168.21</c:v>
                </c:pt>
                <c:pt idx="1412">
                  <c:v>1169.96</c:v>
                </c:pt>
                <c:pt idx="1413">
                  <c:v>1171.71</c:v>
                </c:pt>
                <c:pt idx="1414">
                  <c:v>1173.46</c:v>
                </c:pt>
                <c:pt idx="1415">
                  <c:v>1175.21</c:v>
                </c:pt>
                <c:pt idx="1416">
                  <c:v>1176.96</c:v>
                </c:pt>
                <c:pt idx="1417">
                  <c:v>1178.71</c:v>
                </c:pt>
                <c:pt idx="1418">
                  <c:v>1180.46</c:v>
                </c:pt>
                <c:pt idx="1419">
                  <c:v>1182.21</c:v>
                </c:pt>
                <c:pt idx="1420">
                  <c:v>1183.96</c:v>
                </c:pt>
                <c:pt idx="1421">
                  <c:v>1185.71</c:v>
                </c:pt>
                <c:pt idx="1422">
                  <c:v>1187.46</c:v>
                </c:pt>
                <c:pt idx="1423">
                  <c:v>1189.21</c:v>
                </c:pt>
                <c:pt idx="1424">
                  <c:v>1190.96</c:v>
                </c:pt>
                <c:pt idx="1425">
                  <c:v>1192.71</c:v>
                </c:pt>
                <c:pt idx="1426">
                  <c:v>1194.46</c:v>
                </c:pt>
                <c:pt idx="1427">
                  <c:v>1196.21</c:v>
                </c:pt>
                <c:pt idx="1428">
                  <c:v>1197.96</c:v>
                </c:pt>
                <c:pt idx="1429">
                  <c:v>1199.71</c:v>
                </c:pt>
                <c:pt idx="1430">
                  <c:v>1201.46</c:v>
                </c:pt>
                <c:pt idx="1431">
                  <c:v>1203.21</c:v>
                </c:pt>
                <c:pt idx="1432">
                  <c:v>1204.96</c:v>
                </c:pt>
                <c:pt idx="1433">
                  <c:v>1206.71</c:v>
                </c:pt>
                <c:pt idx="1434">
                  <c:v>1208.46</c:v>
                </c:pt>
                <c:pt idx="1435">
                  <c:v>1210.21</c:v>
                </c:pt>
                <c:pt idx="1436">
                  <c:v>1211.96</c:v>
                </c:pt>
                <c:pt idx="1437">
                  <c:v>1213.71</c:v>
                </c:pt>
                <c:pt idx="1438">
                  <c:v>1215.46</c:v>
                </c:pt>
                <c:pt idx="1439">
                  <c:v>1217.21</c:v>
                </c:pt>
                <c:pt idx="1440">
                  <c:v>1218.96</c:v>
                </c:pt>
                <c:pt idx="1441">
                  <c:v>1220.71</c:v>
                </c:pt>
                <c:pt idx="1442">
                  <c:v>1222.46</c:v>
                </c:pt>
                <c:pt idx="1443">
                  <c:v>1224.21</c:v>
                </c:pt>
                <c:pt idx="1444">
                  <c:v>1225.96</c:v>
                </c:pt>
                <c:pt idx="1445">
                  <c:v>1227.71</c:v>
                </c:pt>
                <c:pt idx="1446">
                  <c:v>1229.46</c:v>
                </c:pt>
                <c:pt idx="1447">
                  <c:v>1231.21</c:v>
                </c:pt>
                <c:pt idx="1448">
                  <c:v>1232.96</c:v>
                </c:pt>
                <c:pt idx="1449">
                  <c:v>1234.71</c:v>
                </c:pt>
                <c:pt idx="1450">
                  <c:v>1236.46</c:v>
                </c:pt>
                <c:pt idx="1451">
                  <c:v>1238.21</c:v>
                </c:pt>
                <c:pt idx="1452">
                  <c:v>1239.96</c:v>
                </c:pt>
                <c:pt idx="1453">
                  <c:v>1241.71</c:v>
                </c:pt>
                <c:pt idx="1454">
                  <c:v>1243.46</c:v>
                </c:pt>
                <c:pt idx="1455">
                  <c:v>1245.21</c:v>
                </c:pt>
                <c:pt idx="1456">
                  <c:v>1246.96</c:v>
                </c:pt>
                <c:pt idx="1457">
                  <c:v>1248.71</c:v>
                </c:pt>
                <c:pt idx="1458">
                  <c:v>1250.46</c:v>
                </c:pt>
                <c:pt idx="1459">
                  <c:v>1252.21</c:v>
                </c:pt>
                <c:pt idx="1460">
                  <c:v>1253.96</c:v>
                </c:pt>
                <c:pt idx="1461">
                  <c:v>1255.71</c:v>
                </c:pt>
                <c:pt idx="1462">
                  <c:v>1257.46</c:v>
                </c:pt>
                <c:pt idx="1463">
                  <c:v>1259.21</c:v>
                </c:pt>
                <c:pt idx="1464">
                  <c:v>1260.96</c:v>
                </c:pt>
                <c:pt idx="1465">
                  <c:v>1262.71</c:v>
                </c:pt>
                <c:pt idx="1466">
                  <c:v>1264.46</c:v>
                </c:pt>
                <c:pt idx="1467">
                  <c:v>1266.21</c:v>
                </c:pt>
                <c:pt idx="1468">
                  <c:v>1267.96</c:v>
                </c:pt>
                <c:pt idx="1469">
                  <c:v>1269.71</c:v>
                </c:pt>
                <c:pt idx="1470">
                  <c:v>1271.46</c:v>
                </c:pt>
                <c:pt idx="1471">
                  <c:v>1273.21</c:v>
                </c:pt>
                <c:pt idx="1472">
                  <c:v>1274.96</c:v>
                </c:pt>
                <c:pt idx="1473">
                  <c:v>1276.71</c:v>
                </c:pt>
                <c:pt idx="1474">
                  <c:v>1278.46</c:v>
                </c:pt>
                <c:pt idx="1475">
                  <c:v>1280.21</c:v>
                </c:pt>
                <c:pt idx="1476">
                  <c:v>1281.96</c:v>
                </c:pt>
                <c:pt idx="1477">
                  <c:v>1283.71</c:v>
                </c:pt>
                <c:pt idx="1478">
                  <c:v>1285.46</c:v>
                </c:pt>
                <c:pt idx="1479">
                  <c:v>1287.21</c:v>
                </c:pt>
                <c:pt idx="1480">
                  <c:v>1288.96</c:v>
                </c:pt>
                <c:pt idx="1481">
                  <c:v>1290.71</c:v>
                </c:pt>
                <c:pt idx="1482">
                  <c:v>1292.46</c:v>
                </c:pt>
                <c:pt idx="1483">
                  <c:v>1294.21</c:v>
                </c:pt>
                <c:pt idx="1484">
                  <c:v>1295.96</c:v>
                </c:pt>
                <c:pt idx="1485">
                  <c:v>1297.71</c:v>
                </c:pt>
                <c:pt idx="1486">
                  <c:v>1299.46</c:v>
                </c:pt>
                <c:pt idx="1487">
                  <c:v>1301.21</c:v>
                </c:pt>
                <c:pt idx="1488">
                  <c:v>1302.96</c:v>
                </c:pt>
                <c:pt idx="1489">
                  <c:v>1304.71</c:v>
                </c:pt>
                <c:pt idx="1490">
                  <c:v>1306.46</c:v>
                </c:pt>
                <c:pt idx="1491">
                  <c:v>1308.21</c:v>
                </c:pt>
                <c:pt idx="1492">
                  <c:v>1309.96</c:v>
                </c:pt>
                <c:pt idx="1493">
                  <c:v>1311.71</c:v>
                </c:pt>
                <c:pt idx="1494">
                  <c:v>1313.46</c:v>
                </c:pt>
                <c:pt idx="1495">
                  <c:v>1315.21</c:v>
                </c:pt>
                <c:pt idx="1496">
                  <c:v>1316.96</c:v>
                </c:pt>
                <c:pt idx="1497">
                  <c:v>1318.71</c:v>
                </c:pt>
                <c:pt idx="1498">
                  <c:v>1320.46</c:v>
                </c:pt>
                <c:pt idx="1499">
                  <c:v>1322.21</c:v>
                </c:pt>
                <c:pt idx="1500">
                  <c:v>1323.96</c:v>
                </c:pt>
                <c:pt idx="1501">
                  <c:v>1325.71</c:v>
                </c:pt>
                <c:pt idx="1502">
                  <c:v>1327.46</c:v>
                </c:pt>
                <c:pt idx="1503">
                  <c:v>1329.21</c:v>
                </c:pt>
                <c:pt idx="1504">
                  <c:v>1330.96</c:v>
                </c:pt>
                <c:pt idx="1505">
                  <c:v>1332.71</c:v>
                </c:pt>
                <c:pt idx="1506">
                  <c:v>1334.46</c:v>
                </c:pt>
                <c:pt idx="1507">
                  <c:v>1336.21</c:v>
                </c:pt>
                <c:pt idx="1508">
                  <c:v>1337.96</c:v>
                </c:pt>
                <c:pt idx="1509">
                  <c:v>1339.71</c:v>
                </c:pt>
                <c:pt idx="1510">
                  <c:v>1341.46</c:v>
                </c:pt>
                <c:pt idx="1511">
                  <c:v>1343.21</c:v>
                </c:pt>
                <c:pt idx="1512">
                  <c:v>1344.96</c:v>
                </c:pt>
                <c:pt idx="1513">
                  <c:v>1346.71</c:v>
                </c:pt>
                <c:pt idx="1514">
                  <c:v>1348.46</c:v>
                </c:pt>
                <c:pt idx="1515">
                  <c:v>1350.21</c:v>
                </c:pt>
                <c:pt idx="1516">
                  <c:v>1351.96</c:v>
                </c:pt>
                <c:pt idx="1517">
                  <c:v>1353.71</c:v>
                </c:pt>
                <c:pt idx="1518">
                  <c:v>1355.46</c:v>
                </c:pt>
                <c:pt idx="1519">
                  <c:v>1357.21</c:v>
                </c:pt>
                <c:pt idx="1520">
                  <c:v>1358.96</c:v>
                </c:pt>
                <c:pt idx="1521">
                  <c:v>1360.71</c:v>
                </c:pt>
                <c:pt idx="1522">
                  <c:v>1362.46</c:v>
                </c:pt>
                <c:pt idx="1523">
                  <c:v>1364.21</c:v>
                </c:pt>
                <c:pt idx="1524">
                  <c:v>1365.96</c:v>
                </c:pt>
                <c:pt idx="1525">
                  <c:v>1367.71</c:v>
                </c:pt>
                <c:pt idx="1526">
                  <c:v>1369.46</c:v>
                </c:pt>
                <c:pt idx="1527">
                  <c:v>1371.21</c:v>
                </c:pt>
                <c:pt idx="1528">
                  <c:v>1372.96</c:v>
                </c:pt>
                <c:pt idx="1529">
                  <c:v>1374.71</c:v>
                </c:pt>
                <c:pt idx="1530">
                  <c:v>1376.46</c:v>
                </c:pt>
                <c:pt idx="1531">
                  <c:v>1378.21</c:v>
                </c:pt>
                <c:pt idx="1532">
                  <c:v>1379.96</c:v>
                </c:pt>
                <c:pt idx="1533">
                  <c:v>1381.71</c:v>
                </c:pt>
                <c:pt idx="1534">
                  <c:v>1383.46</c:v>
                </c:pt>
                <c:pt idx="1535">
                  <c:v>1385.21</c:v>
                </c:pt>
                <c:pt idx="1536">
                  <c:v>1386.96</c:v>
                </c:pt>
                <c:pt idx="1537">
                  <c:v>1388.71</c:v>
                </c:pt>
                <c:pt idx="1538">
                  <c:v>1390.46</c:v>
                </c:pt>
                <c:pt idx="1539">
                  <c:v>1392.21</c:v>
                </c:pt>
                <c:pt idx="1540">
                  <c:v>1393.96</c:v>
                </c:pt>
                <c:pt idx="1541">
                  <c:v>1395.71</c:v>
                </c:pt>
                <c:pt idx="1542">
                  <c:v>1397.46</c:v>
                </c:pt>
                <c:pt idx="1543">
                  <c:v>1399.21</c:v>
                </c:pt>
                <c:pt idx="1544">
                  <c:v>1400.96</c:v>
                </c:pt>
                <c:pt idx="1545">
                  <c:v>1402.71</c:v>
                </c:pt>
                <c:pt idx="1546">
                  <c:v>1404.46</c:v>
                </c:pt>
                <c:pt idx="1547">
                  <c:v>1406.21</c:v>
                </c:pt>
                <c:pt idx="1548">
                  <c:v>1407.96</c:v>
                </c:pt>
                <c:pt idx="1549">
                  <c:v>1409.71</c:v>
                </c:pt>
                <c:pt idx="1550">
                  <c:v>1411.46</c:v>
                </c:pt>
                <c:pt idx="1551">
                  <c:v>1413.21</c:v>
                </c:pt>
                <c:pt idx="1552">
                  <c:v>1414.96</c:v>
                </c:pt>
                <c:pt idx="1553">
                  <c:v>1416.71</c:v>
                </c:pt>
                <c:pt idx="1554">
                  <c:v>1418.46</c:v>
                </c:pt>
                <c:pt idx="1555">
                  <c:v>1420.21</c:v>
                </c:pt>
                <c:pt idx="1556">
                  <c:v>1421.96</c:v>
                </c:pt>
                <c:pt idx="1557">
                  <c:v>1423.71</c:v>
                </c:pt>
                <c:pt idx="1558">
                  <c:v>1425.46</c:v>
                </c:pt>
                <c:pt idx="1559">
                  <c:v>1427.21</c:v>
                </c:pt>
                <c:pt idx="1560">
                  <c:v>1428.96</c:v>
                </c:pt>
                <c:pt idx="1561">
                  <c:v>1430.71</c:v>
                </c:pt>
                <c:pt idx="1562">
                  <c:v>1432.46</c:v>
                </c:pt>
                <c:pt idx="1563">
                  <c:v>1434.21</c:v>
                </c:pt>
                <c:pt idx="1564">
                  <c:v>1435.96</c:v>
                </c:pt>
                <c:pt idx="1565">
                  <c:v>1437.71</c:v>
                </c:pt>
                <c:pt idx="1566">
                  <c:v>1439.46</c:v>
                </c:pt>
                <c:pt idx="1567">
                  <c:v>1441.21</c:v>
                </c:pt>
                <c:pt idx="1568">
                  <c:v>1442.96</c:v>
                </c:pt>
                <c:pt idx="1569">
                  <c:v>1444.71</c:v>
                </c:pt>
                <c:pt idx="1570">
                  <c:v>1446.46</c:v>
                </c:pt>
                <c:pt idx="1571">
                  <c:v>1448.21</c:v>
                </c:pt>
                <c:pt idx="1572">
                  <c:v>1449.96</c:v>
                </c:pt>
                <c:pt idx="1573">
                  <c:v>1451.71</c:v>
                </c:pt>
                <c:pt idx="1574">
                  <c:v>1453.46</c:v>
                </c:pt>
                <c:pt idx="1575">
                  <c:v>1455.21</c:v>
                </c:pt>
                <c:pt idx="1576">
                  <c:v>1456.96</c:v>
                </c:pt>
                <c:pt idx="1577">
                  <c:v>1458.71</c:v>
                </c:pt>
                <c:pt idx="1578">
                  <c:v>1460.46</c:v>
                </c:pt>
                <c:pt idx="1579">
                  <c:v>1462.21</c:v>
                </c:pt>
                <c:pt idx="1580">
                  <c:v>1463.96</c:v>
                </c:pt>
                <c:pt idx="1581">
                  <c:v>1465.71</c:v>
                </c:pt>
                <c:pt idx="1582">
                  <c:v>1467.46</c:v>
                </c:pt>
                <c:pt idx="1583">
                  <c:v>1469.21</c:v>
                </c:pt>
                <c:pt idx="1584">
                  <c:v>1470.96</c:v>
                </c:pt>
                <c:pt idx="1585">
                  <c:v>1472.71</c:v>
                </c:pt>
                <c:pt idx="1586">
                  <c:v>1474.46</c:v>
                </c:pt>
                <c:pt idx="1587">
                  <c:v>1476.21</c:v>
                </c:pt>
                <c:pt idx="1588">
                  <c:v>1477.96</c:v>
                </c:pt>
                <c:pt idx="1589">
                  <c:v>1479.71</c:v>
                </c:pt>
                <c:pt idx="1590">
                  <c:v>1481.46</c:v>
                </c:pt>
                <c:pt idx="1591">
                  <c:v>1483.21</c:v>
                </c:pt>
                <c:pt idx="1592">
                  <c:v>1484.96</c:v>
                </c:pt>
                <c:pt idx="1593">
                  <c:v>1486.71</c:v>
                </c:pt>
                <c:pt idx="1594">
                  <c:v>1488.46</c:v>
                </c:pt>
                <c:pt idx="1595">
                  <c:v>1490.21</c:v>
                </c:pt>
                <c:pt idx="1596">
                  <c:v>1491.96</c:v>
                </c:pt>
                <c:pt idx="1597">
                  <c:v>1493.71</c:v>
                </c:pt>
                <c:pt idx="1598">
                  <c:v>1495.46</c:v>
                </c:pt>
                <c:pt idx="1599">
                  <c:v>1497.21</c:v>
                </c:pt>
                <c:pt idx="1600">
                  <c:v>1498.96</c:v>
                </c:pt>
                <c:pt idx="1601">
                  <c:v>1500.71</c:v>
                </c:pt>
                <c:pt idx="1602">
                  <c:v>1502.46</c:v>
                </c:pt>
                <c:pt idx="1603">
                  <c:v>1504.21</c:v>
                </c:pt>
                <c:pt idx="1604">
                  <c:v>1505.96</c:v>
                </c:pt>
                <c:pt idx="1605">
                  <c:v>1507.71</c:v>
                </c:pt>
                <c:pt idx="1606">
                  <c:v>1509.46</c:v>
                </c:pt>
                <c:pt idx="1607">
                  <c:v>1511.21</c:v>
                </c:pt>
                <c:pt idx="1608">
                  <c:v>1512.96</c:v>
                </c:pt>
                <c:pt idx="1609">
                  <c:v>1514.71</c:v>
                </c:pt>
                <c:pt idx="1610">
                  <c:v>1516.46</c:v>
                </c:pt>
                <c:pt idx="1611">
                  <c:v>1518.21</c:v>
                </c:pt>
                <c:pt idx="1612">
                  <c:v>1519.96</c:v>
                </c:pt>
                <c:pt idx="1613">
                  <c:v>1521.71</c:v>
                </c:pt>
                <c:pt idx="1614">
                  <c:v>1523.46</c:v>
                </c:pt>
                <c:pt idx="1615">
                  <c:v>1525.21</c:v>
                </c:pt>
                <c:pt idx="1616">
                  <c:v>1526.96</c:v>
                </c:pt>
                <c:pt idx="1617">
                  <c:v>1528.71</c:v>
                </c:pt>
                <c:pt idx="1618">
                  <c:v>1530.46</c:v>
                </c:pt>
                <c:pt idx="1619">
                  <c:v>1532.21</c:v>
                </c:pt>
                <c:pt idx="1620">
                  <c:v>1533.96</c:v>
                </c:pt>
                <c:pt idx="1621">
                  <c:v>1535.71</c:v>
                </c:pt>
                <c:pt idx="1622">
                  <c:v>1537.46</c:v>
                </c:pt>
                <c:pt idx="1623">
                  <c:v>1539.21</c:v>
                </c:pt>
                <c:pt idx="1624">
                  <c:v>1540.96</c:v>
                </c:pt>
                <c:pt idx="1625">
                  <c:v>1542.71</c:v>
                </c:pt>
                <c:pt idx="1626">
                  <c:v>1544.46</c:v>
                </c:pt>
                <c:pt idx="1627">
                  <c:v>1546.21</c:v>
                </c:pt>
                <c:pt idx="1628">
                  <c:v>1547.96</c:v>
                </c:pt>
                <c:pt idx="1629">
                  <c:v>1549.71</c:v>
                </c:pt>
                <c:pt idx="1630">
                  <c:v>1551.46</c:v>
                </c:pt>
                <c:pt idx="1631">
                  <c:v>1553.21</c:v>
                </c:pt>
                <c:pt idx="1632">
                  <c:v>1554.96</c:v>
                </c:pt>
                <c:pt idx="1633">
                  <c:v>1556.71</c:v>
                </c:pt>
                <c:pt idx="1634">
                  <c:v>1558.46</c:v>
                </c:pt>
                <c:pt idx="1635">
                  <c:v>1560.21</c:v>
                </c:pt>
                <c:pt idx="1636">
                  <c:v>1561.96</c:v>
                </c:pt>
                <c:pt idx="1637">
                  <c:v>1563.71</c:v>
                </c:pt>
                <c:pt idx="1638">
                  <c:v>1565.46</c:v>
                </c:pt>
                <c:pt idx="1639">
                  <c:v>1567.21</c:v>
                </c:pt>
                <c:pt idx="1640">
                  <c:v>1568.96</c:v>
                </c:pt>
                <c:pt idx="1641">
                  <c:v>1570.71</c:v>
                </c:pt>
                <c:pt idx="1642">
                  <c:v>1572.46</c:v>
                </c:pt>
                <c:pt idx="1643">
                  <c:v>1574.21</c:v>
                </c:pt>
                <c:pt idx="1644">
                  <c:v>1575.96</c:v>
                </c:pt>
                <c:pt idx="1645">
                  <c:v>1577.71</c:v>
                </c:pt>
                <c:pt idx="1646">
                  <c:v>1579.46</c:v>
                </c:pt>
                <c:pt idx="1647">
                  <c:v>1581.21</c:v>
                </c:pt>
                <c:pt idx="1648">
                  <c:v>1582.96</c:v>
                </c:pt>
                <c:pt idx="1649">
                  <c:v>1584.71</c:v>
                </c:pt>
                <c:pt idx="1650">
                  <c:v>1586.46</c:v>
                </c:pt>
                <c:pt idx="1651">
                  <c:v>1588.21</c:v>
                </c:pt>
                <c:pt idx="1652">
                  <c:v>1589.96</c:v>
                </c:pt>
                <c:pt idx="1653">
                  <c:v>1591.71</c:v>
                </c:pt>
                <c:pt idx="1654">
                  <c:v>1593.46</c:v>
                </c:pt>
                <c:pt idx="1655">
                  <c:v>1595.21</c:v>
                </c:pt>
                <c:pt idx="1656">
                  <c:v>1596.96</c:v>
                </c:pt>
                <c:pt idx="1657">
                  <c:v>1598.71</c:v>
                </c:pt>
                <c:pt idx="1658">
                  <c:v>1600.46</c:v>
                </c:pt>
                <c:pt idx="1659">
                  <c:v>1602.21</c:v>
                </c:pt>
                <c:pt idx="1660">
                  <c:v>1603.96</c:v>
                </c:pt>
                <c:pt idx="1661">
                  <c:v>1605.71</c:v>
                </c:pt>
                <c:pt idx="1662">
                  <c:v>1607.46</c:v>
                </c:pt>
                <c:pt idx="1663">
                  <c:v>1609.21</c:v>
                </c:pt>
                <c:pt idx="1664">
                  <c:v>1610.96</c:v>
                </c:pt>
                <c:pt idx="1665">
                  <c:v>1612.71</c:v>
                </c:pt>
                <c:pt idx="1666">
                  <c:v>1614.46</c:v>
                </c:pt>
                <c:pt idx="1667">
                  <c:v>1616.21</c:v>
                </c:pt>
                <c:pt idx="1668">
                  <c:v>1617.96</c:v>
                </c:pt>
                <c:pt idx="1669">
                  <c:v>1619.71</c:v>
                </c:pt>
                <c:pt idx="1670">
                  <c:v>1621.46</c:v>
                </c:pt>
                <c:pt idx="1671">
                  <c:v>1623.21</c:v>
                </c:pt>
                <c:pt idx="1672">
                  <c:v>1624.96</c:v>
                </c:pt>
                <c:pt idx="1673">
                  <c:v>1626.71</c:v>
                </c:pt>
                <c:pt idx="1674">
                  <c:v>1628.46</c:v>
                </c:pt>
                <c:pt idx="1675">
                  <c:v>1630.21</c:v>
                </c:pt>
                <c:pt idx="1676">
                  <c:v>1631.96</c:v>
                </c:pt>
                <c:pt idx="1677">
                  <c:v>1633.71</c:v>
                </c:pt>
                <c:pt idx="1678">
                  <c:v>1635.46</c:v>
                </c:pt>
                <c:pt idx="1679">
                  <c:v>1637.21</c:v>
                </c:pt>
                <c:pt idx="1680">
                  <c:v>1638.96</c:v>
                </c:pt>
                <c:pt idx="1681">
                  <c:v>1640.71</c:v>
                </c:pt>
                <c:pt idx="1682">
                  <c:v>1642.46</c:v>
                </c:pt>
                <c:pt idx="1683">
                  <c:v>1644.21</c:v>
                </c:pt>
                <c:pt idx="1684">
                  <c:v>1645.96</c:v>
                </c:pt>
                <c:pt idx="1685">
                  <c:v>1647.71</c:v>
                </c:pt>
                <c:pt idx="1686">
                  <c:v>1649.46</c:v>
                </c:pt>
                <c:pt idx="1687">
                  <c:v>1651.21</c:v>
                </c:pt>
                <c:pt idx="1688">
                  <c:v>1652.96</c:v>
                </c:pt>
                <c:pt idx="1689">
                  <c:v>1654.71</c:v>
                </c:pt>
                <c:pt idx="1690">
                  <c:v>1656.46</c:v>
                </c:pt>
                <c:pt idx="1691">
                  <c:v>1658.21</c:v>
                </c:pt>
                <c:pt idx="1692">
                  <c:v>1659.96</c:v>
                </c:pt>
                <c:pt idx="1693">
                  <c:v>1661.71</c:v>
                </c:pt>
                <c:pt idx="1694">
                  <c:v>1663.46</c:v>
                </c:pt>
                <c:pt idx="1695">
                  <c:v>1665.21</c:v>
                </c:pt>
                <c:pt idx="1696">
                  <c:v>1666.96</c:v>
                </c:pt>
                <c:pt idx="1697">
                  <c:v>1668.71</c:v>
                </c:pt>
                <c:pt idx="1698">
                  <c:v>1670.46</c:v>
                </c:pt>
                <c:pt idx="1699">
                  <c:v>1672.21</c:v>
                </c:pt>
                <c:pt idx="1700">
                  <c:v>1673.96</c:v>
                </c:pt>
                <c:pt idx="1701">
                  <c:v>1675.71</c:v>
                </c:pt>
                <c:pt idx="1702">
                  <c:v>1677.46</c:v>
                </c:pt>
                <c:pt idx="1703">
                  <c:v>1679.21</c:v>
                </c:pt>
                <c:pt idx="1704">
                  <c:v>1680.96</c:v>
                </c:pt>
                <c:pt idx="1705">
                  <c:v>1682.71</c:v>
                </c:pt>
                <c:pt idx="1706">
                  <c:v>1684.46</c:v>
                </c:pt>
                <c:pt idx="1707">
                  <c:v>1686.21</c:v>
                </c:pt>
                <c:pt idx="1708">
                  <c:v>1687.96</c:v>
                </c:pt>
                <c:pt idx="1709">
                  <c:v>1689.71</c:v>
                </c:pt>
                <c:pt idx="1710">
                  <c:v>1691.46</c:v>
                </c:pt>
                <c:pt idx="1711">
                  <c:v>1693.21</c:v>
                </c:pt>
                <c:pt idx="1712">
                  <c:v>1694.96</c:v>
                </c:pt>
                <c:pt idx="1713">
                  <c:v>1696.71</c:v>
                </c:pt>
                <c:pt idx="1714">
                  <c:v>1698.46</c:v>
                </c:pt>
                <c:pt idx="1715">
                  <c:v>1700.21</c:v>
                </c:pt>
              </c:numCache>
            </c:numRef>
          </c:xVal>
          <c:yVal>
            <c:numRef>
              <c:f>'[AM1.5_2023_07_27.xlsx]AM1.5 vs sim 129cm (3)'!$Q$19:$Q$1734</c:f>
              <c:numCache>
                <c:formatCode>0.00E+00</c:formatCode>
                <c:ptCount val="17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5.2139999999999999E-3</c:v>
                </c:pt>
                <c:pt idx="14">
                  <c:v>1.6754249999999998E-2</c:v>
                </c:pt>
                <c:pt idx="15">
                  <c:v>2.7814499999999999E-2</c:v>
                </c:pt>
                <c:pt idx="16">
                  <c:v>3.7289249999999996E-2</c:v>
                </c:pt>
                <c:pt idx="17">
                  <c:v>4.6619499999999994E-2</c:v>
                </c:pt>
                <c:pt idx="18">
                  <c:v>5.5323999999999998E-2</c:v>
                </c:pt>
                <c:pt idx="19">
                  <c:v>6.3272750000000003E-2</c:v>
                </c:pt>
                <c:pt idx="20">
                  <c:v>7.1205500000000005E-2</c:v>
                </c:pt>
                <c:pt idx="21">
                  <c:v>7.9424000000000008E-2</c:v>
                </c:pt>
                <c:pt idx="22">
                  <c:v>8.7580750000000013E-2</c:v>
                </c:pt>
                <c:pt idx="23">
                  <c:v>9.483850000000002E-2</c:v>
                </c:pt>
                <c:pt idx="24">
                  <c:v>0.10124350000000001</c:v>
                </c:pt>
                <c:pt idx="25">
                  <c:v>0.10813350000000002</c:v>
                </c:pt>
                <c:pt idx="26">
                  <c:v>0.11598825000000001</c:v>
                </c:pt>
                <c:pt idx="27">
                  <c:v>0.12515775000000001</c:v>
                </c:pt>
                <c:pt idx="28">
                  <c:v>0.13550925000000003</c:v>
                </c:pt>
                <c:pt idx="29">
                  <c:v>0.14567400000000003</c:v>
                </c:pt>
                <c:pt idx="30">
                  <c:v>0.15537700000000002</c:v>
                </c:pt>
                <c:pt idx="31">
                  <c:v>0.16554000000000002</c:v>
                </c:pt>
                <c:pt idx="32">
                  <c:v>0.17612850000000002</c:v>
                </c:pt>
                <c:pt idx="33">
                  <c:v>0.18704375000000001</c:v>
                </c:pt>
                <c:pt idx="34">
                  <c:v>0.19864375000000001</c:v>
                </c:pt>
                <c:pt idx="35">
                  <c:v>0.21136975</c:v>
                </c:pt>
                <c:pt idx="36">
                  <c:v>0.22582174999999999</c:v>
                </c:pt>
                <c:pt idx="37">
                  <c:v>0.24214949999999999</c:v>
                </c:pt>
                <c:pt idx="38">
                  <c:v>0.25987074999999998</c:v>
                </c:pt>
                <c:pt idx="39">
                  <c:v>0.27955799999999997</c:v>
                </c:pt>
                <c:pt idx="40">
                  <c:v>0.30235449999999997</c:v>
                </c:pt>
                <c:pt idx="41">
                  <c:v>0.32728974999999999</c:v>
                </c:pt>
                <c:pt idx="42">
                  <c:v>0.35373274999999998</c:v>
                </c:pt>
                <c:pt idx="43">
                  <c:v>0.38149125</c:v>
                </c:pt>
                <c:pt idx="44">
                  <c:v>0.41078324999999999</c:v>
                </c:pt>
                <c:pt idx="45">
                  <c:v>0.44352649999999999</c:v>
                </c:pt>
                <c:pt idx="46">
                  <c:v>0.48006525</c:v>
                </c:pt>
                <c:pt idx="47">
                  <c:v>0.51941400000000004</c:v>
                </c:pt>
                <c:pt idx="48">
                  <c:v>0.56048900000000001</c:v>
                </c:pt>
                <c:pt idx="49">
                  <c:v>0.60238375</c:v>
                </c:pt>
                <c:pt idx="50">
                  <c:v>0.64494125000000002</c:v>
                </c:pt>
                <c:pt idx="51">
                  <c:v>0.68805775000000002</c:v>
                </c:pt>
                <c:pt idx="52">
                  <c:v>0.73179925000000001</c:v>
                </c:pt>
                <c:pt idx="53">
                  <c:v>0.77676000000000001</c:v>
                </c:pt>
                <c:pt idx="54">
                  <c:v>0.82379150000000001</c:v>
                </c:pt>
                <c:pt idx="55">
                  <c:v>0.87289375000000002</c:v>
                </c:pt>
                <c:pt idx="56">
                  <c:v>0.92384100000000002</c:v>
                </c:pt>
                <c:pt idx="57">
                  <c:v>0.97723100000000007</c:v>
                </c:pt>
                <c:pt idx="58">
                  <c:v>1.033121</c:v>
                </c:pt>
                <c:pt idx="59">
                  <c:v>1.0913759999999999</c:v>
                </c:pt>
                <c:pt idx="60">
                  <c:v>1.1512935</c:v>
                </c:pt>
                <c:pt idx="61">
                  <c:v>1.211031</c:v>
                </c:pt>
                <c:pt idx="62">
                  <c:v>1.2701134999999999</c:v>
                </c:pt>
                <c:pt idx="63">
                  <c:v>1.3299259999999999</c:v>
                </c:pt>
                <c:pt idx="64">
                  <c:v>1.3923384999999999</c:v>
                </c:pt>
                <c:pt idx="65">
                  <c:v>1.4590384999999999</c:v>
                </c:pt>
                <c:pt idx="66">
                  <c:v>1.5306734999999998</c:v>
                </c:pt>
                <c:pt idx="67">
                  <c:v>1.6065984999999998</c:v>
                </c:pt>
                <c:pt idx="68">
                  <c:v>1.6868034999999999</c:v>
                </c:pt>
                <c:pt idx="69">
                  <c:v>1.7712435</c:v>
                </c:pt>
                <c:pt idx="70">
                  <c:v>1.8597410000000001</c:v>
                </c:pt>
                <c:pt idx="71">
                  <c:v>1.9522860000000002</c:v>
                </c:pt>
                <c:pt idx="72">
                  <c:v>2.0492335000000002</c:v>
                </c:pt>
                <c:pt idx="73">
                  <c:v>2.1522810000000003</c:v>
                </c:pt>
                <c:pt idx="74">
                  <c:v>2.2615110000000005</c:v>
                </c:pt>
                <c:pt idx="75">
                  <c:v>2.3760935000000005</c:v>
                </c:pt>
                <c:pt idx="76">
                  <c:v>2.4945910000000007</c:v>
                </c:pt>
                <c:pt idx="77">
                  <c:v>2.6147360000000006</c:v>
                </c:pt>
                <c:pt idx="78">
                  <c:v>2.7358035000000007</c:v>
                </c:pt>
                <c:pt idx="79">
                  <c:v>2.8584235000000007</c:v>
                </c:pt>
                <c:pt idx="80">
                  <c:v>2.9826685000000008</c:v>
                </c:pt>
                <c:pt idx="81">
                  <c:v>3.1079735000000008</c:v>
                </c:pt>
                <c:pt idx="82">
                  <c:v>3.2336785000000008</c:v>
                </c:pt>
                <c:pt idx="83">
                  <c:v>3.3586785000000008</c:v>
                </c:pt>
                <c:pt idx="84">
                  <c:v>3.4829635000000008</c:v>
                </c:pt>
                <c:pt idx="85">
                  <c:v>3.6065910000000008</c:v>
                </c:pt>
                <c:pt idx="86">
                  <c:v>3.7290960000000006</c:v>
                </c:pt>
                <c:pt idx="87">
                  <c:v>3.8500285000000005</c:v>
                </c:pt>
                <c:pt idx="88">
                  <c:v>3.9698610000000008</c:v>
                </c:pt>
                <c:pt idx="89">
                  <c:v>4.0895585000000008</c:v>
                </c:pt>
                <c:pt idx="90">
                  <c:v>4.2091235000000005</c:v>
                </c:pt>
                <c:pt idx="91">
                  <c:v>4.3288385000000007</c:v>
                </c:pt>
                <c:pt idx="92">
                  <c:v>4.4486035000000008</c:v>
                </c:pt>
                <c:pt idx="93">
                  <c:v>4.5684635000000009</c:v>
                </c:pt>
                <c:pt idx="94">
                  <c:v>4.6896285000000013</c:v>
                </c:pt>
                <c:pt idx="95">
                  <c:v>4.8125135000000014</c:v>
                </c:pt>
                <c:pt idx="96">
                  <c:v>4.9364835000000014</c:v>
                </c:pt>
                <c:pt idx="97">
                  <c:v>5.0606660000000012</c:v>
                </c:pt>
                <c:pt idx="98">
                  <c:v>5.1847635000000016</c:v>
                </c:pt>
                <c:pt idx="99">
                  <c:v>5.3093835000000018</c:v>
                </c:pt>
                <c:pt idx="100">
                  <c:v>5.4353935000000018</c:v>
                </c:pt>
                <c:pt idx="101">
                  <c:v>5.5641360000000022</c:v>
                </c:pt>
                <c:pt idx="102">
                  <c:v>5.6960685000000026</c:v>
                </c:pt>
                <c:pt idx="103">
                  <c:v>5.8317285000000023</c:v>
                </c:pt>
                <c:pt idx="104">
                  <c:v>5.9717710000000022</c:v>
                </c:pt>
                <c:pt idx="105">
                  <c:v>6.1153860000000018</c:v>
                </c:pt>
                <c:pt idx="106">
                  <c:v>6.2628760000000021</c:v>
                </c:pt>
                <c:pt idx="107">
                  <c:v>6.4149735000000021</c:v>
                </c:pt>
                <c:pt idx="108">
                  <c:v>6.5720885000000022</c:v>
                </c:pt>
                <c:pt idx="109">
                  <c:v>6.7347285000000019</c:v>
                </c:pt>
                <c:pt idx="110">
                  <c:v>6.9020935000000021</c:v>
                </c:pt>
                <c:pt idx="111">
                  <c:v>7.072986000000002</c:v>
                </c:pt>
                <c:pt idx="112">
                  <c:v>7.246738500000002</c:v>
                </c:pt>
                <c:pt idx="113">
                  <c:v>7.424103500000002</c:v>
                </c:pt>
                <c:pt idx="114">
                  <c:v>7.6067735000000019</c:v>
                </c:pt>
                <c:pt idx="115">
                  <c:v>7.7961085000000017</c:v>
                </c:pt>
                <c:pt idx="116">
                  <c:v>7.9932010000000018</c:v>
                </c:pt>
                <c:pt idx="117">
                  <c:v>8.1981760000000019</c:v>
                </c:pt>
                <c:pt idx="118">
                  <c:v>8.4107585000000018</c:v>
                </c:pt>
                <c:pt idx="119">
                  <c:v>8.630466000000002</c:v>
                </c:pt>
                <c:pt idx="120">
                  <c:v>8.8562485000000013</c:v>
                </c:pt>
                <c:pt idx="121">
                  <c:v>9.0879160000000017</c:v>
                </c:pt>
                <c:pt idx="122">
                  <c:v>9.3266285000000018</c:v>
                </c:pt>
                <c:pt idx="123">
                  <c:v>9.5730035000000022</c:v>
                </c:pt>
                <c:pt idx="124">
                  <c:v>9.8268910000000016</c:v>
                </c:pt>
                <c:pt idx="125">
                  <c:v>10.088783500000002</c:v>
                </c:pt>
                <c:pt idx="126">
                  <c:v>10.358901000000001</c:v>
                </c:pt>
                <c:pt idx="127">
                  <c:v>10.637566000000001</c:v>
                </c:pt>
                <c:pt idx="128">
                  <c:v>10.925873500000002</c:v>
                </c:pt>
                <c:pt idx="129">
                  <c:v>11.222413500000002</c:v>
                </c:pt>
                <c:pt idx="130">
                  <c:v>11.524433500000002</c:v>
                </c:pt>
                <c:pt idx="131">
                  <c:v>11.830671000000002</c:v>
                </c:pt>
                <c:pt idx="132">
                  <c:v>12.141213500000003</c:v>
                </c:pt>
                <c:pt idx="133">
                  <c:v>12.457808500000002</c:v>
                </c:pt>
                <c:pt idx="134">
                  <c:v>12.782206000000002</c:v>
                </c:pt>
                <c:pt idx="135">
                  <c:v>13.115026000000002</c:v>
                </c:pt>
                <c:pt idx="136">
                  <c:v>13.457051000000002</c:v>
                </c:pt>
                <c:pt idx="137">
                  <c:v>13.809128500000002</c:v>
                </c:pt>
                <c:pt idx="138">
                  <c:v>14.170951000000002</c:v>
                </c:pt>
                <c:pt idx="139">
                  <c:v>14.542331000000003</c:v>
                </c:pt>
                <c:pt idx="140">
                  <c:v>14.925891000000002</c:v>
                </c:pt>
                <c:pt idx="141">
                  <c:v>15.323436000000001</c:v>
                </c:pt>
                <c:pt idx="142">
                  <c:v>15.733031</c:v>
                </c:pt>
                <c:pt idx="143">
                  <c:v>16.153766000000001</c:v>
                </c:pt>
                <c:pt idx="144">
                  <c:v>16.583353500000001</c:v>
                </c:pt>
                <c:pt idx="145">
                  <c:v>17.019836000000002</c:v>
                </c:pt>
                <c:pt idx="146">
                  <c:v>17.466928500000002</c:v>
                </c:pt>
                <c:pt idx="147">
                  <c:v>17.926031000000002</c:v>
                </c:pt>
                <c:pt idx="148">
                  <c:v>18.397301000000002</c:v>
                </c:pt>
                <c:pt idx="149">
                  <c:v>18.882603500000002</c:v>
                </c:pt>
                <c:pt idx="150">
                  <c:v>19.380436000000003</c:v>
                </c:pt>
                <c:pt idx="151">
                  <c:v>19.889961000000003</c:v>
                </c:pt>
                <c:pt idx="152">
                  <c:v>20.412061000000001</c:v>
                </c:pt>
                <c:pt idx="153">
                  <c:v>20.944061000000001</c:v>
                </c:pt>
                <c:pt idx="154">
                  <c:v>21.482436</c:v>
                </c:pt>
                <c:pt idx="155">
                  <c:v>22.026661000000001</c:v>
                </c:pt>
                <c:pt idx="156">
                  <c:v>22.575611000000002</c:v>
                </c:pt>
                <c:pt idx="157">
                  <c:v>23.128536</c:v>
                </c:pt>
                <c:pt idx="158">
                  <c:v>23.684986000000002</c:v>
                </c:pt>
                <c:pt idx="159">
                  <c:v>24.240911000000001</c:v>
                </c:pt>
                <c:pt idx="160">
                  <c:v>24.793635999999999</c:v>
                </c:pt>
                <c:pt idx="161">
                  <c:v>25.343710999999999</c:v>
                </c:pt>
                <c:pt idx="162">
                  <c:v>25.892610999999999</c:v>
                </c:pt>
                <c:pt idx="163">
                  <c:v>26.441561</c:v>
                </c:pt>
                <c:pt idx="164">
                  <c:v>26.988835999999999</c:v>
                </c:pt>
                <c:pt idx="165">
                  <c:v>27.529235999999997</c:v>
                </c:pt>
                <c:pt idx="166">
                  <c:v>28.060735999999999</c:v>
                </c:pt>
                <c:pt idx="167">
                  <c:v>28.586935999999998</c:v>
                </c:pt>
                <c:pt idx="168">
                  <c:v>29.110211</c:v>
                </c:pt>
                <c:pt idx="169">
                  <c:v>29.630911000000001</c:v>
                </c:pt>
                <c:pt idx="170">
                  <c:v>30.147261</c:v>
                </c:pt>
                <c:pt idx="171">
                  <c:v>30.655736000000001</c:v>
                </c:pt>
                <c:pt idx="172">
                  <c:v>31.1562035</c:v>
                </c:pt>
                <c:pt idx="173">
                  <c:v>31.651845999999999</c:v>
                </c:pt>
                <c:pt idx="174">
                  <c:v>32.144981000000001</c:v>
                </c:pt>
                <c:pt idx="175">
                  <c:v>32.634646000000004</c:v>
                </c:pt>
                <c:pt idx="176">
                  <c:v>33.118133500000006</c:v>
                </c:pt>
                <c:pt idx="177">
                  <c:v>33.595386000000005</c:v>
                </c:pt>
                <c:pt idx="178">
                  <c:v>34.068568500000005</c:v>
                </c:pt>
                <c:pt idx="179">
                  <c:v>34.541333500000007</c:v>
                </c:pt>
                <c:pt idx="180">
                  <c:v>35.015626000000005</c:v>
                </c:pt>
                <c:pt idx="181">
                  <c:v>35.487831000000007</c:v>
                </c:pt>
                <c:pt idx="182">
                  <c:v>35.957048500000006</c:v>
                </c:pt>
                <c:pt idx="183">
                  <c:v>36.426523500000009</c:v>
                </c:pt>
                <c:pt idx="184">
                  <c:v>36.898958500000006</c:v>
                </c:pt>
                <c:pt idx="185">
                  <c:v>37.37904600000001</c:v>
                </c:pt>
                <c:pt idx="186">
                  <c:v>37.867276000000011</c:v>
                </c:pt>
                <c:pt idx="187">
                  <c:v>38.359693500000013</c:v>
                </c:pt>
                <c:pt idx="188">
                  <c:v>38.853921000000014</c:v>
                </c:pt>
                <c:pt idx="189">
                  <c:v>39.349576000000013</c:v>
                </c:pt>
                <c:pt idx="190">
                  <c:v>39.845816000000013</c:v>
                </c:pt>
                <c:pt idx="191">
                  <c:v>40.34173100000001</c:v>
                </c:pt>
                <c:pt idx="192">
                  <c:v>40.83909100000001</c:v>
                </c:pt>
                <c:pt idx="193">
                  <c:v>41.340111000000007</c:v>
                </c:pt>
                <c:pt idx="194">
                  <c:v>41.845936000000009</c:v>
                </c:pt>
                <c:pt idx="195">
                  <c:v>42.356111000000006</c:v>
                </c:pt>
                <c:pt idx="196">
                  <c:v>42.872711000000002</c:v>
                </c:pt>
                <c:pt idx="197">
                  <c:v>43.399086000000004</c:v>
                </c:pt>
                <c:pt idx="198">
                  <c:v>43.934586000000003</c:v>
                </c:pt>
                <c:pt idx="199">
                  <c:v>44.476061000000001</c:v>
                </c:pt>
                <c:pt idx="200">
                  <c:v>45.022336000000003</c:v>
                </c:pt>
                <c:pt idx="201">
                  <c:v>45.573111000000004</c:v>
                </c:pt>
                <c:pt idx="202">
                  <c:v>46.126861000000005</c:v>
                </c:pt>
                <c:pt idx="203">
                  <c:v>46.682936000000005</c:v>
                </c:pt>
                <c:pt idx="204">
                  <c:v>47.238861000000007</c:v>
                </c:pt>
                <c:pt idx="205">
                  <c:v>47.793886000000008</c:v>
                </c:pt>
                <c:pt idx="206">
                  <c:v>48.351811000000005</c:v>
                </c:pt>
                <c:pt idx="207">
                  <c:v>48.914936000000004</c:v>
                </c:pt>
                <c:pt idx="208">
                  <c:v>49.483536000000001</c:v>
                </c:pt>
                <c:pt idx="209">
                  <c:v>50.054436000000003</c:v>
                </c:pt>
                <c:pt idx="210">
                  <c:v>50.623486</c:v>
                </c:pt>
                <c:pt idx="211">
                  <c:v>51.194660999999996</c:v>
                </c:pt>
                <c:pt idx="212">
                  <c:v>51.772710999999994</c:v>
                </c:pt>
                <c:pt idx="213">
                  <c:v>52.356760999999992</c:v>
                </c:pt>
                <c:pt idx="214">
                  <c:v>52.94511099999999</c:v>
                </c:pt>
                <c:pt idx="215">
                  <c:v>53.534810999999991</c:v>
                </c:pt>
                <c:pt idx="216">
                  <c:v>54.120810999999989</c:v>
                </c:pt>
                <c:pt idx="217">
                  <c:v>54.700085999999992</c:v>
                </c:pt>
                <c:pt idx="218">
                  <c:v>55.274060999999989</c:v>
                </c:pt>
                <c:pt idx="219">
                  <c:v>55.843110999999986</c:v>
                </c:pt>
                <c:pt idx="220">
                  <c:v>56.410310999999986</c:v>
                </c:pt>
                <c:pt idx="221">
                  <c:v>56.978385999999986</c:v>
                </c:pt>
                <c:pt idx="222">
                  <c:v>57.545485999999983</c:v>
                </c:pt>
                <c:pt idx="223">
                  <c:v>58.11198599999998</c:v>
                </c:pt>
                <c:pt idx="224">
                  <c:v>58.678385999999982</c:v>
                </c:pt>
                <c:pt idx="225">
                  <c:v>59.242160999999982</c:v>
                </c:pt>
                <c:pt idx="226">
                  <c:v>59.800810999999982</c:v>
                </c:pt>
                <c:pt idx="227">
                  <c:v>60.355210999999983</c:v>
                </c:pt>
                <c:pt idx="228">
                  <c:v>60.906110999999981</c:v>
                </c:pt>
                <c:pt idx="229">
                  <c:v>61.453560999999979</c:v>
                </c:pt>
                <c:pt idx="230">
                  <c:v>61.997635999999979</c:v>
                </c:pt>
                <c:pt idx="231">
                  <c:v>62.538935999999978</c:v>
                </c:pt>
                <c:pt idx="232">
                  <c:v>63.083060999999979</c:v>
                </c:pt>
                <c:pt idx="233">
                  <c:v>63.633910999999976</c:v>
                </c:pt>
                <c:pt idx="234">
                  <c:v>64.191035999999983</c:v>
                </c:pt>
                <c:pt idx="235">
                  <c:v>64.75396099999999</c:v>
                </c:pt>
                <c:pt idx="236">
                  <c:v>65.320135999999991</c:v>
                </c:pt>
                <c:pt idx="237">
                  <c:v>65.890710999999996</c:v>
                </c:pt>
                <c:pt idx="238">
                  <c:v>66.468885999999998</c:v>
                </c:pt>
                <c:pt idx="239">
                  <c:v>67.052486000000002</c:v>
                </c:pt>
                <c:pt idx="240">
                  <c:v>67.640211000000008</c:v>
                </c:pt>
                <c:pt idx="241">
                  <c:v>68.232261000000008</c:v>
                </c:pt>
                <c:pt idx="242">
                  <c:v>68.829611000000014</c:v>
                </c:pt>
                <c:pt idx="243">
                  <c:v>69.437436000000019</c:v>
                </c:pt>
                <c:pt idx="244">
                  <c:v>70.058836000000014</c:v>
                </c:pt>
                <c:pt idx="245">
                  <c:v>70.692386000000013</c:v>
                </c:pt>
                <c:pt idx="246">
                  <c:v>71.334236000000018</c:v>
                </c:pt>
                <c:pt idx="247">
                  <c:v>71.980211000000025</c:v>
                </c:pt>
                <c:pt idx="248">
                  <c:v>72.629336000000023</c:v>
                </c:pt>
                <c:pt idx="249">
                  <c:v>73.283836000000022</c:v>
                </c:pt>
                <c:pt idx="250">
                  <c:v>73.946486000000021</c:v>
                </c:pt>
                <c:pt idx="251">
                  <c:v>74.61746100000002</c:v>
                </c:pt>
                <c:pt idx="252">
                  <c:v>75.294561000000016</c:v>
                </c:pt>
                <c:pt idx="253">
                  <c:v>75.97761100000001</c:v>
                </c:pt>
                <c:pt idx="254">
                  <c:v>76.663311000000007</c:v>
                </c:pt>
                <c:pt idx="255">
                  <c:v>77.345411000000013</c:v>
                </c:pt>
                <c:pt idx="256">
                  <c:v>78.020861000000011</c:v>
                </c:pt>
                <c:pt idx="257">
                  <c:v>78.687936000000008</c:v>
                </c:pt>
                <c:pt idx="258">
                  <c:v>79.348211000000006</c:v>
                </c:pt>
                <c:pt idx="259">
                  <c:v>80.004011000000006</c:v>
                </c:pt>
                <c:pt idx="260">
                  <c:v>80.65633600000001</c:v>
                </c:pt>
                <c:pt idx="261">
                  <c:v>81.307986000000014</c:v>
                </c:pt>
                <c:pt idx="262">
                  <c:v>81.962086000000014</c:v>
                </c:pt>
                <c:pt idx="263">
                  <c:v>82.617711000000014</c:v>
                </c:pt>
                <c:pt idx="264">
                  <c:v>83.27256100000001</c:v>
                </c:pt>
                <c:pt idx="265">
                  <c:v>83.927336000000011</c:v>
                </c:pt>
                <c:pt idx="266">
                  <c:v>84.583561000000017</c:v>
                </c:pt>
                <c:pt idx="267">
                  <c:v>85.243036000000018</c:v>
                </c:pt>
                <c:pt idx="268">
                  <c:v>85.904436000000018</c:v>
                </c:pt>
                <c:pt idx="269">
                  <c:v>86.56543600000002</c:v>
                </c:pt>
                <c:pt idx="270">
                  <c:v>87.227011000000019</c:v>
                </c:pt>
                <c:pt idx="271">
                  <c:v>87.890011000000015</c:v>
                </c:pt>
                <c:pt idx="272">
                  <c:v>88.554836000000009</c:v>
                </c:pt>
                <c:pt idx="273">
                  <c:v>89.219261000000003</c:v>
                </c:pt>
                <c:pt idx="274">
                  <c:v>89.880161000000001</c:v>
                </c:pt>
                <c:pt idx="275">
                  <c:v>90.536435999999995</c:v>
                </c:pt>
                <c:pt idx="276">
                  <c:v>91.186060999999995</c:v>
                </c:pt>
                <c:pt idx="277">
                  <c:v>91.829836</c:v>
                </c:pt>
                <c:pt idx="278">
                  <c:v>92.470686000000001</c:v>
                </c:pt>
                <c:pt idx="279">
                  <c:v>93.111736000000008</c:v>
                </c:pt>
                <c:pt idx="280">
                  <c:v>93.757486000000014</c:v>
                </c:pt>
                <c:pt idx="281">
                  <c:v>94.408861000000016</c:v>
                </c:pt>
                <c:pt idx="282">
                  <c:v>95.064061000000009</c:v>
                </c:pt>
                <c:pt idx="283">
                  <c:v>95.718861000000004</c:v>
                </c:pt>
                <c:pt idx="284">
                  <c:v>96.369360999999998</c:v>
                </c:pt>
                <c:pt idx="285">
                  <c:v>97.014735999999999</c:v>
                </c:pt>
                <c:pt idx="286">
                  <c:v>97.653685999999993</c:v>
                </c:pt>
                <c:pt idx="287">
                  <c:v>98.286811</c:v>
                </c:pt>
                <c:pt idx="288">
                  <c:v>98.916086000000007</c:v>
                </c:pt>
                <c:pt idx="289">
                  <c:v>99.542786000000007</c:v>
                </c:pt>
                <c:pt idx="290">
                  <c:v>100.16783600000001</c:v>
                </c:pt>
                <c:pt idx="291">
                  <c:v>100.792061</c:v>
                </c:pt>
                <c:pt idx="292">
                  <c:v>101.417711</c:v>
                </c:pt>
                <c:pt idx="293">
                  <c:v>102.048911</c:v>
                </c:pt>
                <c:pt idx="294">
                  <c:v>102.690061</c:v>
                </c:pt>
                <c:pt idx="295">
                  <c:v>103.342186</c:v>
                </c:pt>
                <c:pt idx="296">
                  <c:v>104.001436</c:v>
                </c:pt>
                <c:pt idx="297">
                  <c:v>104.66331099999999</c:v>
                </c:pt>
                <c:pt idx="298">
                  <c:v>105.32336099999999</c:v>
                </c:pt>
                <c:pt idx="299">
                  <c:v>105.97781099999999</c:v>
                </c:pt>
                <c:pt idx="300">
                  <c:v>106.62581099999998</c:v>
                </c:pt>
                <c:pt idx="301">
                  <c:v>107.26623599999998</c:v>
                </c:pt>
                <c:pt idx="302">
                  <c:v>107.89983599999998</c:v>
                </c:pt>
                <c:pt idx="303">
                  <c:v>108.52966099999998</c:v>
                </c:pt>
                <c:pt idx="304">
                  <c:v>109.15918599999998</c:v>
                </c:pt>
                <c:pt idx="305">
                  <c:v>109.79223599999997</c:v>
                </c:pt>
                <c:pt idx="306">
                  <c:v>110.42938599999998</c:v>
                </c:pt>
                <c:pt idx="307">
                  <c:v>111.06938599999998</c:v>
                </c:pt>
                <c:pt idx="308">
                  <c:v>111.71261099999998</c:v>
                </c:pt>
                <c:pt idx="309">
                  <c:v>112.35956099999999</c:v>
                </c:pt>
                <c:pt idx="310">
                  <c:v>113.00923599999999</c:v>
                </c:pt>
                <c:pt idx="311">
                  <c:v>113.65783599999999</c:v>
                </c:pt>
                <c:pt idx="312">
                  <c:v>114.30186099999999</c:v>
                </c:pt>
                <c:pt idx="313">
                  <c:v>114.94181099999999</c:v>
                </c:pt>
                <c:pt idx="314">
                  <c:v>115.58118599999999</c:v>
                </c:pt>
                <c:pt idx="315">
                  <c:v>116.22083599999999</c:v>
                </c:pt>
                <c:pt idx="316">
                  <c:v>116.85886099999999</c:v>
                </c:pt>
                <c:pt idx="317">
                  <c:v>117.49271099999999</c:v>
                </c:pt>
                <c:pt idx="318">
                  <c:v>118.12091099999999</c:v>
                </c:pt>
                <c:pt idx="319">
                  <c:v>118.74546099999999</c:v>
                </c:pt>
                <c:pt idx="320">
                  <c:v>119.36736099999999</c:v>
                </c:pt>
                <c:pt idx="321">
                  <c:v>119.98726099999999</c:v>
                </c:pt>
                <c:pt idx="322">
                  <c:v>120.605836</c:v>
                </c:pt>
                <c:pt idx="323">
                  <c:v>121.224261</c:v>
                </c:pt>
                <c:pt idx="324">
                  <c:v>121.843636</c:v>
                </c:pt>
                <c:pt idx="325">
                  <c:v>122.46363600000001</c:v>
                </c:pt>
                <c:pt idx="326">
                  <c:v>123.082886</c:v>
                </c:pt>
                <c:pt idx="327">
                  <c:v>123.698561</c:v>
                </c:pt>
                <c:pt idx="328">
                  <c:v>124.30976099999999</c:v>
                </c:pt>
                <c:pt idx="329">
                  <c:v>124.917811</c:v>
                </c:pt>
                <c:pt idx="330">
                  <c:v>125.524411</c:v>
                </c:pt>
                <c:pt idx="331">
                  <c:v>126.131961</c:v>
                </c:pt>
                <c:pt idx="332">
                  <c:v>126.742661</c:v>
                </c:pt>
                <c:pt idx="333">
                  <c:v>127.356836</c:v>
                </c:pt>
                <c:pt idx="334">
                  <c:v>127.97196100000001</c:v>
                </c:pt>
                <c:pt idx="335">
                  <c:v>128.58263600000001</c:v>
                </c:pt>
                <c:pt idx="336">
                  <c:v>129.183986</c:v>
                </c:pt>
                <c:pt idx="337">
                  <c:v>129.77451100000002</c:v>
                </c:pt>
                <c:pt idx="338">
                  <c:v>130.35713600000003</c:v>
                </c:pt>
                <c:pt idx="339">
                  <c:v>130.93593600000003</c:v>
                </c:pt>
                <c:pt idx="340">
                  <c:v>131.51151100000001</c:v>
                </c:pt>
                <c:pt idx="341">
                  <c:v>132.08128600000001</c:v>
                </c:pt>
                <c:pt idx="342">
                  <c:v>132.64361099999999</c:v>
                </c:pt>
                <c:pt idx="343">
                  <c:v>133.19968599999999</c:v>
                </c:pt>
                <c:pt idx="344">
                  <c:v>133.75173599999999</c:v>
                </c:pt>
                <c:pt idx="345">
                  <c:v>134.30111099999999</c:v>
                </c:pt>
                <c:pt idx="346">
                  <c:v>134.84788599999999</c:v>
                </c:pt>
                <c:pt idx="347">
                  <c:v>135.392236</c:v>
                </c:pt>
                <c:pt idx="348">
                  <c:v>135.933336</c:v>
                </c:pt>
                <c:pt idx="349">
                  <c:v>136.46936099999999</c:v>
                </c:pt>
                <c:pt idx="350">
                  <c:v>137.00003599999999</c:v>
                </c:pt>
                <c:pt idx="351">
                  <c:v>137.52711099999999</c:v>
                </c:pt>
                <c:pt idx="352">
                  <c:v>138.05341099999998</c:v>
                </c:pt>
                <c:pt idx="353">
                  <c:v>138.58221099999997</c:v>
                </c:pt>
                <c:pt idx="354">
                  <c:v>139.11848599999996</c:v>
                </c:pt>
                <c:pt idx="355">
                  <c:v>139.67456099999995</c:v>
                </c:pt>
                <c:pt idx="356">
                  <c:v>140.26281099999994</c:v>
                </c:pt>
                <c:pt idx="357">
                  <c:v>140.88056099999994</c:v>
                </c:pt>
                <c:pt idx="358">
                  <c:v>141.50836099999995</c:v>
                </c:pt>
                <c:pt idx="359">
                  <c:v>142.12433599999994</c:v>
                </c:pt>
                <c:pt idx="360">
                  <c:v>142.72418599999995</c:v>
                </c:pt>
                <c:pt idx="361">
                  <c:v>143.31568599999994</c:v>
                </c:pt>
                <c:pt idx="362">
                  <c:v>143.90356099999994</c:v>
                </c:pt>
                <c:pt idx="363">
                  <c:v>144.48388599999993</c:v>
                </c:pt>
                <c:pt idx="364">
                  <c:v>145.04943599999993</c:v>
                </c:pt>
                <c:pt idx="365">
                  <c:v>145.60161099999993</c:v>
                </c:pt>
                <c:pt idx="366">
                  <c:v>146.14771099999993</c:v>
                </c:pt>
                <c:pt idx="367">
                  <c:v>146.69506099999992</c:v>
                </c:pt>
                <c:pt idx="368">
                  <c:v>147.24978599999992</c:v>
                </c:pt>
                <c:pt idx="369">
                  <c:v>147.81513599999991</c:v>
                </c:pt>
                <c:pt idx="370">
                  <c:v>148.39231099999992</c:v>
                </c:pt>
                <c:pt idx="371">
                  <c:v>148.98118599999992</c:v>
                </c:pt>
                <c:pt idx="372">
                  <c:v>149.58096099999992</c:v>
                </c:pt>
                <c:pt idx="373">
                  <c:v>150.18918599999992</c:v>
                </c:pt>
                <c:pt idx="374">
                  <c:v>150.80041099999991</c:v>
                </c:pt>
                <c:pt idx="375">
                  <c:v>151.4089109999999</c:v>
                </c:pt>
                <c:pt idx="376">
                  <c:v>152.0127609999999</c:v>
                </c:pt>
                <c:pt idx="377">
                  <c:v>152.61743599999988</c:v>
                </c:pt>
                <c:pt idx="378">
                  <c:v>153.23183599999987</c:v>
                </c:pt>
                <c:pt idx="379">
                  <c:v>153.86518599999988</c:v>
                </c:pt>
                <c:pt idx="380">
                  <c:v>154.52703599999987</c:v>
                </c:pt>
                <c:pt idx="381">
                  <c:v>155.22283599999986</c:v>
                </c:pt>
                <c:pt idx="382">
                  <c:v>155.95098599999986</c:v>
                </c:pt>
                <c:pt idx="383">
                  <c:v>156.69993599999987</c:v>
                </c:pt>
                <c:pt idx="384">
                  <c:v>157.45043599999985</c:v>
                </c:pt>
                <c:pt idx="385">
                  <c:v>158.18638599999986</c:v>
                </c:pt>
                <c:pt idx="386">
                  <c:v>158.90326099999984</c:v>
                </c:pt>
                <c:pt idx="387">
                  <c:v>159.60738599999985</c:v>
                </c:pt>
                <c:pt idx="388">
                  <c:v>160.31538599999985</c:v>
                </c:pt>
                <c:pt idx="389">
                  <c:v>161.05563599999985</c:v>
                </c:pt>
                <c:pt idx="390">
                  <c:v>161.86153599999986</c:v>
                </c:pt>
                <c:pt idx="391">
                  <c:v>162.75391099999985</c:v>
                </c:pt>
                <c:pt idx="392">
                  <c:v>163.72143599999984</c:v>
                </c:pt>
                <c:pt idx="393">
                  <c:v>164.71748599999984</c:v>
                </c:pt>
                <c:pt idx="394">
                  <c:v>165.69258599999984</c:v>
                </c:pt>
                <c:pt idx="395">
                  <c:v>166.62251099999983</c:v>
                </c:pt>
                <c:pt idx="396">
                  <c:v>167.50653599999984</c:v>
                </c:pt>
                <c:pt idx="397">
                  <c:v>168.35328599999983</c:v>
                </c:pt>
                <c:pt idx="398">
                  <c:v>169.16646099999983</c:v>
                </c:pt>
                <c:pt idx="399">
                  <c:v>169.94911099999982</c:v>
                </c:pt>
                <c:pt idx="400">
                  <c:v>170.70998599999982</c:v>
                </c:pt>
                <c:pt idx="401">
                  <c:v>171.47046099999983</c:v>
                </c:pt>
                <c:pt idx="402">
                  <c:v>172.26196099999984</c:v>
                </c:pt>
                <c:pt idx="403">
                  <c:v>173.09848599999984</c:v>
                </c:pt>
                <c:pt idx="404">
                  <c:v>173.96013599999984</c:v>
                </c:pt>
                <c:pt idx="405">
                  <c:v>174.80726099999984</c:v>
                </c:pt>
                <c:pt idx="406">
                  <c:v>175.60761099999985</c:v>
                </c:pt>
                <c:pt idx="407">
                  <c:v>176.35756099999986</c:v>
                </c:pt>
                <c:pt idx="408">
                  <c:v>177.07428599999986</c:v>
                </c:pt>
                <c:pt idx="409">
                  <c:v>177.77473599999985</c:v>
                </c:pt>
                <c:pt idx="410">
                  <c:v>178.46843599999985</c:v>
                </c:pt>
                <c:pt idx="411">
                  <c:v>179.15823599999985</c:v>
                </c:pt>
                <c:pt idx="412">
                  <c:v>179.84503599999985</c:v>
                </c:pt>
                <c:pt idx="413">
                  <c:v>180.53161099999986</c:v>
                </c:pt>
                <c:pt idx="414">
                  <c:v>181.22138599999985</c:v>
                </c:pt>
                <c:pt idx="415">
                  <c:v>181.91903599999986</c:v>
                </c:pt>
                <c:pt idx="416">
                  <c:v>182.63468599999987</c:v>
                </c:pt>
                <c:pt idx="417">
                  <c:v>183.38018599999987</c:v>
                </c:pt>
                <c:pt idx="418">
                  <c:v>184.15983599999987</c:v>
                </c:pt>
                <c:pt idx="419">
                  <c:v>184.96476099999987</c:v>
                </c:pt>
                <c:pt idx="420">
                  <c:v>185.77766099999988</c:v>
                </c:pt>
                <c:pt idx="421">
                  <c:v>186.58668599999987</c:v>
                </c:pt>
                <c:pt idx="422">
                  <c:v>187.39011099999988</c:v>
                </c:pt>
                <c:pt idx="423">
                  <c:v>188.18926099999987</c:v>
                </c:pt>
                <c:pt idx="424">
                  <c:v>188.98133599999989</c:v>
                </c:pt>
                <c:pt idx="425">
                  <c:v>189.7603859999999</c:v>
                </c:pt>
                <c:pt idx="426">
                  <c:v>190.5228109999999</c:v>
                </c:pt>
                <c:pt idx="427">
                  <c:v>191.2674109999999</c:v>
                </c:pt>
                <c:pt idx="428">
                  <c:v>191.99368599999988</c:v>
                </c:pt>
                <c:pt idx="429">
                  <c:v>192.70258599999988</c:v>
                </c:pt>
                <c:pt idx="430">
                  <c:v>193.39726099999987</c:v>
                </c:pt>
                <c:pt idx="431">
                  <c:v>194.08313599999988</c:v>
                </c:pt>
                <c:pt idx="432">
                  <c:v>194.76636099999988</c:v>
                </c:pt>
                <c:pt idx="433">
                  <c:v>195.44906099999989</c:v>
                </c:pt>
                <c:pt idx="434">
                  <c:v>196.12978599999988</c:v>
                </c:pt>
                <c:pt idx="435">
                  <c:v>196.80751099999989</c:v>
                </c:pt>
                <c:pt idx="436">
                  <c:v>197.48293599999988</c:v>
                </c:pt>
                <c:pt idx="437">
                  <c:v>198.16128599999988</c:v>
                </c:pt>
                <c:pt idx="438">
                  <c:v>198.85221099999987</c:v>
                </c:pt>
                <c:pt idx="439">
                  <c:v>199.56506099999987</c:v>
                </c:pt>
                <c:pt idx="440">
                  <c:v>200.30426099999988</c:v>
                </c:pt>
                <c:pt idx="441">
                  <c:v>201.06431099999989</c:v>
                </c:pt>
                <c:pt idx="442">
                  <c:v>201.83016099999989</c:v>
                </c:pt>
                <c:pt idx="443">
                  <c:v>202.58621099999988</c:v>
                </c:pt>
                <c:pt idx="444">
                  <c:v>203.32213599999989</c:v>
                </c:pt>
                <c:pt idx="445">
                  <c:v>204.03478599999988</c:v>
                </c:pt>
                <c:pt idx="446">
                  <c:v>204.72738599999988</c:v>
                </c:pt>
                <c:pt idx="447">
                  <c:v>205.40506099999988</c:v>
                </c:pt>
                <c:pt idx="448">
                  <c:v>206.07216099999988</c:v>
                </c:pt>
                <c:pt idx="449">
                  <c:v>206.73141099999987</c:v>
                </c:pt>
                <c:pt idx="450">
                  <c:v>207.38438599999986</c:v>
                </c:pt>
                <c:pt idx="451">
                  <c:v>208.03228599999986</c:v>
                </c:pt>
                <c:pt idx="452">
                  <c:v>208.67713599999985</c:v>
                </c:pt>
                <c:pt idx="453">
                  <c:v>209.31998599999986</c:v>
                </c:pt>
                <c:pt idx="454">
                  <c:v>209.96111099999985</c:v>
                </c:pt>
                <c:pt idx="455">
                  <c:v>210.60048599999985</c:v>
                </c:pt>
                <c:pt idx="456">
                  <c:v>211.23738599999984</c:v>
                </c:pt>
                <c:pt idx="457">
                  <c:v>211.87253599999985</c:v>
                </c:pt>
                <c:pt idx="458">
                  <c:v>212.50671099999985</c:v>
                </c:pt>
                <c:pt idx="459">
                  <c:v>213.14118599999986</c:v>
                </c:pt>
                <c:pt idx="460">
                  <c:v>213.77751099999986</c:v>
                </c:pt>
                <c:pt idx="461">
                  <c:v>214.41546099999985</c:v>
                </c:pt>
                <c:pt idx="462">
                  <c:v>215.05476099999984</c:v>
                </c:pt>
                <c:pt idx="463">
                  <c:v>215.69476099999983</c:v>
                </c:pt>
                <c:pt idx="464">
                  <c:v>216.33348599999982</c:v>
                </c:pt>
                <c:pt idx="465">
                  <c:v>216.96961099999982</c:v>
                </c:pt>
                <c:pt idx="466">
                  <c:v>217.60276099999982</c:v>
                </c:pt>
                <c:pt idx="467">
                  <c:v>218.23343599999981</c:v>
                </c:pt>
                <c:pt idx="468">
                  <c:v>218.86341099999981</c:v>
                </c:pt>
                <c:pt idx="469">
                  <c:v>219.4936609999998</c:v>
                </c:pt>
                <c:pt idx="470">
                  <c:v>220.12403599999979</c:v>
                </c:pt>
                <c:pt idx="471">
                  <c:v>220.75541099999978</c:v>
                </c:pt>
                <c:pt idx="472">
                  <c:v>221.38818599999979</c:v>
                </c:pt>
                <c:pt idx="473">
                  <c:v>222.02193599999978</c:v>
                </c:pt>
                <c:pt idx="474">
                  <c:v>222.65646099999978</c:v>
                </c:pt>
                <c:pt idx="475">
                  <c:v>223.29091099999977</c:v>
                </c:pt>
                <c:pt idx="476">
                  <c:v>223.92488599999976</c:v>
                </c:pt>
                <c:pt idx="477">
                  <c:v>224.55906099999976</c:v>
                </c:pt>
                <c:pt idx="478">
                  <c:v>225.19376099999977</c:v>
                </c:pt>
                <c:pt idx="479">
                  <c:v>225.82961099999977</c:v>
                </c:pt>
                <c:pt idx="480">
                  <c:v>226.46726099999978</c:v>
                </c:pt>
                <c:pt idx="481">
                  <c:v>227.10681099999979</c:v>
                </c:pt>
                <c:pt idx="482">
                  <c:v>227.7483109999998</c:v>
                </c:pt>
                <c:pt idx="483">
                  <c:v>228.3913109999998</c:v>
                </c:pt>
                <c:pt idx="484">
                  <c:v>229.03461099999981</c:v>
                </c:pt>
                <c:pt idx="485">
                  <c:v>229.67701099999982</c:v>
                </c:pt>
                <c:pt idx="486">
                  <c:v>230.31806099999983</c:v>
                </c:pt>
                <c:pt idx="487">
                  <c:v>230.95783599999982</c:v>
                </c:pt>
                <c:pt idx="488">
                  <c:v>231.59668599999981</c:v>
                </c:pt>
                <c:pt idx="489">
                  <c:v>232.23443599999982</c:v>
                </c:pt>
                <c:pt idx="490">
                  <c:v>232.87088599999981</c:v>
                </c:pt>
                <c:pt idx="491">
                  <c:v>233.50678599999981</c:v>
                </c:pt>
                <c:pt idx="492">
                  <c:v>234.14321099999981</c:v>
                </c:pt>
                <c:pt idx="493">
                  <c:v>234.78096099999982</c:v>
                </c:pt>
                <c:pt idx="494">
                  <c:v>235.42011099999982</c:v>
                </c:pt>
                <c:pt idx="495">
                  <c:v>236.06023599999983</c:v>
                </c:pt>
                <c:pt idx="496">
                  <c:v>236.70098599999983</c:v>
                </c:pt>
                <c:pt idx="497">
                  <c:v>237.34211099999982</c:v>
                </c:pt>
                <c:pt idx="498">
                  <c:v>237.98368599999981</c:v>
                </c:pt>
                <c:pt idx="499">
                  <c:v>238.62601099999981</c:v>
                </c:pt>
                <c:pt idx="500">
                  <c:v>239.26901099999981</c:v>
                </c:pt>
                <c:pt idx="501">
                  <c:v>239.91231099999982</c:v>
                </c:pt>
                <c:pt idx="502">
                  <c:v>240.55613599999981</c:v>
                </c:pt>
                <c:pt idx="503">
                  <c:v>241.2012109999998</c:v>
                </c:pt>
                <c:pt idx="504">
                  <c:v>241.8482859999998</c:v>
                </c:pt>
                <c:pt idx="505">
                  <c:v>242.49736099999981</c:v>
                </c:pt>
                <c:pt idx="506">
                  <c:v>243.1477609999998</c:v>
                </c:pt>
                <c:pt idx="507">
                  <c:v>243.79913599999981</c:v>
                </c:pt>
                <c:pt idx="508">
                  <c:v>244.4514359999998</c:v>
                </c:pt>
                <c:pt idx="509">
                  <c:v>245.1047359999998</c:v>
                </c:pt>
                <c:pt idx="510">
                  <c:v>245.75846099999981</c:v>
                </c:pt>
                <c:pt idx="511">
                  <c:v>246.41173599999982</c:v>
                </c:pt>
                <c:pt idx="512">
                  <c:v>247.06413599999982</c:v>
                </c:pt>
                <c:pt idx="513">
                  <c:v>247.71503599999983</c:v>
                </c:pt>
                <c:pt idx="514">
                  <c:v>248.36438599999983</c:v>
                </c:pt>
                <c:pt idx="515">
                  <c:v>249.01273599999982</c:v>
                </c:pt>
                <c:pt idx="516">
                  <c:v>249.66068599999983</c:v>
                </c:pt>
                <c:pt idx="517">
                  <c:v>250.30891099999982</c:v>
                </c:pt>
                <c:pt idx="518">
                  <c:v>250.95773599999981</c:v>
                </c:pt>
                <c:pt idx="519">
                  <c:v>251.60798599999981</c:v>
                </c:pt>
                <c:pt idx="520">
                  <c:v>252.26026099999982</c:v>
                </c:pt>
                <c:pt idx="521">
                  <c:v>252.91431099999983</c:v>
                </c:pt>
                <c:pt idx="522">
                  <c:v>253.56966099999983</c:v>
                </c:pt>
                <c:pt idx="523">
                  <c:v>254.22563599999984</c:v>
                </c:pt>
                <c:pt idx="524">
                  <c:v>254.88178599999983</c:v>
                </c:pt>
                <c:pt idx="525">
                  <c:v>255.53776099999985</c:v>
                </c:pt>
                <c:pt idx="526">
                  <c:v>256.19341099999986</c:v>
                </c:pt>
                <c:pt idx="527">
                  <c:v>256.84921099999985</c:v>
                </c:pt>
                <c:pt idx="528">
                  <c:v>257.50553599999984</c:v>
                </c:pt>
                <c:pt idx="529">
                  <c:v>258.16306099999986</c:v>
                </c:pt>
                <c:pt idx="530">
                  <c:v>258.82196099999987</c:v>
                </c:pt>
                <c:pt idx="531">
                  <c:v>259.48136099999988</c:v>
                </c:pt>
                <c:pt idx="532">
                  <c:v>260.14066099999985</c:v>
                </c:pt>
                <c:pt idx="533">
                  <c:v>260.80016099999983</c:v>
                </c:pt>
                <c:pt idx="534">
                  <c:v>261.46103599999981</c:v>
                </c:pt>
                <c:pt idx="535">
                  <c:v>262.12418599999978</c:v>
                </c:pt>
                <c:pt idx="536">
                  <c:v>262.78976099999977</c:v>
                </c:pt>
                <c:pt idx="537">
                  <c:v>263.45718599999975</c:v>
                </c:pt>
                <c:pt idx="538">
                  <c:v>264.12543599999975</c:v>
                </c:pt>
                <c:pt idx="539">
                  <c:v>264.79381099999978</c:v>
                </c:pt>
                <c:pt idx="540">
                  <c:v>265.4628859999998</c:v>
                </c:pt>
                <c:pt idx="541">
                  <c:v>266.13328599999977</c:v>
                </c:pt>
                <c:pt idx="542">
                  <c:v>266.80406099999976</c:v>
                </c:pt>
                <c:pt idx="543">
                  <c:v>267.47383599999978</c:v>
                </c:pt>
                <c:pt idx="544">
                  <c:v>268.14161099999978</c:v>
                </c:pt>
                <c:pt idx="545">
                  <c:v>268.80748599999981</c:v>
                </c:pt>
                <c:pt idx="546">
                  <c:v>269.47223599999984</c:v>
                </c:pt>
                <c:pt idx="547">
                  <c:v>270.13626099999982</c:v>
                </c:pt>
                <c:pt idx="548">
                  <c:v>270.80021099999982</c:v>
                </c:pt>
                <c:pt idx="549">
                  <c:v>271.46496099999985</c:v>
                </c:pt>
                <c:pt idx="550">
                  <c:v>272.13171099999983</c:v>
                </c:pt>
                <c:pt idx="551">
                  <c:v>272.80131099999983</c:v>
                </c:pt>
                <c:pt idx="552">
                  <c:v>273.4732859999998</c:v>
                </c:pt>
                <c:pt idx="553">
                  <c:v>274.1460859999998</c:v>
                </c:pt>
                <c:pt idx="554">
                  <c:v>274.81861099999981</c:v>
                </c:pt>
                <c:pt idx="555">
                  <c:v>275.49138599999981</c:v>
                </c:pt>
                <c:pt idx="556">
                  <c:v>276.16561099999979</c:v>
                </c:pt>
                <c:pt idx="557">
                  <c:v>276.84143599999976</c:v>
                </c:pt>
                <c:pt idx="558">
                  <c:v>277.51758599999977</c:v>
                </c:pt>
                <c:pt idx="559">
                  <c:v>278.19306099999977</c:v>
                </c:pt>
                <c:pt idx="560">
                  <c:v>278.86893599999979</c:v>
                </c:pt>
                <c:pt idx="561">
                  <c:v>279.5466859999998</c:v>
                </c:pt>
                <c:pt idx="562">
                  <c:v>280.22616099999982</c:v>
                </c:pt>
                <c:pt idx="563">
                  <c:v>280.90646099999981</c:v>
                </c:pt>
                <c:pt idx="564">
                  <c:v>281.58736099999982</c:v>
                </c:pt>
                <c:pt idx="565">
                  <c:v>282.2688109999998</c:v>
                </c:pt>
                <c:pt idx="566">
                  <c:v>282.94988599999982</c:v>
                </c:pt>
                <c:pt idx="567">
                  <c:v>283.62958599999985</c:v>
                </c:pt>
                <c:pt idx="568">
                  <c:v>284.30778599999985</c:v>
                </c:pt>
                <c:pt idx="569">
                  <c:v>284.98586099999983</c:v>
                </c:pt>
                <c:pt idx="570">
                  <c:v>285.66476099999983</c:v>
                </c:pt>
                <c:pt idx="571">
                  <c:v>286.34448599999985</c:v>
                </c:pt>
                <c:pt idx="572">
                  <c:v>287.02516099999985</c:v>
                </c:pt>
                <c:pt idx="573">
                  <c:v>287.70711099999983</c:v>
                </c:pt>
                <c:pt idx="574">
                  <c:v>288.39083599999981</c:v>
                </c:pt>
                <c:pt idx="575">
                  <c:v>289.07663599999978</c:v>
                </c:pt>
                <c:pt idx="576">
                  <c:v>289.76453599999979</c:v>
                </c:pt>
                <c:pt idx="577">
                  <c:v>290.45391099999978</c:v>
                </c:pt>
                <c:pt idx="578">
                  <c:v>291.14376099999976</c:v>
                </c:pt>
                <c:pt idx="579">
                  <c:v>291.83283599999976</c:v>
                </c:pt>
                <c:pt idx="580">
                  <c:v>292.52056099999976</c:v>
                </c:pt>
                <c:pt idx="581">
                  <c:v>293.20791099999974</c:v>
                </c:pt>
                <c:pt idx="582">
                  <c:v>293.89613599999973</c:v>
                </c:pt>
                <c:pt idx="583">
                  <c:v>294.58563599999974</c:v>
                </c:pt>
                <c:pt idx="584">
                  <c:v>295.27616099999972</c:v>
                </c:pt>
                <c:pt idx="585">
                  <c:v>295.96751099999972</c:v>
                </c:pt>
                <c:pt idx="586">
                  <c:v>296.65951099999972</c:v>
                </c:pt>
                <c:pt idx="587">
                  <c:v>297.35138599999971</c:v>
                </c:pt>
                <c:pt idx="588">
                  <c:v>298.04278599999969</c:v>
                </c:pt>
                <c:pt idx="589">
                  <c:v>298.73426099999972</c:v>
                </c:pt>
                <c:pt idx="590">
                  <c:v>299.4265859999997</c:v>
                </c:pt>
                <c:pt idx="591">
                  <c:v>300.12063599999971</c:v>
                </c:pt>
                <c:pt idx="592">
                  <c:v>300.81613599999969</c:v>
                </c:pt>
                <c:pt idx="593">
                  <c:v>301.5124359999997</c:v>
                </c:pt>
                <c:pt idx="594">
                  <c:v>302.20871099999971</c:v>
                </c:pt>
                <c:pt idx="595">
                  <c:v>302.90468599999969</c:v>
                </c:pt>
                <c:pt idx="596">
                  <c:v>303.60091099999971</c:v>
                </c:pt>
                <c:pt idx="597">
                  <c:v>304.29726099999971</c:v>
                </c:pt>
                <c:pt idx="598">
                  <c:v>304.99376099999972</c:v>
                </c:pt>
                <c:pt idx="599">
                  <c:v>305.69066099999975</c:v>
                </c:pt>
                <c:pt idx="600">
                  <c:v>306.38811099999975</c:v>
                </c:pt>
                <c:pt idx="601">
                  <c:v>307.08561099999974</c:v>
                </c:pt>
                <c:pt idx="602">
                  <c:v>307.78281099999975</c:v>
                </c:pt>
                <c:pt idx="603">
                  <c:v>308.48016099999973</c:v>
                </c:pt>
                <c:pt idx="604">
                  <c:v>309.17786099999972</c:v>
                </c:pt>
                <c:pt idx="605">
                  <c:v>309.8758609999997</c:v>
                </c:pt>
                <c:pt idx="606">
                  <c:v>310.57461099999972</c:v>
                </c:pt>
                <c:pt idx="607">
                  <c:v>311.2744109999997</c:v>
                </c:pt>
                <c:pt idx="608">
                  <c:v>311.97513599999968</c:v>
                </c:pt>
                <c:pt idx="609">
                  <c:v>312.67578599999968</c:v>
                </c:pt>
                <c:pt idx="610">
                  <c:v>313.3758859999997</c:v>
                </c:pt>
                <c:pt idx="611">
                  <c:v>314.07638599999967</c:v>
                </c:pt>
                <c:pt idx="612">
                  <c:v>314.77778599999965</c:v>
                </c:pt>
                <c:pt idx="613">
                  <c:v>315.48023599999965</c:v>
                </c:pt>
                <c:pt idx="614">
                  <c:v>316.18416099999968</c:v>
                </c:pt>
                <c:pt idx="615">
                  <c:v>316.8899109999997</c:v>
                </c:pt>
                <c:pt idx="616">
                  <c:v>317.59713599999969</c:v>
                </c:pt>
                <c:pt idx="617">
                  <c:v>318.30501099999969</c:v>
                </c:pt>
                <c:pt idx="618">
                  <c:v>319.01321099999967</c:v>
                </c:pt>
                <c:pt idx="619">
                  <c:v>319.72201099999967</c:v>
                </c:pt>
                <c:pt idx="620">
                  <c:v>320.43191099999967</c:v>
                </c:pt>
                <c:pt idx="621">
                  <c:v>321.14281099999965</c:v>
                </c:pt>
                <c:pt idx="622">
                  <c:v>321.85448599999967</c:v>
                </c:pt>
                <c:pt idx="623">
                  <c:v>322.56793599999969</c:v>
                </c:pt>
                <c:pt idx="624">
                  <c:v>323.28388599999971</c:v>
                </c:pt>
                <c:pt idx="625">
                  <c:v>324.00241099999971</c:v>
                </c:pt>
                <c:pt idx="626">
                  <c:v>324.72231099999971</c:v>
                </c:pt>
                <c:pt idx="627">
                  <c:v>325.4424609999997</c:v>
                </c:pt>
                <c:pt idx="628">
                  <c:v>326.16296099999971</c:v>
                </c:pt>
                <c:pt idx="629">
                  <c:v>326.88326099999972</c:v>
                </c:pt>
                <c:pt idx="630">
                  <c:v>327.60221099999973</c:v>
                </c:pt>
                <c:pt idx="631">
                  <c:v>328.31963599999972</c:v>
                </c:pt>
                <c:pt idx="632">
                  <c:v>329.03673599999973</c:v>
                </c:pt>
                <c:pt idx="633">
                  <c:v>329.75461099999973</c:v>
                </c:pt>
                <c:pt idx="634">
                  <c:v>330.47303599999975</c:v>
                </c:pt>
                <c:pt idx="635">
                  <c:v>331.19016099999976</c:v>
                </c:pt>
                <c:pt idx="636">
                  <c:v>331.90493599999974</c:v>
                </c:pt>
                <c:pt idx="637">
                  <c:v>332.61841099999975</c:v>
                </c:pt>
                <c:pt idx="638">
                  <c:v>333.33156099999974</c:v>
                </c:pt>
                <c:pt idx="639">
                  <c:v>334.04443599999973</c:v>
                </c:pt>
                <c:pt idx="640">
                  <c:v>334.75576099999972</c:v>
                </c:pt>
                <c:pt idx="641">
                  <c:v>335.46473599999973</c:v>
                </c:pt>
                <c:pt idx="642">
                  <c:v>336.17141099999975</c:v>
                </c:pt>
                <c:pt idx="643">
                  <c:v>336.87561099999976</c:v>
                </c:pt>
                <c:pt idx="644">
                  <c:v>337.57721099999975</c:v>
                </c:pt>
                <c:pt idx="645">
                  <c:v>338.27631099999974</c:v>
                </c:pt>
                <c:pt idx="646">
                  <c:v>338.97318599999971</c:v>
                </c:pt>
                <c:pt idx="647">
                  <c:v>339.66851099999974</c:v>
                </c:pt>
                <c:pt idx="648">
                  <c:v>340.36243599999972</c:v>
                </c:pt>
                <c:pt idx="649">
                  <c:v>341.05411099999969</c:v>
                </c:pt>
                <c:pt idx="650">
                  <c:v>341.74286099999972</c:v>
                </c:pt>
                <c:pt idx="651">
                  <c:v>342.4277109999997</c:v>
                </c:pt>
                <c:pt idx="652">
                  <c:v>343.1086609999997</c:v>
                </c:pt>
                <c:pt idx="653">
                  <c:v>343.78673599999968</c:v>
                </c:pt>
                <c:pt idx="654">
                  <c:v>344.46333599999969</c:v>
                </c:pt>
                <c:pt idx="655">
                  <c:v>345.13903599999969</c:v>
                </c:pt>
                <c:pt idx="656">
                  <c:v>345.81321099999968</c:v>
                </c:pt>
                <c:pt idx="657">
                  <c:v>346.48573599999969</c:v>
                </c:pt>
                <c:pt idx="658">
                  <c:v>347.15751099999972</c:v>
                </c:pt>
                <c:pt idx="659">
                  <c:v>347.82861099999974</c:v>
                </c:pt>
                <c:pt idx="660">
                  <c:v>348.49773599999975</c:v>
                </c:pt>
                <c:pt idx="661">
                  <c:v>349.16376099999974</c:v>
                </c:pt>
                <c:pt idx="662">
                  <c:v>349.82743599999975</c:v>
                </c:pt>
                <c:pt idx="663">
                  <c:v>350.49011099999973</c:v>
                </c:pt>
                <c:pt idx="664">
                  <c:v>351.15253599999971</c:v>
                </c:pt>
                <c:pt idx="665">
                  <c:v>351.81528599999973</c:v>
                </c:pt>
                <c:pt idx="666">
                  <c:v>352.47796099999971</c:v>
                </c:pt>
                <c:pt idx="667">
                  <c:v>353.14023599999973</c:v>
                </c:pt>
                <c:pt idx="668">
                  <c:v>353.80148599999973</c:v>
                </c:pt>
                <c:pt idx="669">
                  <c:v>354.46188599999971</c:v>
                </c:pt>
                <c:pt idx="670">
                  <c:v>355.12193599999972</c:v>
                </c:pt>
                <c:pt idx="671">
                  <c:v>355.78171099999975</c:v>
                </c:pt>
                <c:pt idx="672">
                  <c:v>356.44163599999973</c:v>
                </c:pt>
                <c:pt idx="673">
                  <c:v>357.10211099999975</c:v>
                </c:pt>
                <c:pt idx="674">
                  <c:v>357.76438599999977</c:v>
                </c:pt>
                <c:pt idx="675">
                  <c:v>358.42906099999976</c:v>
                </c:pt>
                <c:pt idx="676">
                  <c:v>359.09536099999974</c:v>
                </c:pt>
                <c:pt idx="677">
                  <c:v>359.76158599999974</c:v>
                </c:pt>
                <c:pt idx="678">
                  <c:v>360.42736099999973</c:v>
                </c:pt>
                <c:pt idx="679">
                  <c:v>361.09316099999972</c:v>
                </c:pt>
                <c:pt idx="680">
                  <c:v>361.7603859999997</c:v>
                </c:pt>
                <c:pt idx="681">
                  <c:v>362.43056099999967</c:v>
                </c:pt>
                <c:pt idx="682">
                  <c:v>363.10386099999965</c:v>
                </c:pt>
                <c:pt idx="683">
                  <c:v>363.78078599999964</c:v>
                </c:pt>
                <c:pt idx="684">
                  <c:v>364.46091099999961</c:v>
                </c:pt>
                <c:pt idx="685">
                  <c:v>365.14353599999959</c:v>
                </c:pt>
                <c:pt idx="686">
                  <c:v>365.82836099999957</c:v>
                </c:pt>
                <c:pt idx="687">
                  <c:v>366.51528599999955</c:v>
                </c:pt>
                <c:pt idx="688">
                  <c:v>367.20488599999953</c:v>
                </c:pt>
                <c:pt idx="689">
                  <c:v>367.89698599999952</c:v>
                </c:pt>
                <c:pt idx="690">
                  <c:v>368.59151099999951</c:v>
                </c:pt>
                <c:pt idx="691">
                  <c:v>369.28923599999951</c:v>
                </c:pt>
                <c:pt idx="692">
                  <c:v>369.99156099999948</c:v>
                </c:pt>
                <c:pt idx="693">
                  <c:v>370.69951099999946</c:v>
                </c:pt>
                <c:pt idx="694">
                  <c:v>371.41311099999945</c:v>
                </c:pt>
                <c:pt idx="695">
                  <c:v>372.13091099999946</c:v>
                </c:pt>
                <c:pt idx="696">
                  <c:v>372.84966099999946</c:v>
                </c:pt>
                <c:pt idx="697">
                  <c:v>373.56636099999946</c:v>
                </c:pt>
                <c:pt idx="698">
                  <c:v>374.28003599999948</c:v>
                </c:pt>
                <c:pt idx="699">
                  <c:v>374.9905859999995</c:v>
                </c:pt>
                <c:pt idx="700">
                  <c:v>375.69773599999951</c:v>
                </c:pt>
                <c:pt idx="701">
                  <c:v>376.4011109999995</c:v>
                </c:pt>
                <c:pt idx="702">
                  <c:v>377.10036099999951</c:v>
                </c:pt>
                <c:pt idx="703">
                  <c:v>377.7953859999995</c:v>
                </c:pt>
                <c:pt idx="704">
                  <c:v>378.48501099999947</c:v>
                </c:pt>
                <c:pt idx="705">
                  <c:v>379.16908599999948</c:v>
                </c:pt>
                <c:pt idx="706">
                  <c:v>379.84908599999949</c:v>
                </c:pt>
                <c:pt idx="707">
                  <c:v>380.5267859999995</c:v>
                </c:pt>
                <c:pt idx="708">
                  <c:v>381.20261099999948</c:v>
                </c:pt>
                <c:pt idx="709">
                  <c:v>381.87573599999951</c:v>
                </c:pt>
                <c:pt idx="710">
                  <c:v>382.54598599999952</c:v>
                </c:pt>
                <c:pt idx="711">
                  <c:v>383.21448599999951</c:v>
                </c:pt>
                <c:pt idx="712">
                  <c:v>383.88291099999952</c:v>
                </c:pt>
                <c:pt idx="713">
                  <c:v>384.55196099999955</c:v>
                </c:pt>
                <c:pt idx="714">
                  <c:v>385.22128599999957</c:v>
                </c:pt>
                <c:pt idx="715">
                  <c:v>385.89061099999958</c:v>
                </c:pt>
                <c:pt idx="716">
                  <c:v>386.5599109999996</c:v>
                </c:pt>
                <c:pt idx="717">
                  <c:v>387.2290859999996</c:v>
                </c:pt>
                <c:pt idx="718">
                  <c:v>387.89853599999958</c:v>
                </c:pt>
                <c:pt idx="719">
                  <c:v>388.56888599999957</c:v>
                </c:pt>
                <c:pt idx="720">
                  <c:v>389.24048599999958</c:v>
                </c:pt>
                <c:pt idx="721">
                  <c:v>389.91246099999955</c:v>
                </c:pt>
                <c:pt idx="722">
                  <c:v>390.58361099999956</c:v>
                </c:pt>
                <c:pt idx="723">
                  <c:v>391.25376099999954</c:v>
                </c:pt>
                <c:pt idx="724">
                  <c:v>391.92163599999952</c:v>
                </c:pt>
                <c:pt idx="725">
                  <c:v>392.58536099999952</c:v>
                </c:pt>
                <c:pt idx="726">
                  <c:v>393.24428599999953</c:v>
                </c:pt>
                <c:pt idx="727">
                  <c:v>393.89873599999953</c:v>
                </c:pt>
                <c:pt idx="728">
                  <c:v>394.54908599999953</c:v>
                </c:pt>
                <c:pt idx="729">
                  <c:v>395.19426099999953</c:v>
                </c:pt>
                <c:pt idx="730">
                  <c:v>395.83393599999954</c:v>
                </c:pt>
                <c:pt idx="731">
                  <c:v>396.46966099999952</c:v>
                </c:pt>
                <c:pt idx="732">
                  <c:v>397.10258599999952</c:v>
                </c:pt>
                <c:pt idx="733">
                  <c:v>397.73278599999952</c:v>
                </c:pt>
                <c:pt idx="734">
                  <c:v>398.35983599999952</c:v>
                </c:pt>
                <c:pt idx="735">
                  <c:v>398.98381099999949</c:v>
                </c:pt>
                <c:pt idx="736">
                  <c:v>399.60501099999948</c:v>
                </c:pt>
                <c:pt idx="737">
                  <c:v>400.22413599999948</c:v>
                </c:pt>
                <c:pt idx="738">
                  <c:v>400.8426859999995</c:v>
                </c:pt>
                <c:pt idx="739">
                  <c:v>401.46168599999953</c:v>
                </c:pt>
                <c:pt idx="740">
                  <c:v>402.08021099999951</c:v>
                </c:pt>
                <c:pt idx="741">
                  <c:v>402.69728599999951</c:v>
                </c:pt>
                <c:pt idx="742">
                  <c:v>403.31376099999949</c:v>
                </c:pt>
                <c:pt idx="743">
                  <c:v>403.93108599999948</c:v>
                </c:pt>
                <c:pt idx="744">
                  <c:v>404.55001099999947</c:v>
                </c:pt>
                <c:pt idx="745">
                  <c:v>405.1710609999995</c:v>
                </c:pt>
                <c:pt idx="746">
                  <c:v>405.7962859999995</c:v>
                </c:pt>
                <c:pt idx="747">
                  <c:v>406.42768599999948</c:v>
                </c:pt>
                <c:pt idx="748">
                  <c:v>407.06578599999949</c:v>
                </c:pt>
                <c:pt idx="749">
                  <c:v>407.71123599999947</c:v>
                </c:pt>
                <c:pt idx="750">
                  <c:v>408.36431099999947</c:v>
                </c:pt>
                <c:pt idx="751">
                  <c:v>409.02486099999948</c:v>
                </c:pt>
                <c:pt idx="752">
                  <c:v>409.69253599999945</c:v>
                </c:pt>
                <c:pt idx="753">
                  <c:v>410.36441099999945</c:v>
                </c:pt>
                <c:pt idx="754">
                  <c:v>411.03716099999946</c:v>
                </c:pt>
                <c:pt idx="755">
                  <c:v>411.70801099999943</c:v>
                </c:pt>
                <c:pt idx="756">
                  <c:v>412.37466099999943</c:v>
                </c:pt>
                <c:pt idx="757">
                  <c:v>413.03521099999944</c:v>
                </c:pt>
                <c:pt idx="758">
                  <c:v>413.68696099999943</c:v>
                </c:pt>
                <c:pt idx="759">
                  <c:v>414.32883599999946</c:v>
                </c:pt>
                <c:pt idx="760">
                  <c:v>414.96203599999944</c:v>
                </c:pt>
                <c:pt idx="761">
                  <c:v>415.58761099999947</c:v>
                </c:pt>
                <c:pt idx="762">
                  <c:v>416.20676099999946</c:v>
                </c:pt>
                <c:pt idx="763">
                  <c:v>416.82083599999947</c:v>
                </c:pt>
                <c:pt idx="764">
                  <c:v>417.4314609999995</c:v>
                </c:pt>
                <c:pt idx="765">
                  <c:v>418.03941099999952</c:v>
                </c:pt>
                <c:pt idx="766">
                  <c:v>418.64403599999952</c:v>
                </c:pt>
                <c:pt idx="767">
                  <c:v>419.24523599999952</c:v>
                </c:pt>
                <c:pt idx="768">
                  <c:v>419.84306099999952</c:v>
                </c:pt>
                <c:pt idx="769">
                  <c:v>420.43823599999951</c:v>
                </c:pt>
                <c:pt idx="770">
                  <c:v>421.03148599999952</c:v>
                </c:pt>
                <c:pt idx="771">
                  <c:v>421.62428599999953</c:v>
                </c:pt>
                <c:pt idx="772">
                  <c:v>422.21726099999955</c:v>
                </c:pt>
                <c:pt idx="773">
                  <c:v>422.80901099999954</c:v>
                </c:pt>
                <c:pt idx="774">
                  <c:v>423.39943599999953</c:v>
                </c:pt>
                <c:pt idx="775">
                  <c:v>423.9905609999995</c:v>
                </c:pt>
                <c:pt idx="776">
                  <c:v>424.58458599999949</c:v>
                </c:pt>
                <c:pt idx="777">
                  <c:v>425.18053599999951</c:v>
                </c:pt>
                <c:pt idx="778">
                  <c:v>425.77596099999948</c:v>
                </c:pt>
                <c:pt idx="779">
                  <c:v>426.36998599999947</c:v>
                </c:pt>
                <c:pt idx="780">
                  <c:v>426.96333599999946</c:v>
                </c:pt>
                <c:pt idx="781">
                  <c:v>427.55776099999946</c:v>
                </c:pt>
                <c:pt idx="782">
                  <c:v>428.15386099999944</c:v>
                </c:pt>
                <c:pt idx="783">
                  <c:v>428.75133599999941</c:v>
                </c:pt>
                <c:pt idx="784">
                  <c:v>429.3494359999994</c:v>
                </c:pt>
                <c:pt idx="785">
                  <c:v>429.9488609999994</c:v>
                </c:pt>
                <c:pt idx="786">
                  <c:v>430.55186099999941</c:v>
                </c:pt>
                <c:pt idx="787">
                  <c:v>431.15933599999943</c:v>
                </c:pt>
                <c:pt idx="788">
                  <c:v>431.77121099999943</c:v>
                </c:pt>
                <c:pt idx="789">
                  <c:v>432.38581099999942</c:v>
                </c:pt>
                <c:pt idx="790">
                  <c:v>433.00153599999942</c:v>
                </c:pt>
                <c:pt idx="791">
                  <c:v>433.61788599999943</c:v>
                </c:pt>
                <c:pt idx="792">
                  <c:v>434.23553599999946</c:v>
                </c:pt>
                <c:pt idx="793">
                  <c:v>434.85518599999943</c:v>
                </c:pt>
                <c:pt idx="794">
                  <c:v>435.47433599999943</c:v>
                </c:pt>
                <c:pt idx="795">
                  <c:v>436.09073599999942</c:v>
                </c:pt>
                <c:pt idx="796">
                  <c:v>436.70448599999941</c:v>
                </c:pt>
                <c:pt idx="797">
                  <c:v>437.3170609999994</c:v>
                </c:pt>
                <c:pt idx="798">
                  <c:v>437.92931099999942</c:v>
                </c:pt>
                <c:pt idx="799">
                  <c:v>438.54086099999944</c:v>
                </c:pt>
                <c:pt idx="800">
                  <c:v>439.15358599999945</c:v>
                </c:pt>
                <c:pt idx="801">
                  <c:v>439.76958599999944</c:v>
                </c:pt>
                <c:pt idx="802">
                  <c:v>440.39001099999945</c:v>
                </c:pt>
                <c:pt idx="803">
                  <c:v>441.01511099999942</c:v>
                </c:pt>
                <c:pt idx="804">
                  <c:v>441.64273599999945</c:v>
                </c:pt>
                <c:pt idx="805">
                  <c:v>442.27001099999944</c:v>
                </c:pt>
                <c:pt idx="806">
                  <c:v>442.89396099999942</c:v>
                </c:pt>
                <c:pt idx="807">
                  <c:v>443.51433599999945</c:v>
                </c:pt>
                <c:pt idx="808">
                  <c:v>444.13258599999943</c:v>
                </c:pt>
                <c:pt idx="809">
                  <c:v>444.74978599999946</c:v>
                </c:pt>
                <c:pt idx="810">
                  <c:v>445.36531099999945</c:v>
                </c:pt>
                <c:pt idx="811">
                  <c:v>445.97656099999944</c:v>
                </c:pt>
                <c:pt idx="812">
                  <c:v>446.58263599999941</c:v>
                </c:pt>
                <c:pt idx="813">
                  <c:v>447.18508599999939</c:v>
                </c:pt>
                <c:pt idx="814">
                  <c:v>447.7862609999994</c:v>
                </c:pt>
                <c:pt idx="815">
                  <c:v>448.38693599999942</c:v>
                </c:pt>
                <c:pt idx="816">
                  <c:v>448.9884609999994</c:v>
                </c:pt>
                <c:pt idx="817">
                  <c:v>449.59373599999941</c:v>
                </c:pt>
                <c:pt idx="818">
                  <c:v>450.20486099999943</c:v>
                </c:pt>
                <c:pt idx="819">
                  <c:v>450.8236109999994</c:v>
                </c:pt>
                <c:pt idx="820">
                  <c:v>451.45738599999942</c:v>
                </c:pt>
                <c:pt idx="821">
                  <c:v>452.11918599999944</c:v>
                </c:pt>
                <c:pt idx="822">
                  <c:v>452.81536099999943</c:v>
                </c:pt>
                <c:pt idx="823">
                  <c:v>453.53583599999945</c:v>
                </c:pt>
                <c:pt idx="824">
                  <c:v>454.26028599999944</c:v>
                </c:pt>
                <c:pt idx="825">
                  <c:v>454.97338599999944</c:v>
                </c:pt>
                <c:pt idx="826">
                  <c:v>455.67261099999945</c:v>
                </c:pt>
                <c:pt idx="827">
                  <c:v>456.36318599999947</c:v>
                </c:pt>
                <c:pt idx="828">
                  <c:v>457.05161099999947</c:v>
                </c:pt>
                <c:pt idx="829">
                  <c:v>457.74268599999948</c:v>
                </c:pt>
                <c:pt idx="830">
                  <c:v>458.4396359999995</c:v>
                </c:pt>
                <c:pt idx="831">
                  <c:v>459.1477109999995</c:v>
                </c:pt>
                <c:pt idx="832">
                  <c:v>459.87113599999952</c:v>
                </c:pt>
                <c:pt idx="833">
                  <c:v>460.60936099999952</c:v>
                </c:pt>
                <c:pt idx="834">
                  <c:v>461.35713599999951</c:v>
                </c:pt>
                <c:pt idx="835">
                  <c:v>462.1074359999995</c:v>
                </c:pt>
                <c:pt idx="836">
                  <c:v>462.85276099999948</c:v>
                </c:pt>
                <c:pt idx="837">
                  <c:v>463.58368599999949</c:v>
                </c:pt>
                <c:pt idx="838">
                  <c:v>464.29326099999946</c:v>
                </c:pt>
                <c:pt idx="839">
                  <c:v>464.98056099999945</c:v>
                </c:pt>
                <c:pt idx="840">
                  <c:v>465.64791099999945</c:v>
                </c:pt>
                <c:pt idx="841">
                  <c:v>466.29663599999947</c:v>
                </c:pt>
                <c:pt idx="842">
                  <c:v>466.92768599999948</c:v>
                </c:pt>
                <c:pt idx="843">
                  <c:v>467.54331099999951</c:v>
                </c:pt>
                <c:pt idx="844">
                  <c:v>468.1472609999995</c:v>
                </c:pt>
                <c:pt idx="845">
                  <c:v>468.74231099999952</c:v>
                </c:pt>
                <c:pt idx="846">
                  <c:v>469.32853599999953</c:v>
                </c:pt>
                <c:pt idx="847">
                  <c:v>469.90596099999954</c:v>
                </c:pt>
                <c:pt idx="848">
                  <c:v>470.47648599999951</c:v>
                </c:pt>
                <c:pt idx="849">
                  <c:v>471.04433599999953</c:v>
                </c:pt>
                <c:pt idx="850">
                  <c:v>471.61191099999951</c:v>
                </c:pt>
                <c:pt idx="851">
                  <c:v>472.17883599999954</c:v>
                </c:pt>
                <c:pt idx="852">
                  <c:v>472.74443599999955</c:v>
                </c:pt>
                <c:pt idx="853">
                  <c:v>473.30928599999953</c:v>
                </c:pt>
                <c:pt idx="854">
                  <c:v>473.87258599999956</c:v>
                </c:pt>
                <c:pt idx="855">
                  <c:v>474.43201099999953</c:v>
                </c:pt>
                <c:pt idx="856">
                  <c:v>474.98746099999954</c:v>
                </c:pt>
                <c:pt idx="857">
                  <c:v>475.53983599999953</c:v>
                </c:pt>
                <c:pt idx="858">
                  <c:v>476.08873599999953</c:v>
                </c:pt>
                <c:pt idx="859">
                  <c:v>476.63236099999955</c:v>
                </c:pt>
                <c:pt idx="860">
                  <c:v>477.16948599999955</c:v>
                </c:pt>
                <c:pt idx="861">
                  <c:v>477.70126099999953</c:v>
                </c:pt>
                <c:pt idx="862">
                  <c:v>478.22951099999955</c:v>
                </c:pt>
                <c:pt idx="863">
                  <c:v>478.75458599999956</c:v>
                </c:pt>
                <c:pt idx="864">
                  <c:v>479.27608599999957</c:v>
                </c:pt>
                <c:pt idx="865">
                  <c:v>479.79441099999957</c:v>
                </c:pt>
                <c:pt idx="866">
                  <c:v>480.31131099999959</c:v>
                </c:pt>
                <c:pt idx="867">
                  <c:v>480.82903599999958</c:v>
                </c:pt>
                <c:pt idx="868">
                  <c:v>481.34971099999956</c:v>
                </c:pt>
                <c:pt idx="869">
                  <c:v>481.87586099999953</c:v>
                </c:pt>
                <c:pt idx="870">
                  <c:v>482.40978599999954</c:v>
                </c:pt>
                <c:pt idx="871">
                  <c:v>482.95198599999952</c:v>
                </c:pt>
                <c:pt idx="872">
                  <c:v>483.50206099999951</c:v>
                </c:pt>
                <c:pt idx="873">
                  <c:v>484.06173599999954</c:v>
                </c:pt>
                <c:pt idx="874">
                  <c:v>484.63353599999954</c:v>
                </c:pt>
                <c:pt idx="875">
                  <c:v>485.21898599999952</c:v>
                </c:pt>
                <c:pt idx="876">
                  <c:v>485.82068599999951</c:v>
                </c:pt>
                <c:pt idx="877">
                  <c:v>486.44291099999953</c:v>
                </c:pt>
                <c:pt idx="878">
                  <c:v>487.08881099999951</c:v>
                </c:pt>
                <c:pt idx="879">
                  <c:v>487.75843599999951</c:v>
                </c:pt>
                <c:pt idx="880">
                  <c:v>488.45068599999951</c:v>
                </c:pt>
                <c:pt idx="881">
                  <c:v>489.1617609999995</c:v>
                </c:pt>
                <c:pt idx="882">
                  <c:v>489.88153599999953</c:v>
                </c:pt>
                <c:pt idx="883">
                  <c:v>490.59688599999953</c:v>
                </c:pt>
                <c:pt idx="884">
                  <c:v>491.29908599999953</c:v>
                </c:pt>
                <c:pt idx="885">
                  <c:v>491.98433599999953</c:v>
                </c:pt>
                <c:pt idx="886">
                  <c:v>492.65266099999951</c:v>
                </c:pt>
                <c:pt idx="887">
                  <c:v>493.30303599999951</c:v>
                </c:pt>
                <c:pt idx="888">
                  <c:v>493.9353109999995</c:v>
                </c:pt>
                <c:pt idx="889">
                  <c:v>494.55143599999951</c:v>
                </c:pt>
                <c:pt idx="890">
                  <c:v>495.15213599999953</c:v>
                </c:pt>
                <c:pt idx="891">
                  <c:v>495.7369359999995</c:v>
                </c:pt>
                <c:pt idx="892">
                  <c:v>496.30708599999952</c:v>
                </c:pt>
                <c:pt idx="893">
                  <c:v>496.86818599999953</c:v>
                </c:pt>
                <c:pt idx="894">
                  <c:v>497.42468599999955</c:v>
                </c:pt>
                <c:pt idx="895">
                  <c:v>497.97591099999954</c:v>
                </c:pt>
                <c:pt idx="896">
                  <c:v>498.51841099999956</c:v>
                </c:pt>
                <c:pt idx="897">
                  <c:v>499.05151099999955</c:v>
                </c:pt>
                <c:pt idx="898">
                  <c:v>499.57646099999954</c:v>
                </c:pt>
                <c:pt idx="899">
                  <c:v>500.09583599999957</c:v>
                </c:pt>
                <c:pt idx="900">
                  <c:v>500.61171099999956</c:v>
                </c:pt>
                <c:pt idx="901">
                  <c:v>501.12526099999957</c:v>
                </c:pt>
                <c:pt idx="902">
                  <c:v>501.63746099999958</c:v>
                </c:pt>
                <c:pt idx="903">
                  <c:v>502.1489109999996</c:v>
                </c:pt>
                <c:pt idx="904">
                  <c:v>502.66043599999961</c:v>
                </c:pt>
                <c:pt idx="905">
                  <c:v>503.17216099999962</c:v>
                </c:pt>
                <c:pt idx="906">
                  <c:v>503.6865109999996</c:v>
                </c:pt>
                <c:pt idx="907">
                  <c:v>504.20783599999959</c:v>
                </c:pt>
                <c:pt idx="908">
                  <c:v>504.73816099999959</c:v>
                </c:pt>
                <c:pt idx="909">
                  <c:v>505.2766109999996</c:v>
                </c:pt>
                <c:pt idx="910">
                  <c:v>505.82361099999963</c:v>
                </c:pt>
                <c:pt idx="911">
                  <c:v>506.38428599999963</c:v>
                </c:pt>
                <c:pt idx="912">
                  <c:v>506.96471099999962</c:v>
                </c:pt>
                <c:pt idx="913">
                  <c:v>507.5651359999996</c:v>
                </c:pt>
                <c:pt idx="914">
                  <c:v>508.17763599999961</c:v>
                </c:pt>
                <c:pt idx="915">
                  <c:v>508.7920359999996</c:v>
                </c:pt>
                <c:pt idx="916">
                  <c:v>509.4023109999996</c:v>
                </c:pt>
                <c:pt idx="917">
                  <c:v>510.0094109999996</c:v>
                </c:pt>
                <c:pt idx="918">
                  <c:v>510.62208599999963</c:v>
                </c:pt>
                <c:pt idx="919">
                  <c:v>511.25378599999965</c:v>
                </c:pt>
                <c:pt idx="920">
                  <c:v>511.91446099999968</c:v>
                </c:pt>
                <c:pt idx="921">
                  <c:v>512.59906099999967</c:v>
                </c:pt>
                <c:pt idx="922">
                  <c:v>513.29293599999971</c:v>
                </c:pt>
                <c:pt idx="923">
                  <c:v>513.98498599999971</c:v>
                </c:pt>
                <c:pt idx="924">
                  <c:v>514.66616099999976</c:v>
                </c:pt>
                <c:pt idx="925">
                  <c:v>515.32386099999974</c:v>
                </c:pt>
                <c:pt idx="926">
                  <c:v>515.94733599999972</c:v>
                </c:pt>
                <c:pt idx="927">
                  <c:v>516.53806099999974</c:v>
                </c:pt>
                <c:pt idx="928">
                  <c:v>517.1059359999997</c:v>
                </c:pt>
                <c:pt idx="929">
                  <c:v>517.66043599999966</c:v>
                </c:pt>
                <c:pt idx="930">
                  <c:v>518.20898599999964</c:v>
                </c:pt>
                <c:pt idx="931">
                  <c:v>518.75698599999964</c:v>
                </c:pt>
                <c:pt idx="932">
                  <c:v>519.30873599999961</c:v>
                </c:pt>
                <c:pt idx="933">
                  <c:v>519.86886099999958</c:v>
                </c:pt>
                <c:pt idx="934">
                  <c:v>520.44443599999954</c:v>
                </c:pt>
                <c:pt idx="935">
                  <c:v>521.04058599999951</c:v>
                </c:pt>
                <c:pt idx="936">
                  <c:v>521.65573599999948</c:v>
                </c:pt>
                <c:pt idx="937">
                  <c:v>522.28423599999951</c:v>
                </c:pt>
                <c:pt idx="938">
                  <c:v>522.91936099999953</c:v>
                </c:pt>
                <c:pt idx="939">
                  <c:v>523.5528359999995</c:v>
                </c:pt>
                <c:pt idx="940">
                  <c:v>524.17661099999953</c:v>
                </c:pt>
                <c:pt idx="941">
                  <c:v>524.78623599999958</c:v>
                </c:pt>
                <c:pt idx="942">
                  <c:v>525.38053599999955</c:v>
                </c:pt>
                <c:pt idx="943">
                  <c:v>525.95971099999952</c:v>
                </c:pt>
                <c:pt idx="944">
                  <c:v>526.52436099999954</c:v>
                </c:pt>
                <c:pt idx="945">
                  <c:v>527.07628599999953</c:v>
                </c:pt>
                <c:pt idx="946">
                  <c:v>527.61683599999958</c:v>
                </c:pt>
                <c:pt idx="947">
                  <c:v>528.14716099999953</c:v>
                </c:pt>
                <c:pt idx="948">
                  <c:v>528.66891099999953</c:v>
                </c:pt>
                <c:pt idx="949">
                  <c:v>529.18428599999947</c:v>
                </c:pt>
                <c:pt idx="950">
                  <c:v>529.69633599999952</c:v>
                </c:pt>
                <c:pt idx="951">
                  <c:v>530.20753599999955</c:v>
                </c:pt>
                <c:pt idx="952">
                  <c:v>530.72101099999952</c:v>
                </c:pt>
                <c:pt idx="953">
                  <c:v>531.2405609999995</c:v>
                </c:pt>
                <c:pt idx="954">
                  <c:v>531.76936099999955</c:v>
                </c:pt>
                <c:pt idx="955">
                  <c:v>532.30841099999952</c:v>
                </c:pt>
                <c:pt idx="956">
                  <c:v>532.85506099999952</c:v>
                </c:pt>
                <c:pt idx="957">
                  <c:v>533.40366099999949</c:v>
                </c:pt>
                <c:pt idx="958">
                  <c:v>533.94858599999952</c:v>
                </c:pt>
                <c:pt idx="959">
                  <c:v>534.48836099999949</c:v>
                </c:pt>
                <c:pt idx="960">
                  <c:v>535.02481099999943</c:v>
                </c:pt>
                <c:pt idx="961">
                  <c:v>535.55998599999941</c:v>
                </c:pt>
                <c:pt idx="962">
                  <c:v>536.09518599999944</c:v>
                </c:pt>
                <c:pt idx="963">
                  <c:v>536.63088599999946</c:v>
                </c:pt>
                <c:pt idx="964">
                  <c:v>537.16491099999951</c:v>
                </c:pt>
                <c:pt idx="965">
                  <c:v>537.69386099999952</c:v>
                </c:pt>
                <c:pt idx="966">
                  <c:v>538.21733599999948</c:v>
                </c:pt>
                <c:pt idx="967">
                  <c:v>538.73713599999951</c:v>
                </c:pt>
                <c:pt idx="968">
                  <c:v>539.25466099999949</c:v>
                </c:pt>
                <c:pt idx="969">
                  <c:v>539.77086099999951</c:v>
                </c:pt>
                <c:pt idx="970">
                  <c:v>540.28718599999956</c:v>
                </c:pt>
                <c:pt idx="971">
                  <c:v>540.80558599999961</c:v>
                </c:pt>
                <c:pt idx="972">
                  <c:v>541.32896099999959</c:v>
                </c:pt>
                <c:pt idx="973">
                  <c:v>541.85961099999963</c:v>
                </c:pt>
                <c:pt idx="974">
                  <c:v>542.3973109999996</c:v>
                </c:pt>
                <c:pt idx="975">
                  <c:v>542.94286099999965</c:v>
                </c:pt>
                <c:pt idx="976">
                  <c:v>543.49956099999963</c:v>
                </c:pt>
                <c:pt idx="977">
                  <c:v>544.07088599999963</c:v>
                </c:pt>
                <c:pt idx="978">
                  <c:v>544.65606099999968</c:v>
                </c:pt>
                <c:pt idx="979">
                  <c:v>545.24891099999968</c:v>
                </c:pt>
                <c:pt idx="980">
                  <c:v>545.84433599999966</c:v>
                </c:pt>
                <c:pt idx="981">
                  <c:v>546.44776099999967</c:v>
                </c:pt>
                <c:pt idx="982">
                  <c:v>547.08438599999965</c:v>
                </c:pt>
                <c:pt idx="983">
                  <c:v>547.82958599999961</c:v>
                </c:pt>
                <c:pt idx="984">
                  <c:v>548.81376099999966</c:v>
                </c:pt>
                <c:pt idx="985">
                  <c:v>550.06633599999964</c:v>
                </c:pt>
                <c:pt idx="986">
                  <c:v>551.40258599999959</c:v>
                </c:pt>
                <c:pt idx="987">
                  <c:v>552.58068599999956</c:v>
                </c:pt>
                <c:pt idx="988">
                  <c:v>553.51426099999958</c:v>
                </c:pt>
                <c:pt idx="989">
                  <c:v>554.26408599999957</c:v>
                </c:pt>
                <c:pt idx="990">
                  <c:v>554.90711099999953</c:v>
                </c:pt>
                <c:pt idx="991">
                  <c:v>555.48928599999954</c:v>
                </c:pt>
                <c:pt idx="992">
                  <c:v>556.03088599999955</c:v>
                </c:pt>
                <c:pt idx="993">
                  <c:v>556.54055849999952</c:v>
                </c:pt>
                <c:pt idx="994">
                  <c:v>557.0252584999995</c:v>
                </c:pt>
                <c:pt idx="995">
                  <c:v>557.4918659999995</c:v>
                </c:pt>
                <c:pt idx="996">
                  <c:v>557.94599599999947</c:v>
                </c:pt>
                <c:pt idx="997">
                  <c:v>558.39054599999952</c:v>
                </c:pt>
                <c:pt idx="998">
                  <c:v>558.82565099999954</c:v>
                </c:pt>
                <c:pt idx="999">
                  <c:v>559.25109849999956</c:v>
                </c:pt>
                <c:pt idx="1000">
                  <c:v>559.66626349999956</c:v>
                </c:pt>
                <c:pt idx="1001">
                  <c:v>560.07165849999956</c:v>
                </c:pt>
                <c:pt idx="1002">
                  <c:v>560.46915849999959</c:v>
                </c:pt>
                <c:pt idx="1003">
                  <c:v>560.86121849999961</c:v>
                </c:pt>
                <c:pt idx="1004">
                  <c:v>561.24825099999964</c:v>
                </c:pt>
                <c:pt idx="1005">
                  <c:v>561.6291884999996</c:v>
                </c:pt>
                <c:pt idx="1006">
                  <c:v>562.00319349999961</c:v>
                </c:pt>
                <c:pt idx="1007">
                  <c:v>562.36890349999965</c:v>
                </c:pt>
                <c:pt idx="1008">
                  <c:v>562.72582599999964</c:v>
                </c:pt>
                <c:pt idx="1009">
                  <c:v>563.07665349999968</c:v>
                </c:pt>
                <c:pt idx="1010">
                  <c:v>563.42480599999965</c:v>
                </c:pt>
                <c:pt idx="1011">
                  <c:v>563.77059599999961</c:v>
                </c:pt>
                <c:pt idx="1012">
                  <c:v>564.1145534999996</c:v>
                </c:pt>
                <c:pt idx="1013">
                  <c:v>564.45752599999958</c:v>
                </c:pt>
                <c:pt idx="1014">
                  <c:v>564.79953099999955</c:v>
                </c:pt>
                <c:pt idx="1015">
                  <c:v>565.13943849999953</c:v>
                </c:pt>
                <c:pt idx="1016">
                  <c:v>565.47851099999957</c:v>
                </c:pt>
                <c:pt idx="1017">
                  <c:v>565.81981849999954</c:v>
                </c:pt>
                <c:pt idx="1018">
                  <c:v>566.16495849999956</c:v>
                </c:pt>
                <c:pt idx="1019">
                  <c:v>566.51500599999952</c:v>
                </c:pt>
                <c:pt idx="1020">
                  <c:v>566.86862849999955</c:v>
                </c:pt>
                <c:pt idx="1021">
                  <c:v>567.22208849999959</c:v>
                </c:pt>
                <c:pt idx="1022">
                  <c:v>567.57202849999953</c:v>
                </c:pt>
                <c:pt idx="1023">
                  <c:v>567.9173684999995</c:v>
                </c:pt>
                <c:pt idx="1024">
                  <c:v>568.25651599999946</c:v>
                </c:pt>
                <c:pt idx="1025">
                  <c:v>568.58627099999944</c:v>
                </c:pt>
                <c:pt idx="1026">
                  <c:v>568.90687099999946</c:v>
                </c:pt>
                <c:pt idx="1027">
                  <c:v>569.2244634999995</c:v>
                </c:pt>
                <c:pt idx="1028">
                  <c:v>569.5443034999995</c:v>
                </c:pt>
                <c:pt idx="1029">
                  <c:v>569.86740849999956</c:v>
                </c:pt>
                <c:pt idx="1030">
                  <c:v>570.1939609999996</c:v>
                </c:pt>
                <c:pt idx="1031">
                  <c:v>570.52727599999957</c:v>
                </c:pt>
                <c:pt idx="1032">
                  <c:v>570.87741599999958</c:v>
                </c:pt>
                <c:pt idx="1033">
                  <c:v>571.26149849999956</c:v>
                </c:pt>
                <c:pt idx="1034">
                  <c:v>571.6937359999996</c:v>
                </c:pt>
                <c:pt idx="1035">
                  <c:v>572.16668849999962</c:v>
                </c:pt>
                <c:pt idx="1036">
                  <c:v>572.64858599999957</c:v>
                </c:pt>
                <c:pt idx="1037">
                  <c:v>573.10660349999955</c:v>
                </c:pt>
                <c:pt idx="1038">
                  <c:v>573.52645849999953</c:v>
                </c:pt>
                <c:pt idx="1039">
                  <c:v>573.91057349999949</c:v>
                </c:pt>
                <c:pt idx="1040">
                  <c:v>574.26661349999949</c:v>
                </c:pt>
                <c:pt idx="1041">
                  <c:v>574.60232849999954</c:v>
                </c:pt>
                <c:pt idx="1042">
                  <c:v>574.9261484999995</c:v>
                </c:pt>
                <c:pt idx="1043">
                  <c:v>575.24455849999947</c:v>
                </c:pt>
                <c:pt idx="1044">
                  <c:v>575.56067349999944</c:v>
                </c:pt>
                <c:pt idx="1045">
                  <c:v>575.87489599999947</c:v>
                </c:pt>
                <c:pt idx="1046">
                  <c:v>576.18868849999944</c:v>
                </c:pt>
                <c:pt idx="1047">
                  <c:v>576.50689099999943</c:v>
                </c:pt>
                <c:pt idx="1048">
                  <c:v>576.83791099999939</c:v>
                </c:pt>
                <c:pt idx="1049">
                  <c:v>577.19248099999936</c:v>
                </c:pt>
                <c:pt idx="1050">
                  <c:v>577.57502349999936</c:v>
                </c:pt>
                <c:pt idx="1051">
                  <c:v>577.97606349999933</c:v>
                </c:pt>
                <c:pt idx="1052">
                  <c:v>578.37762599999928</c:v>
                </c:pt>
                <c:pt idx="1053">
                  <c:v>578.76787349999927</c:v>
                </c:pt>
                <c:pt idx="1054">
                  <c:v>579.14505099999928</c:v>
                </c:pt>
                <c:pt idx="1055">
                  <c:v>579.51036849999923</c:v>
                </c:pt>
                <c:pt idx="1056">
                  <c:v>579.86275849999925</c:v>
                </c:pt>
                <c:pt idx="1057">
                  <c:v>580.19983349999927</c:v>
                </c:pt>
                <c:pt idx="1058">
                  <c:v>580.5228134999993</c:v>
                </c:pt>
                <c:pt idx="1059">
                  <c:v>580.83587349999925</c:v>
                </c:pt>
                <c:pt idx="1060">
                  <c:v>581.14227099999925</c:v>
                </c:pt>
                <c:pt idx="1061">
                  <c:v>581.44245099999921</c:v>
                </c:pt>
                <c:pt idx="1062">
                  <c:v>581.73673849999921</c:v>
                </c:pt>
                <c:pt idx="1063">
                  <c:v>582.02600349999921</c:v>
                </c:pt>
                <c:pt idx="1064">
                  <c:v>582.31228099999919</c:v>
                </c:pt>
                <c:pt idx="1065">
                  <c:v>582.59841099999915</c:v>
                </c:pt>
                <c:pt idx="1066">
                  <c:v>582.88419599999918</c:v>
                </c:pt>
                <c:pt idx="1067">
                  <c:v>583.17057349999914</c:v>
                </c:pt>
                <c:pt idx="1068">
                  <c:v>583.46103599999913</c:v>
                </c:pt>
                <c:pt idx="1069">
                  <c:v>583.75832099999911</c:v>
                </c:pt>
                <c:pt idx="1070">
                  <c:v>584.06431349999912</c:v>
                </c:pt>
                <c:pt idx="1071">
                  <c:v>584.37719849999917</c:v>
                </c:pt>
                <c:pt idx="1072">
                  <c:v>584.69096599999921</c:v>
                </c:pt>
                <c:pt idx="1073">
                  <c:v>585.00125099999923</c:v>
                </c:pt>
                <c:pt idx="1074">
                  <c:v>585.30804599999919</c:v>
                </c:pt>
                <c:pt idx="1075">
                  <c:v>585.61191349999922</c:v>
                </c:pt>
                <c:pt idx="1076">
                  <c:v>585.91193849999922</c:v>
                </c:pt>
                <c:pt idx="1077">
                  <c:v>586.20797599999923</c:v>
                </c:pt>
                <c:pt idx="1078">
                  <c:v>586.4999559999992</c:v>
                </c:pt>
                <c:pt idx="1079">
                  <c:v>586.78883599999915</c:v>
                </c:pt>
                <c:pt idx="1080">
                  <c:v>587.07511349999913</c:v>
                </c:pt>
                <c:pt idx="1081">
                  <c:v>587.3576384999991</c:v>
                </c:pt>
                <c:pt idx="1082">
                  <c:v>587.63587349999909</c:v>
                </c:pt>
                <c:pt idx="1083">
                  <c:v>587.91052849999915</c:v>
                </c:pt>
                <c:pt idx="1084">
                  <c:v>588.18182849999914</c:v>
                </c:pt>
                <c:pt idx="1085">
                  <c:v>588.4505834999992</c:v>
                </c:pt>
                <c:pt idx="1086">
                  <c:v>588.71992849999924</c:v>
                </c:pt>
                <c:pt idx="1087">
                  <c:v>588.99203349999925</c:v>
                </c:pt>
                <c:pt idx="1088">
                  <c:v>589.26973599999928</c:v>
                </c:pt>
                <c:pt idx="1089">
                  <c:v>589.55731599999933</c:v>
                </c:pt>
                <c:pt idx="1090">
                  <c:v>589.85808349999934</c:v>
                </c:pt>
                <c:pt idx="1091">
                  <c:v>590.17126099999939</c:v>
                </c:pt>
                <c:pt idx="1092">
                  <c:v>590.49531849999937</c:v>
                </c:pt>
                <c:pt idx="1093">
                  <c:v>590.83069349999937</c:v>
                </c:pt>
                <c:pt idx="1094">
                  <c:v>591.1826959999994</c:v>
                </c:pt>
                <c:pt idx="1095">
                  <c:v>591.56346849999943</c:v>
                </c:pt>
                <c:pt idx="1096">
                  <c:v>591.99907599999938</c:v>
                </c:pt>
                <c:pt idx="1097">
                  <c:v>592.52633599999933</c:v>
                </c:pt>
                <c:pt idx="1098">
                  <c:v>593.17191099999934</c:v>
                </c:pt>
                <c:pt idx="1099">
                  <c:v>593.9721359999993</c:v>
                </c:pt>
                <c:pt idx="1100">
                  <c:v>595.07766099999935</c:v>
                </c:pt>
                <c:pt idx="1101">
                  <c:v>596.85548599999936</c:v>
                </c:pt>
                <c:pt idx="1102">
                  <c:v>599.60218599999939</c:v>
                </c:pt>
                <c:pt idx="1103">
                  <c:v>603.02021099999934</c:v>
                </c:pt>
                <c:pt idx="1104">
                  <c:v>606.30508599999939</c:v>
                </c:pt>
                <c:pt idx="1105">
                  <c:v>608.87398599999938</c:v>
                </c:pt>
                <c:pt idx="1106">
                  <c:v>610.70323599999938</c:v>
                </c:pt>
                <c:pt idx="1107">
                  <c:v>612.0353609999994</c:v>
                </c:pt>
                <c:pt idx="1108">
                  <c:v>613.1170859999994</c:v>
                </c:pt>
                <c:pt idx="1109">
                  <c:v>614.14211099999943</c:v>
                </c:pt>
                <c:pt idx="1110">
                  <c:v>615.2955359999994</c:v>
                </c:pt>
                <c:pt idx="1111">
                  <c:v>616.78633599999944</c:v>
                </c:pt>
                <c:pt idx="1112">
                  <c:v>618.62536099999943</c:v>
                </c:pt>
                <c:pt idx="1113">
                  <c:v>620.44873599999949</c:v>
                </c:pt>
                <c:pt idx="1114">
                  <c:v>621.85388599999953</c:v>
                </c:pt>
                <c:pt idx="1115">
                  <c:v>622.78648599999951</c:v>
                </c:pt>
                <c:pt idx="1116">
                  <c:v>623.42348599999946</c:v>
                </c:pt>
                <c:pt idx="1117">
                  <c:v>623.91013599999951</c:v>
                </c:pt>
                <c:pt idx="1118">
                  <c:v>624.31880849999948</c:v>
                </c:pt>
                <c:pt idx="1119">
                  <c:v>624.68641099999945</c:v>
                </c:pt>
                <c:pt idx="1120">
                  <c:v>625.0388084999995</c:v>
                </c:pt>
                <c:pt idx="1121">
                  <c:v>625.39839349999954</c:v>
                </c:pt>
                <c:pt idx="1122">
                  <c:v>625.8001184999996</c:v>
                </c:pt>
                <c:pt idx="1123">
                  <c:v>626.32095099999958</c:v>
                </c:pt>
                <c:pt idx="1124">
                  <c:v>627.08705099999963</c:v>
                </c:pt>
                <c:pt idx="1125">
                  <c:v>628.13647599999967</c:v>
                </c:pt>
                <c:pt idx="1126">
                  <c:v>629.28002599999968</c:v>
                </c:pt>
                <c:pt idx="1127">
                  <c:v>630.24880099999973</c:v>
                </c:pt>
                <c:pt idx="1128">
                  <c:v>630.94697599999972</c:v>
                </c:pt>
                <c:pt idx="1129">
                  <c:v>631.44830099999967</c:v>
                </c:pt>
                <c:pt idx="1130">
                  <c:v>631.83712099999968</c:v>
                </c:pt>
                <c:pt idx="1131">
                  <c:v>632.16060849999974</c:v>
                </c:pt>
                <c:pt idx="1132">
                  <c:v>632.44470099999978</c:v>
                </c:pt>
                <c:pt idx="1133">
                  <c:v>632.70161349999978</c:v>
                </c:pt>
                <c:pt idx="1134">
                  <c:v>632.94162849999975</c:v>
                </c:pt>
                <c:pt idx="1135">
                  <c:v>633.18308849999971</c:v>
                </c:pt>
                <c:pt idx="1136">
                  <c:v>633.47192099999972</c:v>
                </c:pt>
                <c:pt idx="1137">
                  <c:v>633.87722099999974</c:v>
                </c:pt>
                <c:pt idx="1138">
                  <c:v>634.39044599999977</c:v>
                </c:pt>
                <c:pt idx="1139">
                  <c:v>634.88476849999972</c:v>
                </c:pt>
                <c:pt idx="1140">
                  <c:v>635.2601384999997</c:v>
                </c:pt>
                <c:pt idx="1141">
                  <c:v>635.53173349999975</c:v>
                </c:pt>
                <c:pt idx="1142">
                  <c:v>635.74970349999978</c:v>
                </c:pt>
                <c:pt idx="1143">
                  <c:v>635.94060349999984</c:v>
                </c:pt>
                <c:pt idx="1144">
                  <c:v>636.11637349999978</c:v>
                </c:pt>
                <c:pt idx="1145">
                  <c:v>636.28059349999978</c:v>
                </c:pt>
                <c:pt idx="1146">
                  <c:v>636.43279849999976</c:v>
                </c:pt>
                <c:pt idx="1147">
                  <c:v>636.57395599999973</c:v>
                </c:pt>
                <c:pt idx="1148">
                  <c:v>636.70881599999973</c:v>
                </c:pt>
                <c:pt idx="1149">
                  <c:v>636.84233099999972</c:v>
                </c:pt>
                <c:pt idx="1150">
                  <c:v>636.97544349999976</c:v>
                </c:pt>
                <c:pt idx="1151">
                  <c:v>637.10770599999978</c:v>
                </c:pt>
                <c:pt idx="1152">
                  <c:v>637.23886099999982</c:v>
                </c:pt>
                <c:pt idx="1153">
                  <c:v>637.36737599999981</c:v>
                </c:pt>
                <c:pt idx="1154">
                  <c:v>637.49257349999982</c:v>
                </c:pt>
                <c:pt idx="1155">
                  <c:v>637.61633599999982</c:v>
                </c:pt>
                <c:pt idx="1156">
                  <c:v>637.73873349999985</c:v>
                </c:pt>
                <c:pt idx="1157">
                  <c:v>637.85922599999981</c:v>
                </c:pt>
                <c:pt idx="1158">
                  <c:v>637.97833849999984</c:v>
                </c:pt>
                <c:pt idx="1159">
                  <c:v>638.0957659999998</c:v>
                </c:pt>
                <c:pt idx="1160">
                  <c:v>638.21420099999978</c:v>
                </c:pt>
                <c:pt idx="1161">
                  <c:v>638.3359284999998</c:v>
                </c:pt>
                <c:pt idx="1162">
                  <c:v>638.46038599999974</c:v>
                </c:pt>
                <c:pt idx="1163">
                  <c:v>638.58716849999973</c:v>
                </c:pt>
                <c:pt idx="1164">
                  <c:v>638.71634349999977</c:v>
                </c:pt>
                <c:pt idx="1165">
                  <c:v>638.84724599999981</c:v>
                </c:pt>
                <c:pt idx="1166">
                  <c:v>638.97723599999983</c:v>
                </c:pt>
                <c:pt idx="1167">
                  <c:v>639.10245849999978</c:v>
                </c:pt>
                <c:pt idx="1168">
                  <c:v>639.22519599999976</c:v>
                </c:pt>
                <c:pt idx="1169">
                  <c:v>639.35286599999972</c:v>
                </c:pt>
                <c:pt idx="1170">
                  <c:v>639.48420599999974</c:v>
                </c:pt>
                <c:pt idx="1171">
                  <c:v>639.6119484999997</c:v>
                </c:pt>
                <c:pt idx="1172">
                  <c:v>639.73959849999972</c:v>
                </c:pt>
                <c:pt idx="1173">
                  <c:v>639.8733609999997</c:v>
                </c:pt>
                <c:pt idx="1174">
                  <c:v>640.00928849999968</c:v>
                </c:pt>
                <c:pt idx="1175">
                  <c:v>640.14208599999972</c:v>
                </c:pt>
                <c:pt idx="1176">
                  <c:v>640.27176349999968</c:v>
                </c:pt>
                <c:pt idx="1177">
                  <c:v>640.40104349999967</c:v>
                </c:pt>
                <c:pt idx="1178">
                  <c:v>640.53163349999966</c:v>
                </c:pt>
                <c:pt idx="1179">
                  <c:v>640.66405349999968</c:v>
                </c:pt>
                <c:pt idx="1180">
                  <c:v>640.79819849999967</c:v>
                </c:pt>
                <c:pt idx="1181">
                  <c:v>640.93382599999973</c:v>
                </c:pt>
                <c:pt idx="1182">
                  <c:v>641.07136099999968</c:v>
                </c:pt>
                <c:pt idx="1183">
                  <c:v>641.21279599999968</c:v>
                </c:pt>
                <c:pt idx="1184">
                  <c:v>641.36167599999965</c:v>
                </c:pt>
                <c:pt idx="1185">
                  <c:v>641.5195659999996</c:v>
                </c:pt>
                <c:pt idx="1186">
                  <c:v>641.68535599999962</c:v>
                </c:pt>
                <c:pt idx="1187">
                  <c:v>641.85695599999963</c:v>
                </c:pt>
                <c:pt idx="1188">
                  <c:v>642.03111849999959</c:v>
                </c:pt>
                <c:pt idx="1189">
                  <c:v>642.20424099999957</c:v>
                </c:pt>
                <c:pt idx="1190">
                  <c:v>642.37675599999955</c:v>
                </c:pt>
                <c:pt idx="1191">
                  <c:v>642.55278599999951</c:v>
                </c:pt>
                <c:pt idx="1192">
                  <c:v>642.73374849999948</c:v>
                </c:pt>
                <c:pt idx="1193">
                  <c:v>642.91547599999944</c:v>
                </c:pt>
                <c:pt idx="1194">
                  <c:v>643.09763349999946</c:v>
                </c:pt>
                <c:pt idx="1195">
                  <c:v>643.28424849999942</c:v>
                </c:pt>
                <c:pt idx="1196">
                  <c:v>643.47791349999943</c:v>
                </c:pt>
                <c:pt idx="1197">
                  <c:v>643.6785059999994</c:v>
                </c:pt>
                <c:pt idx="1198">
                  <c:v>643.88443599999937</c:v>
                </c:pt>
                <c:pt idx="1199">
                  <c:v>644.09410349999939</c:v>
                </c:pt>
                <c:pt idx="1200">
                  <c:v>644.30597349999937</c:v>
                </c:pt>
                <c:pt idx="1201">
                  <c:v>644.52330599999937</c:v>
                </c:pt>
                <c:pt idx="1202">
                  <c:v>644.74867599999936</c:v>
                </c:pt>
                <c:pt idx="1203">
                  <c:v>644.98194599999931</c:v>
                </c:pt>
                <c:pt idx="1204">
                  <c:v>645.22307349999926</c:v>
                </c:pt>
                <c:pt idx="1205">
                  <c:v>645.47411849999924</c:v>
                </c:pt>
                <c:pt idx="1206">
                  <c:v>645.73651099999927</c:v>
                </c:pt>
                <c:pt idx="1207">
                  <c:v>646.0065584999993</c:v>
                </c:pt>
                <c:pt idx="1208">
                  <c:v>646.27726849999931</c:v>
                </c:pt>
                <c:pt idx="1209">
                  <c:v>646.5463409999993</c:v>
                </c:pt>
                <c:pt idx="1210">
                  <c:v>646.82017599999926</c:v>
                </c:pt>
                <c:pt idx="1211">
                  <c:v>647.11019349999924</c:v>
                </c:pt>
                <c:pt idx="1212">
                  <c:v>647.43010349999929</c:v>
                </c:pt>
                <c:pt idx="1213">
                  <c:v>647.79364599999928</c:v>
                </c:pt>
                <c:pt idx="1214">
                  <c:v>648.22707349999928</c:v>
                </c:pt>
                <c:pt idx="1215">
                  <c:v>648.78755099999933</c:v>
                </c:pt>
                <c:pt idx="1216">
                  <c:v>649.57852599999933</c:v>
                </c:pt>
                <c:pt idx="1217">
                  <c:v>650.75170099999934</c:v>
                </c:pt>
                <c:pt idx="1218">
                  <c:v>652.41292599999929</c:v>
                </c:pt>
                <c:pt idx="1219">
                  <c:v>654.45775099999923</c:v>
                </c:pt>
                <c:pt idx="1220">
                  <c:v>656.58712599999922</c:v>
                </c:pt>
                <c:pt idx="1221">
                  <c:v>658.51060099999927</c:v>
                </c:pt>
                <c:pt idx="1222">
                  <c:v>660.09742599999925</c:v>
                </c:pt>
                <c:pt idx="1223">
                  <c:v>661.36045099999922</c:v>
                </c:pt>
                <c:pt idx="1224">
                  <c:v>662.35860099999923</c:v>
                </c:pt>
                <c:pt idx="1225">
                  <c:v>663.15875099999926</c:v>
                </c:pt>
                <c:pt idx="1226">
                  <c:v>663.82775099999924</c:v>
                </c:pt>
                <c:pt idx="1227">
                  <c:v>664.41625099999919</c:v>
                </c:pt>
                <c:pt idx="1228">
                  <c:v>664.95040099999915</c:v>
                </c:pt>
                <c:pt idx="1229">
                  <c:v>665.43737099999919</c:v>
                </c:pt>
                <c:pt idx="1230">
                  <c:v>665.87888599999917</c:v>
                </c:pt>
                <c:pt idx="1231">
                  <c:v>666.28543849999915</c:v>
                </c:pt>
                <c:pt idx="1232">
                  <c:v>666.6661509999991</c:v>
                </c:pt>
                <c:pt idx="1233">
                  <c:v>667.02096349999908</c:v>
                </c:pt>
                <c:pt idx="1234">
                  <c:v>667.35894099999905</c:v>
                </c:pt>
                <c:pt idx="1235">
                  <c:v>667.69791599999905</c:v>
                </c:pt>
                <c:pt idx="1236">
                  <c:v>668.04373349999901</c:v>
                </c:pt>
                <c:pt idx="1237">
                  <c:v>668.39119099999903</c:v>
                </c:pt>
                <c:pt idx="1238">
                  <c:v>668.73921599999903</c:v>
                </c:pt>
                <c:pt idx="1239">
                  <c:v>669.09302849999904</c:v>
                </c:pt>
                <c:pt idx="1240">
                  <c:v>669.46809099999905</c:v>
                </c:pt>
                <c:pt idx="1241">
                  <c:v>669.89523349999899</c:v>
                </c:pt>
                <c:pt idx="1242">
                  <c:v>670.41449599999896</c:v>
                </c:pt>
                <c:pt idx="1243">
                  <c:v>671.09194599999898</c:v>
                </c:pt>
                <c:pt idx="1244">
                  <c:v>672.02389599999901</c:v>
                </c:pt>
                <c:pt idx="1245">
                  <c:v>673.20939599999906</c:v>
                </c:pt>
                <c:pt idx="1246">
                  <c:v>674.44507099999907</c:v>
                </c:pt>
                <c:pt idx="1247">
                  <c:v>675.49552099999903</c:v>
                </c:pt>
                <c:pt idx="1248">
                  <c:v>676.29349599999898</c:v>
                </c:pt>
                <c:pt idx="1249">
                  <c:v>676.90637099999901</c:v>
                </c:pt>
                <c:pt idx="1250">
                  <c:v>677.41571599999907</c:v>
                </c:pt>
                <c:pt idx="1251">
                  <c:v>677.86934849999909</c:v>
                </c:pt>
                <c:pt idx="1252">
                  <c:v>678.28961599999911</c:v>
                </c:pt>
                <c:pt idx="1253">
                  <c:v>678.67989849999913</c:v>
                </c:pt>
                <c:pt idx="1254">
                  <c:v>679.04297349999911</c:v>
                </c:pt>
                <c:pt idx="1255">
                  <c:v>679.38298599999905</c:v>
                </c:pt>
                <c:pt idx="1256">
                  <c:v>679.64027349999901</c:v>
                </c:pt>
                <c:pt idx="1257">
                  <c:v>680.39972469999907</c:v>
                </c:pt>
                <c:pt idx="1258">
                  <c:v>682.44503719999909</c:v>
                </c:pt>
                <c:pt idx="1259">
                  <c:v>684.23377344999915</c:v>
                </c:pt>
                <c:pt idx="1260">
                  <c:v>685.60608844999911</c:v>
                </c:pt>
                <c:pt idx="1261">
                  <c:v>686.82559344999913</c:v>
                </c:pt>
                <c:pt idx="1262">
                  <c:v>688.29553219999912</c:v>
                </c:pt>
                <c:pt idx="1263">
                  <c:v>690.12620719999916</c:v>
                </c:pt>
                <c:pt idx="1264">
                  <c:v>692.5455821999991</c:v>
                </c:pt>
                <c:pt idx="1265">
                  <c:v>695.1512446999991</c:v>
                </c:pt>
                <c:pt idx="1266">
                  <c:v>697.43131969999911</c:v>
                </c:pt>
                <c:pt idx="1267">
                  <c:v>699.38479219999908</c:v>
                </c:pt>
                <c:pt idx="1268">
                  <c:v>700.92683969999905</c:v>
                </c:pt>
                <c:pt idx="1269">
                  <c:v>702.12794344999907</c:v>
                </c:pt>
                <c:pt idx="1270">
                  <c:v>703.09747844999902</c:v>
                </c:pt>
                <c:pt idx="1271">
                  <c:v>703.94408469999905</c:v>
                </c:pt>
                <c:pt idx="1272">
                  <c:v>704.76276094999901</c:v>
                </c:pt>
                <c:pt idx="1273">
                  <c:v>705.62859094999897</c:v>
                </c:pt>
                <c:pt idx="1274">
                  <c:v>706.60693719999892</c:v>
                </c:pt>
                <c:pt idx="1275">
                  <c:v>707.75483219999887</c:v>
                </c:pt>
                <c:pt idx="1276">
                  <c:v>709.0851296999989</c:v>
                </c:pt>
                <c:pt idx="1277">
                  <c:v>710.55558469999892</c:v>
                </c:pt>
                <c:pt idx="1278">
                  <c:v>712.10968969999897</c:v>
                </c:pt>
                <c:pt idx="1279">
                  <c:v>713.69570594999891</c:v>
                </c:pt>
                <c:pt idx="1280">
                  <c:v>715.28234344999896</c:v>
                </c:pt>
                <c:pt idx="1281">
                  <c:v>716.88190469999893</c:v>
                </c:pt>
                <c:pt idx="1282">
                  <c:v>718.5256359499989</c:v>
                </c:pt>
                <c:pt idx="1283">
                  <c:v>720.22070344999895</c:v>
                </c:pt>
                <c:pt idx="1284">
                  <c:v>721.92294594999896</c:v>
                </c:pt>
                <c:pt idx="1285">
                  <c:v>723.55143469999894</c:v>
                </c:pt>
                <c:pt idx="1286">
                  <c:v>725.0271571999989</c:v>
                </c:pt>
                <c:pt idx="1287">
                  <c:v>726.2940959499989</c:v>
                </c:pt>
                <c:pt idx="1288">
                  <c:v>727.34149719999891</c:v>
                </c:pt>
                <c:pt idx="1289">
                  <c:v>728.21794094999893</c:v>
                </c:pt>
                <c:pt idx="1290">
                  <c:v>728.99520344999894</c:v>
                </c:pt>
                <c:pt idx="1291">
                  <c:v>729.74760719999892</c:v>
                </c:pt>
                <c:pt idx="1292">
                  <c:v>730.55000844999893</c:v>
                </c:pt>
                <c:pt idx="1293">
                  <c:v>731.4521596999989</c:v>
                </c:pt>
                <c:pt idx="1294">
                  <c:v>732.47310969999887</c:v>
                </c:pt>
                <c:pt idx="1295">
                  <c:v>733.60682969999891</c:v>
                </c:pt>
                <c:pt idx="1296">
                  <c:v>734.83106844999895</c:v>
                </c:pt>
                <c:pt idx="1297">
                  <c:v>736.14335844999891</c:v>
                </c:pt>
                <c:pt idx="1298">
                  <c:v>737.56889969999895</c:v>
                </c:pt>
                <c:pt idx="1299">
                  <c:v>739.11573344999897</c:v>
                </c:pt>
                <c:pt idx="1300">
                  <c:v>740.77717469999902</c:v>
                </c:pt>
                <c:pt idx="1301">
                  <c:v>742.52402469999902</c:v>
                </c:pt>
                <c:pt idx="1302">
                  <c:v>744.25531719999901</c:v>
                </c:pt>
                <c:pt idx="1303">
                  <c:v>745.87457469999902</c:v>
                </c:pt>
                <c:pt idx="1304">
                  <c:v>747.37304719999906</c:v>
                </c:pt>
                <c:pt idx="1305">
                  <c:v>748.80831844999909</c:v>
                </c:pt>
                <c:pt idx="1306">
                  <c:v>750.25137719999907</c:v>
                </c:pt>
                <c:pt idx="1307">
                  <c:v>751.76623844999904</c:v>
                </c:pt>
                <c:pt idx="1308">
                  <c:v>753.38630094999905</c:v>
                </c:pt>
                <c:pt idx="1309">
                  <c:v>755.06222344999901</c:v>
                </c:pt>
                <c:pt idx="1310">
                  <c:v>756.67544344999897</c:v>
                </c:pt>
                <c:pt idx="1311">
                  <c:v>758.13787469999897</c:v>
                </c:pt>
                <c:pt idx="1312">
                  <c:v>759.42685469999901</c:v>
                </c:pt>
                <c:pt idx="1313">
                  <c:v>760.54426469999896</c:v>
                </c:pt>
                <c:pt idx="1314">
                  <c:v>761.52831594999896</c:v>
                </c:pt>
                <c:pt idx="1315">
                  <c:v>762.449585949999</c:v>
                </c:pt>
                <c:pt idx="1316">
                  <c:v>763.388067199999</c:v>
                </c:pt>
                <c:pt idx="1317">
                  <c:v>764.40240219999896</c:v>
                </c:pt>
                <c:pt idx="1318">
                  <c:v>765.50342344999899</c:v>
                </c:pt>
                <c:pt idx="1319">
                  <c:v>766.66778594999903</c:v>
                </c:pt>
                <c:pt idx="1320">
                  <c:v>767.844310949999</c:v>
                </c:pt>
                <c:pt idx="1321">
                  <c:v>768.94973344999903</c:v>
                </c:pt>
                <c:pt idx="1322">
                  <c:v>769.92206844999907</c:v>
                </c:pt>
                <c:pt idx="1323">
                  <c:v>770.75030844999912</c:v>
                </c:pt>
                <c:pt idx="1324">
                  <c:v>771.44932844999914</c:v>
                </c:pt>
                <c:pt idx="1325">
                  <c:v>772.05483719999916</c:v>
                </c:pt>
                <c:pt idx="1326">
                  <c:v>772.60655969999914</c:v>
                </c:pt>
                <c:pt idx="1327">
                  <c:v>773.12953844999913</c:v>
                </c:pt>
                <c:pt idx="1328">
                  <c:v>773.63919094999915</c:v>
                </c:pt>
                <c:pt idx="1329">
                  <c:v>774.14506344999916</c:v>
                </c:pt>
                <c:pt idx="1330">
                  <c:v>774.65158344999918</c:v>
                </c:pt>
                <c:pt idx="1331">
                  <c:v>775.15704469999923</c:v>
                </c:pt>
                <c:pt idx="1332">
                  <c:v>775.65535719999923</c:v>
                </c:pt>
                <c:pt idx="1333">
                  <c:v>776.14091219999921</c:v>
                </c:pt>
                <c:pt idx="1334">
                  <c:v>776.61082219999923</c:v>
                </c:pt>
                <c:pt idx="1335">
                  <c:v>777.06664469999919</c:v>
                </c:pt>
                <c:pt idx="1336">
                  <c:v>777.51598344999923</c:v>
                </c:pt>
                <c:pt idx="1337">
                  <c:v>777.96961844999919</c:v>
                </c:pt>
                <c:pt idx="1338">
                  <c:v>778.44106844999919</c:v>
                </c:pt>
                <c:pt idx="1339">
                  <c:v>778.94663469999921</c:v>
                </c:pt>
                <c:pt idx="1340">
                  <c:v>779.49878594999916</c:v>
                </c:pt>
                <c:pt idx="1341">
                  <c:v>780.10214219999921</c:v>
                </c:pt>
                <c:pt idx="1342">
                  <c:v>780.74694719999923</c:v>
                </c:pt>
                <c:pt idx="1343">
                  <c:v>781.40714344999924</c:v>
                </c:pt>
                <c:pt idx="1344">
                  <c:v>782.05175594999923</c:v>
                </c:pt>
                <c:pt idx="1345">
                  <c:v>782.65740469999923</c:v>
                </c:pt>
                <c:pt idx="1346">
                  <c:v>783.21050094999919</c:v>
                </c:pt>
                <c:pt idx="1347">
                  <c:v>783.7126109499992</c:v>
                </c:pt>
                <c:pt idx="1348">
                  <c:v>784.17691219999915</c:v>
                </c:pt>
                <c:pt idx="1349">
                  <c:v>784.61597844999915</c:v>
                </c:pt>
                <c:pt idx="1350">
                  <c:v>785.04243594999912</c:v>
                </c:pt>
                <c:pt idx="1351">
                  <c:v>785.46744094999917</c:v>
                </c:pt>
                <c:pt idx="1352">
                  <c:v>785.89804594999919</c:v>
                </c:pt>
                <c:pt idx="1353">
                  <c:v>786.33829344999924</c:v>
                </c:pt>
                <c:pt idx="1354">
                  <c:v>786.79054594999923</c:v>
                </c:pt>
                <c:pt idx="1355">
                  <c:v>787.25555594999923</c:v>
                </c:pt>
                <c:pt idx="1356">
                  <c:v>787.73511719999919</c:v>
                </c:pt>
                <c:pt idx="1357">
                  <c:v>788.23683344999915</c:v>
                </c:pt>
                <c:pt idx="1358">
                  <c:v>788.78836344999911</c:v>
                </c:pt>
                <c:pt idx="1359">
                  <c:v>789.41922969999916</c:v>
                </c:pt>
                <c:pt idx="1360">
                  <c:v>790.1181184499992</c:v>
                </c:pt>
                <c:pt idx="1361">
                  <c:v>790.8548246999992</c:v>
                </c:pt>
                <c:pt idx="1362">
                  <c:v>791.61135844999922</c:v>
                </c:pt>
                <c:pt idx="1363">
                  <c:v>792.34872969999924</c:v>
                </c:pt>
                <c:pt idx="1364">
                  <c:v>793.01924219999921</c:v>
                </c:pt>
                <c:pt idx="1365">
                  <c:v>793.61897594999925</c:v>
                </c:pt>
                <c:pt idx="1366">
                  <c:v>794.15974344999927</c:v>
                </c:pt>
                <c:pt idx="1367">
                  <c:v>794.63918219999925</c:v>
                </c:pt>
                <c:pt idx="1368">
                  <c:v>795.06235844999924</c:v>
                </c:pt>
                <c:pt idx="1369">
                  <c:v>795.4528184499992</c:v>
                </c:pt>
                <c:pt idx="1370">
                  <c:v>795.83607719999918</c:v>
                </c:pt>
                <c:pt idx="1371">
                  <c:v>796.23594344999913</c:v>
                </c:pt>
                <c:pt idx="1372">
                  <c:v>796.6844071999991</c:v>
                </c:pt>
                <c:pt idx="1373">
                  <c:v>797.21083344999909</c:v>
                </c:pt>
                <c:pt idx="1374">
                  <c:v>797.8326871999991</c:v>
                </c:pt>
                <c:pt idx="1375">
                  <c:v>798.54498094999906</c:v>
                </c:pt>
                <c:pt idx="1376">
                  <c:v>799.3161621999991</c:v>
                </c:pt>
                <c:pt idx="1377">
                  <c:v>800.10018844999911</c:v>
                </c:pt>
                <c:pt idx="1378">
                  <c:v>800.8483571999991</c:v>
                </c:pt>
                <c:pt idx="1379">
                  <c:v>801.52533594999909</c:v>
                </c:pt>
                <c:pt idx="1380">
                  <c:v>802.12116719999904</c:v>
                </c:pt>
                <c:pt idx="1381">
                  <c:v>802.642850949999</c:v>
                </c:pt>
                <c:pt idx="1382">
                  <c:v>803.104238449999</c:v>
                </c:pt>
                <c:pt idx="1383">
                  <c:v>803.52326719999905</c:v>
                </c:pt>
                <c:pt idx="1384">
                  <c:v>803.91516219999903</c:v>
                </c:pt>
                <c:pt idx="1385">
                  <c:v>804.29044094999904</c:v>
                </c:pt>
                <c:pt idx="1386">
                  <c:v>804.656077199999</c:v>
                </c:pt>
                <c:pt idx="1387">
                  <c:v>805.01623594999899</c:v>
                </c:pt>
                <c:pt idx="1388">
                  <c:v>805.37355969999896</c:v>
                </c:pt>
                <c:pt idx="1389">
                  <c:v>805.72934344999896</c:v>
                </c:pt>
                <c:pt idx="1390">
                  <c:v>806.08419094999897</c:v>
                </c:pt>
                <c:pt idx="1391">
                  <c:v>806.43922219999899</c:v>
                </c:pt>
                <c:pt idx="1392">
                  <c:v>806.79608219999898</c:v>
                </c:pt>
                <c:pt idx="1393">
                  <c:v>807.15618844999892</c:v>
                </c:pt>
                <c:pt idx="1394">
                  <c:v>807.52024094999888</c:v>
                </c:pt>
                <c:pt idx="1395">
                  <c:v>807.88809969999886</c:v>
                </c:pt>
                <c:pt idx="1396">
                  <c:v>808.25896844999886</c:v>
                </c:pt>
                <c:pt idx="1397">
                  <c:v>808.63168344999883</c:v>
                </c:pt>
                <c:pt idx="1398">
                  <c:v>809.00488844999882</c:v>
                </c:pt>
                <c:pt idx="1399">
                  <c:v>809.37794469999881</c:v>
                </c:pt>
                <c:pt idx="1400">
                  <c:v>809.75141219999875</c:v>
                </c:pt>
                <c:pt idx="1401">
                  <c:v>810.1269271999987</c:v>
                </c:pt>
                <c:pt idx="1402">
                  <c:v>810.50804219999873</c:v>
                </c:pt>
                <c:pt idx="1403">
                  <c:v>810.89907969999877</c:v>
                </c:pt>
                <c:pt idx="1404">
                  <c:v>811.3034696999988</c:v>
                </c:pt>
                <c:pt idx="1405">
                  <c:v>811.72407344999885</c:v>
                </c:pt>
                <c:pt idx="1406">
                  <c:v>812.16292094999881</c:v>
                </c:pt>
                <c:pt idx="1407">
                  <c:v>812.62344219999886</c:v>
                </c:pt>
                <c:pt idx="1408">
                  <c:v>813.1155246999989</c:v>
                </c:pt>
                <c:pt idx="1409">
                  <c:v>813.65518094999891</c:v>
                </c:pt>
                <c:pt idx="1410">
                  <c:v>814.27031469999895</c:v>
                </c:pt>
                <c:pt idx="1411">
                  <c:v>814.992793449999</c:v>
                </c:pt>
                <c:pt idx="1412">
                  <c:v>815.82984469999894</c:v>
                </c:pt>
                <c:pt idx="1413">
                  <c:v>816.76489594999896</c:v>
                </c:pt>
                <c:pt idx="1414">
                  <c:v>817.76670969999896</c:v>
                </c:pt>
                <c:pt idx="1415">
                  <c:v>818.7816571999989</c:v>
                </c:pt>
                <c:pt idx="1416">
                  <c:v>819.75789469999893</c:v>
                </c:pt>
                <c:pt idx="1417">
                  <c:v>820.67112344999896</c:v>
                </c:pt>
                <c:pt idx="1418">
                  <c:v>821.51394094999898</c:v>
                </c:pt>
                <c:pt idx="1419">
                  <c:v>822.290118449999</c:v>
                </c:pt>
                <c:pt idx="1420">
                  <c:v>823.01026969999896</c:v>
                </c:pt>
                <c:pt idx="1421">
                  <c:v>823.68204219999893</c:v>
                </c:pt>
                <c:pt idx="1422">
                  <c:v>824.30936469999892</c:v>
                </c:pt>
                <c:pt idx="1423">
                  <c:v>824.89333969999893</c:v>
                </c:pt>
                <c:pt idx="1424">
                  <c:v>825.4375021999989</c:v>
                </c:pt>
                <c:pt idx="1425">
                  <c:v>825.94950844999892</c:v>
                </c:pt>
                <c:pt idx="1426">
                  <c:v>826.43698844999892</c:v>
                </c:pt>
                <c:pt idx="1427">
                  <c:v>826.90661844999897</c:v>
                </c:pt>
                <c:pt idx="1428">
                  <c:v>827.36417344999893</c:v>
                </c:pt>
                <c:pt idx="1429">
                  <c:v>827.81415094999898</c:v>
                </c:pt>
                <c:pt idx="1430">
                  <c:v>828.25986719999901</c:v>
                </c:pt>
                <c:pt idx="1431">
                  <c:v>828.70479594999904</c:v>
                </c:pt>
                <c:pt idx="1432">
                  <c:v>829.151352199999</c:v>
                </c:pt>
                <c:pt idx="1433">
                  <c:v>829.60049844999901</c:v>
                </c:pt>
                <c:pt idx="1434">
                  <c:v>830.05177969999897</c:v>
                </c:pt>
                <c:pt idx="1435">
                  <c:v>830.50465344999895</c:v>
                </c:pt>
                <c:pt idx="1436">
                  <c:v>830.95906719999891</c:v>
                </c:pt>
                <c:pt idx="1437">
                  <c:v>831.41693719999887</c:v>
                </c:pt>
                <c:pt idx="1438">
                  <c:v>831.88215719999891</c:v>
                </c:pt>
                <c:pt idx="1439">
                  <c:v>832.36003844999891</c:v>
                </c:pt>
                <c:pt idx="1440">
                  <c:v>832.85538469999892</c:v>
                </c:pt>
                <c:pt idx="1441">
                  <c:v>833.36729469999887</c:v>
                </c:pt>
                <c:pt idx="1442">
                  <c:v>833.88924094999891</c:v>
                </c:pt>
                <c:pt idx="1443">
                  <c:v>834.41251719999889</c:v>
                </c:pt>
                <c:pt idx="1444">
                  <c:v>834.92769094999892</c:v>
                </c:pt>
                <c:pt idx="1445">
                  <c:v>835.42741219999891</c:v>
                </c:pt>
                <c:pt idx="1446">
                  <c:v>835.9104646999989</c:v>
                </c:pt>
                <c:pt idx="1447">
                  <c:v>836.37958719999892</c:v>
                </c:pt>
                <c:pt idx="1448">
                  <c:v>836.83838469999887</c:v>
                </c:pt>
                <c:pt idx="1449">
                  <c:v>837.29062844999885</c:v>
                </c:pt>
                <c:pt idx="1450">
                  <c:v>837.73942469999884</c:v>
                </c:pt>
                <c:pt idx="1451">
                  <c:v>838.1870921999988</c:v>
                </c:pt>
                <c:pt idx="1452">
                  <c:v>838.6357484499988</c:v>
                </c:pt>
                <c:pt idx="1453">
                  <c:v>839.0875546999988</c:v>
                </c:pt>
                <c:pt idx="1454">
                  <c:v>839.54392844999882</c:v>
                </c:pt>
                <c:pt idx="1455">
                  <c:v>840.00533344999883</c:v>
                </c:pt>
                <c:pt idx="1456">
                  <c:v>840.47241719999886</c:v>
                </c:pt>
                <c:pt idx="1457">
                  <c:v>840.94657094999889</c:v>
                </c:pt>
                <c:pt idx="1458">
                  <c:v>841.43307969999887</c:v>
                </c:pt>
                <c:pt idx="1459">
                  <c:v>841.94562844999882</c:v>
                </c:pt>
                <c:pt idx="1460">
                  <c:v>842.50430719999883</c:v>
                </c:pt>
                <c:pt idx="1461">
                  <c:v>843.13087719999885</c:v>
                </c:pt>
                <c:pt idx="1462">
                  <c:v>843.83932094999886</c:v>
                </c:pt>
                <c:pt idx="1463">
                  <c:v>844.62719719999882</c:v>
                </c:pt>
                <c:pt idx="1464">
                  <c:v>845.47896594999884</c:v>
                </c:pt>
                <c:pt idx="1465">
                  <c:v>846.36639094999884</c:v>
                </c:pt>
                <c:pt idx="1466">
                  <c:v>847.2465184499988</c:v>
                </c:pt>
                <c:pt idx="1467">
                  <c:v>848.08014844999877</c:v>
                </c:pt>
                <c:pt idx="1468">
                  <c:v>848.84601844999872</c:v>
                </c:pt>
                <c:pt idx="1469">
                  <c:v>849.53324344999874</c:v>
                </c:pt>
                <c:pt idx="1470">
                  <c:v>850.14201594999872</c:v>
                </c:pt>
                <c:pt idx="1471">
                  <c:v>850.68783219999875</c:v>
                </c:pt>
                <c:pt idx="1472">
                  <c:v>851.19147344999874</c:v>
                </c:pt>
                <c:pt idx="1473">
                  <c:v>851.66833969999868</c:v>
                </c:pt>
                <c:pt idx="1474">
                  <c:v>852.12718094999866</c:v>
                </c:pt>
                <c:pt idx="1475">
                  <c:v>852.57281844999864</c:v>
                </c:pt>
                <c:pt idx="1476">
                  <c:v>853.00819219999869</c:v>
                </c:pt>
                <c:pt idx="1477">
                  <c:v>853.4354896999987</c:v>
                </c:pt>
                <c:pt idx="1478">
                  <c:v>853.85667969999872</c:v>
                </c:pt>
                <c:pt idx="1479">
                  <c:v>854.27329344999873</c:v>
                </c:pt>
                <c:pt idx="1480">
                  <c:v>854.68631969999876</c:v>
                </c:pt>
                <c:pt idx="1481">
                  <c:v>855.09645844999875</c:v>
                </c:pt>
                <c:pt idx="1482">
                  <c:v>855.5041821999987</c:v>
                </c:pt>
                <c:pt idx="1483">
                  <c:v>855.90966594999873</c:v>
                </c:pt>
                <c:pt idx="1484">
                  <c:v>856.31282219999878</c:v>
                </c:pt>
                <c:pt idx="1485">
                  <c:v>856.71337094999876</c:v>
                </c:pt>
                <c:pt idx="1486">
                  <c:v>857.11074344999872</c:v>
                </c:pt>
                <c:pt idx="1487">
                  <c:v>857.50437969999871</c:v>
                </c:pt>
                <c:pt idx="1488">
                  <c:v>857.89406094999867</c:v>
                </c:pt>
                <c:pt idx="1489">
                  <c:v>858.28009344999873</c:v>
                </c:pt>
                <c:pt idx="1490">
                  <c:v>858.66294094999876</c:v>
                </c:pt>
                <c:pt idx="1491">
                  <c:v>859.04280469999878</c:v>
                </c:pt>
                <c:pt idx="1492">
                  <c:v>859.41968469999881</c:v>
                </c:pt>
                <c:pt idx="1493">
                  <c:v>859.79364219999877</c:v>
                </c:pt>
                <c:pt idx="1494">
                  <c:v>860.16507094999872</c:v>
                </c:pt>
                <c:pt idx="1495">
                  <c:v>860.53460969999867</c:v>
                </c:pt>
                <c:pt idx="1496">
                  <c:v>860.90280969999867</c:v>
                </c:pt>
                <c:pt idx="1497">
                  <c:v>861.26982844999873</c:v>
                </c:pt>
                <c:pt idx="1498">
                  <c:v>861.6357884499987</c:v>
                </c:pt>
                <c:pt idx="1499">
                  <c:v>862.00075094999875</c:v>
                </c:pt>
                <c:pt idx="1500">
                  <c:v>862.36484719999874</c:v>
                </c:pt>
                <c:pt idx="1501">
                  <c:v>862.72831344999872</c:v>
                </c:pt>
                <c:pt idx="1502">
                  <c:v>863.09146469999871</c:v>
                </c:pt>
                <c:pt idx="1503">
                  <c:v>863.45458094999867</c:v>
                </c:pt>
                <c:pt idx="1504">
                  <c:v>863.8177846999987</c:v>
                </c:pt>
                <c:pt idx="1505">
                  <c:v>864.18101469999874</c:v>
                </c:pt>
                <c:pt idx="1506">
                  <c:v>864.54351844999871</c:v>
                </c:pt>
                <c:pt idx="1507">
                  <c:v>864.90419344999873</c:v>
                </c:pt>
                <c:pt idx="1508">
                  <c:v>865.26221719999876</c:v>
                </c:pt>
                <c:pt idx="1509">
                  <c:v>865.61748469999873</c:v>
                </c:pt>
                <c:pt idx="1510">
                  <c:v>865.97020594999867</c:v>
                </c:pt>
                <c:pt idx="1511">
                  <c:v>866.32040719999873</c:v>
                </c:pt>
                <c:pt idx="1512">
                  <c:v>866.66825469999867</c:v>
                </c:pt>
                <c:pt idx="1513">
                  <c:v>867.01409844999864</c:v>
                </c:pt>
                <c:pt idx="1514">
                  <c:v>867.35884844999862</c:v>
                </c:pt>
                <c:pt idx="1515">
                  <c:v>867.70343219999859</c:v>
                </c:pt>
                <c:pt idx="1516">
                  <c:v>868.04881219999857</c:v>
                </c:pt>
                <c:pt idx="1517">
                  <c:v>868.39616969999861</c:v>
                </c:pt>
                <c:pt idx="1518">
                  <c:v>868.75119219999863</c:v>
                </c:pt>
                <c:pt idx="1519">
                  <c:v>869.12776594999866</c:v>
                </c:pt>
                <c:pt idx="1520">
                  <c:v>869.54275219999863</c:v>
                </c:pt>
                <c:pt idx="1521">
                  <c:v>870.01308219999862</c:v>
                </c:pt>
                <c:pt idx="1522">
                  <c:v>870.54393594999863</c:v>
                </c:pt>
                <c:pt idx="1523">
                  <c:v>871.12102469999866</c:v>
                </c:pt>
                <c:pt idx="1524">
                  <c:v>871.71765219999861</c:v>
                </c:pt>
                <c:pt idx="1525">
                  <c:v>872.30228344999864</c:v>
                </c:pt>
                <c:pt idx="1526">
                  <c:v>872.8457984499986</c:v>
                </c:pt>
                <c:pt idx="1527">
                  <c:v>873.33213219999857</c:v>
                </c:pt>
                <c:pt idx="1528">
                  <c:v>873.76165219999859</c:v>
                </c:pt>
                <c:pt idx="1529">
                  <c:v>874.14218094999865</c:v>
                </c:pt>
                <c:pt idx="1530">
                  <c:v>874.48441969999863</c:v>
                </c:pt>
                <c:pt idx="1531">
                  <c:v>874.79748594999865</c:v>
                </c:pt>
                <c:pt idx="1532">
                  <c:v>875.08997219999867</c:v>
                </c:pt>
                <c:pt idx="1533">
                  <c:v>875.3700509499987</c:v>
                </c:pt>
                <c:pt idx="1534">
                  <c:v>875.64248219999865</c:v>
                </c:pt>
                <c:pt idx="1535">
                  <c:v>875.90990844999862</c:v>
                </c:pt>
                <c:pt idx="1536">
                  <c:v>876.17386094999858</c:v>
                </c:pt>
                <c:pt idx="1537">
                  <c:v>876.43547719999856</c:v>
                </c:pt>
                <c:pt idx="1538">
                  <c:v>876.69571094999856</c:v>
                </c:pt>
                <c:pt idx="1539">
                  <c:v>876.95542844999852</c:v>
                </c:pt>
                <c:pt idx="1540">
                  <c:v>877.21559219999847</c:v>
                </c:pt>
                <c:pt idx="1541">
                  <c:v>877.47710344999848</c:v>
                </c:pt>
                <c:pt idx="1542">
                  <c:v>877.7406621999985</c:v>
                </c:pt>
                <c:pt idx="1543">
                  <c:v>878.00662719999855</c:v>
                </c:pt>
                <c:pt idx="1544">
                  <c:v>878.2757509499985</c:v>
                </c:pt>
                <c:pt idx="1545">
                  <c:v>878.54927594999845</c:v>
                </c:pt>
                <c:pt idx="1546">
                  <c:v>878.83146344999841</c:v>
                </c:pt>
                <c:pt idx="1547">
                  <c:v>879.12979469999846</c:v>
                </c:pt>
                <c:pt idx="1548">
                  <c:v>879.4507709499984</c:v>
                </c:pt>
                <c:pt idx="1549">
                  <c:v>879.80029844999842</c:v>
                </c:pt>
                <c:pt idx="1550">
                  <c:v>880.18196469999839</c:v>
                </c:pt>
                <c:pt idx="1551">
                  <c:v>880.59288219999837</c:v>
                </c:pt>
                <c:pt idx="1552">
                  <c:v>881.02705719999835</c:v>
                </c:pt>
                <c:pt idx="1553">
                  <c:v>881.48021969999832</c:v>
                </c:pt>
                <c:pt idx="1554">
                  <c:v>881.94585969999832</c:v>
                </c:pt>
                <c:pt idx="1555">
                  <c:v>882.41647844999829</c:v>
                </c:pt>
                <c:pt idx="1556">
                  <c:v>882.88597719999825</c:v>
                </c:pt>
                <c:pt idx="1557">
                  <c:v>883.34662094999828</c:v>
                </c:pt>
                <c:pt idx="1558">
                  <c:v>883.79089344999829</c:v>
                </c:pt>
                <c:pt idx="1559">
                  <c:v>884.21556594999834</c:v>
                </c:pt>
                <c:pt idx="1560">
                  <c:v>884.62162719999833</c:v>
                </c:pt>
                <c:pt idx="1561">
                  <c:v>885.01293594999834</c:v>
                </c:pt>
                <c:pt idx="1562">
                  <c:v>885.39414719999832</c:v>
                </c:pt>
                <c:pt idx="1563">
                  <c:v>885.76800844999832</c:v>
                </c:pt>
                <c:pt idx="1564">
                  <c:v>886.13478219999831</c:v>
                </c:pt>
                <c:pt idx="1565">
                  <c:v>886.49230719999832</c:v>
                </c:pt>
                <c:pt idx="1566">
                  <c:v>886.83753844999831</c:v>
                </c:pt>
                <c:pt idx="1567">
                  <c:v>887.16877844999829</c:v>
                </c:pt>
                <c:pt idx="1568">
                  <c:v>887.48635969999827</c:v>
                </c:pt>
                <c:pt idx="1569">
                  <c:v>887.79184844999827</c:v>
                </c:pt>
                <c:pt idx="1570">
                  <c:v>888.08767719999832</c:v>
                </c:pt>
                <c:pt idx="1571">
                  <c:v>888.37642719999837</c:v>
                </c:pt>
                <c:pt idx="1572">
                  <c:v>888.66049594999834</c:v>
                </c:pt>
                <c:pt idx="1573">
                  <c:v>888.94188719999829</c:v>
                </c:pt>
                <c:pt idx="1574">
                  <c:v>889.2224034499983</c:v>
                </c:pt>
                <c:pt idx="1575">
                  <c:v>889.50378594999825</c:v>
                </c:pt>
                <c:pt idx="1576">
                  <c:v>889.78802094999821</c:v>
                </c:pt>
                <c:pt idx="1577">
                  <c:v>890.0774709499982</c:v>
                </c:pt>
                <c:pt idx="1578">
                  <c:v>890.37663344999817</c:v>
                </c:pt>
                <c:pt idx="1579">
                  <c:v>890.69459969999821</c:v>
                </c:pt>
                <c:pt idx="1580">
                  <c:v>891.04406594999818</c:v>
                </c:pt>
                <c:pt idx="1581">
                  <c:v>891.44464969999819</c:v>
                </c:pt>
                <c:pt idx="1582">
                  <c:v>891.92247844999815</c:v>
                </c:pt>
                <c:pt idx="1583">
                  <c:v>892.49335469999812</c:v>
                </c:pt>
                <c:pt idx="1584">
                  <c:v>893.15110969999807</c:v>
                </c:pt>
                <c:pt idx="1585">
                  <c:v>893.87093719999802</c:v>
                </c:pt>
                <c:pt idx="1586">
                  <c:v>894.61310344999799</c:v>
                </c:pt>
                <c:pt idx="1587">
                  <c:v>895.32943969999803</c:v>
                </c:pt>
                <c:pt idx="1588">
                  <c:v>895.98177844999805</c:v>
                </c:pt>
                <c:pt idx="1589">
                  <c:v>896.553739699998</c:v>
                </c:pt>
                <c:pt idx="1590">
                  <c:v>897.04701219999799</c:v>
                </c:pt>
                <c:pt idx="1591">
                  <c:v>897.47528969999803</c:v>
                </c:pt>
                <c:pt idx="1592">
                  <c:v>897.85543344999803</c:v>
                </c:pt>
                <c:pt idx="1593">
                  <c:v>898.201898449998</c:v>
                </c:pt>
                <c:pt idx="1594">
                  <c:v>898.52563969999801</c:v>
                </c:pt>
                <c:pt idx="1595">
                  <c:v>898.83507469999802</c:v>
                </c:pt>
                <c:pt idx="1596">
                  <c:v>899.13657344999797</c:v>
                </c:pt>
                <c:pt idx="1597">
                  <c:v>899.43360969999799</c:v>
                </c:pt>
                <c:pt idx="1598">
                  <c:v>899.72808219999797</c:v>
                </c:pt>
                <c:pt idx="1599">
                  <c:v>900.02062969999793</c:v>
                </c:pt>
                <c:pt idx="1600">
                  <c:v>900.31088469999793</c:v>
                </c:pt>
                <c:pt idx="1601">
                  <c:v>900.59784969999794</c:v>
                </c:pt>
                <c:pt idx="1602">
                  <c:v>900.88069344999792</c:v>
                </c:pt>
                <c:pt idx="1603">
                  <c:v>901.15910094999788</c:v>
                </c:pt>
                <c:pt idx="1604">
                  <c:v>901.43318594999789</c:v>
                </c:pt>
                <c:pt idx="1605">
                  <c:v>901.70322844999794</c:v>
                </c:pt>
                <c:pt idx="1606">
                  <c:v>901.96956969999792</c:v>
                </c:pt>
                <c:pt idx="1607">
                  <c:v>902.2329271999979</c:v>
                </c:pt>
                <c:pt idx="1608">
                  <c:v>902.49423719999788</c:v>
                </c:pt>
                <c:pt idx="1609">
                  <c:v>902.75456719999784</c:v>
                </c:pt>
                <c:pt idx="1610">
                  <c:v>903.01492344999781</c:v>
                </c:pt>
                <c:pt idx="1611">
                  <c:v>903.27704719999781</c:v>
                </c:pt>
                <c:pt idx="1612">
                  <c:v>903.54299469999785</c:v>
                </c:pt>
                <c:pt idx="1613">
                  <c:v>903.81379844999788</c:v>
                </c:pt>
                <c:pt idx="1614">
                  <c:v>904.08960719999789</c:v>
                </c:pt>
                <c:pt idx="1615">
                  <c:v>904.36977344999787</c:v>
                </c:pt>
                <c:pt idx="1616">
                  <c:v>904.6523721999979</c:v>
                </c:pt>
                <c:pt idx="1617">
                  <c:v>904.93628344999786</c:v>
                </c:pt>
                <c:pt idx="1618">
                  <c:v>905.22304719999784</c:v>
                </c:pt>
                <c:pt idx="1619">
                  <c:v>905.51856094999789</c:v>
                </c:pt>
                <c:pt idx="1620">
                  <c:v>905.83564344999786</c:v>
                </c:pt>
                <c:pt idx="1621">
                  <c:v>906.1875771999978</c:v>
                </c:pt>
                <c:pt idx="1622">
                  <c:v>906.58041719999778</c:v>
                </c:pt>
                <c:pt idx="1623">
                  <c:v>907.01169594999783</c:v>
                </c:pt>
                <c:pt idx="1624">
                  <c:v>907.46983719999787</c:v>
                </c:pt>
                <c:pt idx="1625">
                  <c:v>907.93461969999782</c:v>
                </c:pt>
                <c:pt idx="1626">
                  <c:v>908.38454469999783</c:v>
                </c:pt>
                <c:pt idx="1627">
                  <c:v>908.80548969999779</c:v>
                </c:pt>
                <c:pt idx="1628">
                  <c:v>909.19124219999776</c:v>
                </c:pt>
                <c:pt idx="1629">
                  <c:v>909.54235344999779</c:v>
                </c:pt>
                <c:pt idx="1630">
                  <c:v>909.86412594999774</c:v>
                </c:pt>
                <c:pt idx="1631">
                  <c:v>910.16355094999778</c:v>
                </c:pt>
                <c:pt idx="1632">
                  <c:v>910.44681469999773</c:v>
                </c:pt>
                <c:pt idx="1633">
                  <c:v>910.71841469999777</c:v>
                </c:pt>
                <c:pt idx="1634">
                  <c:v>910.9816846999978</c:v>
                </c:pt>
                <c:pt idx="1635">
                  <c:v>911.23879469999781</c:v>
                </c:pt>
                <c:pt idx="1636">
                  <c:v>911.49118844999782</c:v>
                </c:pt>
                <c:pt idx="1637">
                  <c:v>911.73983719999785</c:v>
                </c:pt>
                <c:pt idx="1638">
                  <c:v>911.98549344999788</c:v>
                </c:pt>
                <c:pt idx="1639">
                  <c:v>912.22883094999793</c:v>
                </c:pt>
                <c:pt idx="1640">
                  <c:v>912.47065469999791</c:v>
                </c:pt>
                <c:pt idx="1641">
                  <c:v>912.71177844999795</c:v>
                </c:pt>
                <c:pt idx="1642">
                  <c:v>912.95272719999798</c:v>
                </c:pt>
                <c:pt idx="1643">
                  <c:v>913.19373719999794</c:v>
                </c:pt>
                <c:pt idx="1644">
                  <c:v>913.4347471999979</c:v>
                </c:pt>
                <c:pt idx="1645">
                  <c:v>913.67531969999789</c:v>
                </c:pt>
                <c:pt idx="1646">
                  <c:v>913.91479844999787</c:v>
                </c:pt>
                <c:pt idx="1647">
                  <c:v>914.15274594999789</c:v>
                </c:pt>
                <c:pt idx="1648">
                  <c:v>914.38931969999794</c:v>
                </c:pt>
                <c:pt idx="1649">
                  <c:v>914.62531594999791</c:v>
                </c:pt>
                <c:pt idx="1650">
                  <c:v>914.86186344999794</c:v>
                </c:pt>
                <c:pt idx="1651">
                  <c:v>915.09987219999789</c:v>
                </c:pt>
                <c:pt idx="1652">
                  <c:v>915.34019094999792</c:v>
                </c:pt>
                <c:pt idx="1653">
                  <c:v>915.58359844999791</c:v>
                </c:pt>
                <c:pt idx="1654">
                  <c:v>915.83190594999792</c:v>
                </c:pt>
                <c:pt idx="1655">
                  <c:v>916.0885084499979</c:v>
                </c:pt>
                <c:pt idx="1656">
                  <c:v>916.35747469999785</c:v>
                </c:pt>
                <c:pt idx="1657">
                  <c:v>916.64289094999788</c:v>
                </c:pt>
                <c:pt idx="1658">
                  <c:v>916.94666469999788</c:v>
                </c:pt>
                <c:pt idx="1659">
                  <c:v>917.26663469999789</c:v>
                </c:pt>
                <c:pt idx="1660">
                  <c:v>917.59698219999791</c:v>
                </c:pt>
                <c:pt idx="1661">
                  <c:v>917.92986719999794</c:v>
                </c:pt>
                <c:pt idx="1662">
                  <c:v>918.25685469999792</c:v>
                </c:pt>
                <c:pt idx="1663">
                  <c:v>918.57121594999796</c:v>
                </c:pt>
                <c:pt idx="1664">
                  <c:v>918.87033469999801</c:v>
                </c:pt>
                <c:pt idx="1665">
                  <c:v>919.154753449998</c:v>
                </c:pt>
                <c:pt idx="1666">
                  <c:v>919.42674719999798</c:v>
                </c:pt>
                <c:pt idx="1667">
                  <c:v>919.68923844999802</c:v>
                </c:pt>
                <c:pt idx="1668">
                  <c:v>919.94470344999797</c:v>
                </c:pt>
                <c:pt idx="1669">
                  <c:v>920.19510219999802</c:v>
                </c:pt>
                <c:pt idx="1670">
                  <c:v>920.44175594999797</c:v>
                </c:pt>
                <c:pt idx="1671">
                  <c:v>920.68562719999795</c:v>
                </c:pt>
                <c:pt idx="1672">
                  <c:v>920.92751219999798</c:v>
                </c:pt>
                <c:pt idx="1673">
                  <c:v>921.16816344999802</c:v>
                </c:pt>
                <c:pt idx="1674">
                  <c:v>921.40821094999797</c:v>
                </c:pt>
                <c:pt idx="1675">
                  <c:v>921.64866094999797</c:v>
                </c:pt>
                <c:pt idx="1676">
                  <c:v>921.89077344999794</c:v>
                </c:pt>
                <c:pt idx="1677">
                  <c:v>922.13796969999794</c:v>
                </c:pt>
                <c:pt idx="1678">
                  <c:v>922.39602469999795</c:v>
                </c:pt>
                <c:pt idx="1679">
                  <c:v>922.67098469999792</c:v>
                </c:pt>
                <c:pt idx="1680">
                  <c:v>922.96816969999793</c:v>
                </c:pt>
                <c:pt idx="1681">
                  <c:v>923.28922469999793</c:v>
                </c:pt>
                <c:pt idx="1682">
                  <c:v>923.6300371999979</c:v>
                </c:pt>
                <c:pt idx="1683">
                  <c:v>923.98253969999791</c:v>
                </c:pt>
                <c:pt idx="1684">
                  <c:v>924.33813094999789</c:v>
                </c:pt>
                <c:pt idx="1685">
                  <c:v>924.68881344999784</c:v>
                </c:pt>
                <c:pt idx="1686">
                  <c:v>925.0291446999978</c:v>
                </c:pt>
                <c:pt idx="1687">
                  <c:v>925.35786469999778</c:v>
                </c:pt>
                <c:pt idx="1688">
                  <c:v>925.67466719999777</c:v>
                </c:pt>
                <c:pt idx="1689">
                  <c:v>925.97805594999772</c:v>
                </c:pt>
                <c:pt idx="1690">
                  <c:v>926.26735719999772</c:v>
                </c:pt>
                <c:pt idx="1691">
                  <c:v>926.5445396999977</c:v>
                </c:pt>
                <c:pt idx="1692">
                  <c:v>926.81586844999765</c:v>
                </c:pt>
                <c:pt idx="1693">
                  <c:v>927.09165094999764</c:v>
                </c:pt>
                <c:pt idx="1694">
                  <c:v>927.38327969999762</c:v>
                </c:pt>
                <c:pt idx="1695">
                  <c:v>927.69925969999758</c:v>
                </c:pt>
                <c:pt idx="1696">
                  <c:v>928.04313469999761</c:v>
                </c:pt>
                <c:pt idx="1697">
                  <c:v>928.41048594999756</c:v>
                </c:pt>
                <c:pt idx="1698">
                  <c:v>928.79133844999751</c:v>
                </c:pt>
                <c:pt idx="1699">
                  <c:v>929.17582219999747</c:v>
                </c:pt>
                <c:pt idx="1700">
                  <c:v>929.55445219999751</c:v>
                </c:pt>
                <c:pt idx="1701">
                  <c:v>929.92163719999746</c:v>
                </c:pt>
                <c:pt idx="1702">
                  <c:v>930.27534719999744</c:v>
                </c:pt>
                <c:pt idx="1703">
                  <c:v>930.61322844999745</c:v>
                </c:pt>
                <c:pt idx="1704">
                  <c:v>930.93250719999742</c:v>
                </c:pt>
                <c:pt idx="1705">
                  <c:v>931.23109219999742</c:v>
                </c:pt>
                <c:pt idx="1706">
                  <c:v>931.50842344999739</c:v>
                </c:pt>
                <c:pt idx="1707">
                  <c:v>931.76610219999736</c:v>
                </c:pt>
                <c:pt idx="1708">
                  <c:v>932.0080046999974</c:v>
                </c:pt>
                <c:pt idx="1709">
                  <c:v>932.23840969999742</c:v>
                </c:pt>
                <c:pt idx="1710">
                  <c:v>932.46059844999741</c:v>
                </c:pt>
                <c:pt idx="1711">
                  <c:v>932.67715219999741</c:v>
                </c:pt>
                <c:pt idx="1712">
                  <c:v>932.89045969999745</c:v>
                </c:pt>
                <c:pt idx="1713">
                  <c:v>933.1025246999975</c:v>
                </c:pt>
                <c:pt idx="1714">
                  <c:v>933.31444094999745</c:v>
                </c:pt>
                <c:pt idx="1715">
                  <c:v>933.52665469999749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3359-4BD8-8E25-A04B44464E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4574960"/>
        <c:axId val="374571680"/>
      </c:scatterChart>
      <c:valAx>
        <c:axId val="374579552"/>
        <c:scaling>
          <c:orientation val="minMax"/>
          <c:max val="1700"/>
          <c:min val="200"/>
        </c:scaling>
        <c:delete val="0"/>
        <c:axPos val="b"/>
        <c:numFmt formatCode="0" sourceLinked="0"/>
        <c:majorTickMark val="in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endParaRPr lang="en-US"/>
          </a:p>
        </c:txPr>
        <c:crossAx val="374573648"/>
        <c:crosses val="autoZero"/>
        <c:crossBetween val="midCat"/>
      </c:valAx>
      <c:valAx>
        <c:axId val="374573648"/>
        <c:scaling>
          <c:orientation val="minMax"/>
          <c:max val="3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Arial Nova" panose="020B0504020202020204" pitchFamily="34" charset="0"/>
                    <a:ea typeface="+mn-ea"/>
                    <a:cs typeface="+mn-cs"/>
                  </a:defRPr>
                </a:pPr>
                <a:r>
                  <a:rPr lang="en-GB" sz="2000" b="1" dirty="0">
                    <a:latin typeface="Arial Nova" panose="020B0504020202020204" pitchFamily="34" charset="0"/>
                  </a:rPr>
                  <a:t>Spectral irradiance,  </a:t>
                </a:r>
                <a:r>
                  <a:rPr lang="en-GB" sz="2000" b="1" i="1" dirty="0">
                    <a:latin typeface="Arial Nova" panose="020B0504020202020204" pitchFamily="34" charset="0"/>
                  </a:rPr>
                  <a:t>F</a:t>
                </a:r>
                <a:r>
                  <a:rPr lang="en-GB" sz="2000" b="1" baseline="0" dirty="0">
                    <a:latin typeface="Arial Nova" panose="020B0504020202020204" pitchFamily="34" charset="0"/>
                  </a:rPr>
                  <a:t>  </a:t>
                </a:r>
                <a:r>
                  <a:rPr lang="en-GB" sz="2000" b="1" dirty="0">
                    <a:latin typeface="Arial Nova" panose="020B0504020202020204" pitchFamily="34" charset="0"/>
                  </a:rPr>
                  <a:t>/ W m</a:t>
                </a:r>
                <a:r>
                  <a:rPr lang="en-GB" sz="2000" b="1" baseline="30000" dirty="0">
                    <a:latin typeface="Arial Nova" panose="020B0504020202020204" pitchFamily="34" charset="0"/>
                  </a:rPr>
                  <a:t>-2</a:t>
                </a:r>
                <a:r>
                  <a:rPr lang="en-GB" sz="2000" b="1" dirty="0">
                    <a:latin typeface="Arial Nova" panose="020B0504020202020204" pitchFamily="34" charset="0"/>
                  </a:rPr>
                  <a:t> nm</a:t>
                </a:r>
                <a:r>
                  <a:rPr lang="en-GB" sz="2000" b="1" baseline="30000" dirty="0">
                    <a:latin typeface="Arial Nova" panose="020B0504020202020204" pitchFamily="34" charset="0"/>
                  </a:rPr>
                  <a:t>-1</a:t>
                </a:r>
              </a:p>
            </c:rich>
          </c:tx>
          <c:layout>
            <c:manualLayout>
              <c:xMode val="edge"/>
              <c:yMode val="edge"/>
              <c:x val="5.5756132462463507E-3"/>
              <c:y val="6.991871094554397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Arial Nova" panose="020B0504020202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in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endParaRPr lang="en-US"/>
          </a:p>
        </c:txPr>
        <c:crossAx val="374579552"/>
        <c:crosses val="autoZero"/>
        <c:crossBetween val="midCat"/>
      </c:valAx>
      <c:valAx>
        <c:axId val="374571680"/>
        <c:scaling>
          <c:orientation val="minMax"/>
          <c:max val="1000"/>
          <c:min val="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ysClr val="windowText" lastClr="000000"/>
                    </a:solidFill>
                    <a:latin typeface="Arial Nova" panose="020B0504020202020204" pitchFamily="34" charset="0"/>
                    <a:ea typeface="+mn-ea"/>
                    <a:cs typeface="+mn-cs"/>
                  </a:defRPr>
                </a:pPr>
                <a:r>
                  <a:rPr lang="en-GB" sz="2000" b="1" dirty="0">
                    <a:latin typeface="Arial Nova" panose="020B0504020202020204" pitchFamily="34" charset="0"/>
                  </a:rPr>
                  <a:t>Power density,  </a:t>
                </a:r>
                <a:r>
                  <a:rPr lang="en-GB" sz="2000" b="1" i="1" dirty="0">
                    <a:latin typeface="Arial Nova" panose="020B0504020202020204" pitchFamily="34" charset="0"/>
                  </a:rPr>
                  <a:t>I</a:t>
                </a:r>
                <a:r>
                  <a:rPr lang="en-GB" sz="2000" b="1" dirty="0">
                    <a:latin typeface="Arial Nova" panose="020B0504020202020204" pitchFamily="34" charset="0"/>
                  </a:rPr>
                  <a:t>  / W m</a:t>
                </a:r>
                <a:r>
                  <a:rPr lang="en-GB" sz="2000" b="1" baseline="30000" dirty="0">
                    <a:latin typeface="Arial Nova" panose="020B0504020202020204" pitchFamily="34" charset="0"/>
                  </a:rPr>
                  <a:t>-2</a:t>
                </a:r>
              </a:p>
            </c:rich>
          </c:tx>
          <c:layout>
            <c:manualLayout>
              <c:xMode val="edge"/>
              <c:yMode val="edge"/>
              <c:x val="0.96381042277814066"/>
              <c:y val="0.1586498496190371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ysClr val="windowText" lastClr="000000"/>
                  </a:solidFill>
                  <a:latin typeface="Arial Nova" panose="020B0504020202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in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endParaRPr lang="en-US"/>
          </a:p>
        </c:txPr>
        <c:crossAx val="374574960"/>
        <c:crosses val="max"/>
        <c:crossBetween val="midCat"/>
      </c:valAx>
      <c:valAx>
        <c:axId val="374574960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ysClr val="windowText" lastClr="000000"/>
                    </a:solidFill>
                    <a:latin typeface="Arial Nova" panose="020B0504020202020204" pitchFamily="34" charset="0"/>
                    <a:ea typeface="+mn-ea"/>
                    <a:cs typeface="+mn-cs"/>
                  </a:defRPr>
                </a:pPr>
                <a:r>
                  <a:rPr lang="en-GB" sz="2000" b="1" dirty="0">
                    <a:latin typeface="Arial Nova" panose="020B0504020202020204" pitchFamily="34" charset="0"/>
                  </a:rPr>
                  <a:t>Wavelength,  </a:t>
                </a:r>
                <a:r>
                  <a:rPr lang="el-GR" sz="2000" b="1" dirty="0">
                    <a:latin typeface="Arial Nova" panose="020B0504020202020204" pitchFamily="34" charset="0"/>
                    <a:cs typeface="Arial" panose="020B0604020202020204" pitchFamily="34" charset="0"/>
                  </a:rPr>
                  <a:t>λ</a:t>
                </a:r>
                <a:r>
                  <a:rPr lang="en-GB" sz="2000" b="1" dirty="0">
                    <a:latin typeface="Arial Nova" panose="020B0504020202020204" pitchFamily="34" charset="0"/>
                  </a:rPr>
                  <a:t> / nm</a:t>
                </a:r>
              </a:p>
            </c:rich>
          </c:tx>
          <c:layout>
            <c:manualLayout>
              <c:xMode val="edge"/>
              <c:yMode val="edge"/>
              <c:x val="0.31455318823583645"/>
              <c:y val="0.93981180168583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ysClr val="windowText" lastClr="000000"/>
                  </a:solidFill>
                  <a:latin typeface="Arial Nova" panose="020B0504020202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out"/>
        <c:minorTickMark val="none"/>
        <c:tickLblPos val="nextTo"/>
        <c:crossAx val="37457168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6169379608318459"/>
          <c:y val="0.23532261830233081"/>
          <c:w val="0.34710249136382426"/>
          <c:h val="0.3536295979487307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Arial Nova" panose="020B05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693547791214319"/>
          <c:y val="0.11309536645853144"/>
          <c:w val="0.83380435467037672"/>
          <c:h val="0.70499668910469016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xVal>
            <c:numRef>
              <c:f>'[Si photodiode characteristics.xlsx]Photodiode'!$B$3:$B$203</c:f>
              <c:numCache>
                <c:formatCode>General</c:formatCode>
                <c:ptCount val="201"/>
                <c:pt idx="0">
                  <c:v>250</c:v>
                </c:pt>
                <c:pt idx="1">
                  <c:v>255</c:v>
                </c:pt>
                <c:pt idx="2">
                  <c:v>260</c:v>
                </c:pt>
                <c:pt idx="3">
                  <c:v>265</c:v>
                </c:pt>
                <c:pt idx="4">
                  <c:v>270</c:v>
                </c:pt>
                <c:pt idx="5">
                  <c:v>275</c:v>
                </c:pt>
                <c:pt idx="6">
                  <c:v>280</c:v>
                </c:pt>
                <c:pt idx="7">
                  <c:v>285</c:v>
                </c:pt>
                <c:pt idx="8">
                  <c:v>290</c:v>
                </c:pt>
                <c:pt idx="9">
                  <c:v>295</c:v>
                </c:pt>
                <c:pt idx="10">
                  <c:v>300</c:v>
                </c:pt>
                <c:pt idx="11">
                  <c:v>305</c:v>
                </c:pt>
                <c:pt idx="12">
                  <c:v>310</c:v>
                </c:pt>
                <c:pt idx="13">
                  <c:v>315</c:v>
                </c:pt>
                <c:pt idx="14">
                  <c:v>320</c:v>
                </c:pt>
                <c:pt idx="15">
                  <c:v>325</c:v>
                </c:pt>
                <c:pt idx="16">
                  <c:v>330</c:v>
                </c:pt>
                <c:pt idx="17">
                  <c:v>335</c:v>
                </c:pt>
                <c:pt idx="18">
                  <c:v>340</c:v>
                </c:pt>
                <c:pt idx="19">
                  <c:v>345</c:v>
                </c:pt>
                <c:pt idx="20">
                  <c:v>350</c:v>
                </c:pt>
                <c:pt idx="21">
                  <c:v>355</c:v>
                </c:pt>
                <c:pt idx="22">
                  <c:v>360</c:v>
                </c:pt>
                <c:pt idx="23">
                  <c:v>365</c:v>
                </c:pt>
                <c:pt idx="24">
                  <c:v>370</c:v>
                </c:pt>
                <c:pt idx="25">
                  <c:v>375</c:v>
                </c:pt>
                <c:pt idx="26">
                  <c:v>380</c:v>
                </c:pt>
                <c:pt idx="27">
                  <c:v>385</c:v>
                </c:pt>
                <c:pt idx="28">
                  <c:v>390</c:v>
                </c:pt>
                <c:pt idx="29">
                  <c:v>395</c:v>
                </c:pt>
                <c:pt idx="30">
                  <c:v>400</c:v>
                </c:pt>
                <c:pt idx="31">
                  <c:v>405</c:v>
                </c:pt>
                <c:pt idx="32">
                  <c:v>410</c:v>
                </c:pt>
                <c:pt idx="33">
                  <c:v>415</c:v>
                </c:pt>
                <c:pt idx="34">
                  <c:v>420</c:v>
                </c:pt>
                <c:pt idx="35">
                  <c:v>425</c:v>
                </c:pt>
                <c:pt idx="36">
                  <c:v>430</c:v>
                </c:pt>
                <c:pt idx="37">
                  <c:v>435</c:v>
                </c:pt>
                <c:pt idx="38">
                  <c:v>440</c:v>
                </c:pt>
                <c:pt idx="39">
                  <c:v>445</c:v>
                </c:pt>
                <c:pt idx="40">
                  <c:v>450</c:v>
                </c:pt>
                <c:pt idx="41">
                  <c:v>455</c:v>
                </c:pt>
                <c:pt idx="42">
                  <c:v>460</c:v>
                </c:pt>
                <c:pt idx="43">
                  <c:v>465</c:v>
                </c:pt>
                <c:pt idx="44">
                  <c:v>470</c:v>
                </c:pt>
                <c:pt idx="45">
                  <c:v>475</c:v>
                </c:pt>
                <c:pt idx="46">
                  <c:v>480</c:v>
                </c:pt>
                <c:pt idx="47">
                  <c:v>485</c:v>
                </c:pt>
                <c:pt idx="48">
                  <c:v>490</c:v>
                </c:pt>
                <c:pt idx="49">
                  <c:v>495</c:v>
                </c:pt>
                <c:pt idx="50">
                  <c:v>500</c:v>
                </c:pt>
                <c:pt idx="51">
                  <c:v>505</c:v>
                </c:pt>
                <c:pt idx="52">
                  <c:v>510</c:v>
                </c:pt>
                <c:pt idx="53">
                  <c:v>515</c:v>
                </c:pt>
                <c:pt idx="54">
                  <c:v>520</c:v>
                </c:pt>
                <c:pt idx="55">
                  <c:v>525</c:v>
                </c:pt>
                <c:pt idx="56">
                  <c:v>530</c:v>
                </c:pt>
                <c:pt idx="57">
                  <c:v>535</c:v>
                </c:pt>
                <c:pt idx="58">
                  <c:v>540</c:v>
                </c:pt>
                <c:pt idx="59">
                  <c:v>545</c:v>
                </c:pt>
                <c:pt idx="60">
                  <c:v>550</c:v>
                </c:pt>
                <c:pt idx="61">
                  <c:v>555</c:v>
                </c:pt>
                <c:pt idx="62">
                  <c:v>560</c:v>
                </c:pt>
                <c:pt idx="63">
                  <c:v>565</c:v>
                </c:pt>
                <c:pt idx="64">
                  <c:v>570</c:v>
                </c:pt>
                <c:pt idx="65">
                  <c:v>575</c:v>
                </c:pt>
                <c:pt idx="66">
                  <c:v>580</c:v>
                </c:pt>
                <c:pt idx="67">
                  <c:v>585</c:v>
                </c:pt>
                <c:pt idx="68">
                  <c:v>590</c:v>
                </c:pt>
                <c:pt idx="69">
                  <c:v>595</c:v>
                </c:pt>
                <c:pt idx="70">
                  <c:v>600</c:v>
                </c:pt>
                <c:pt idx="71">
                  <c:v>605</c:v>
                </c:pt>
                <c:pt idx="72">
                  <c:v>610</c:v>
                </c:pt>
                <c:pt idx="73">
                  <c:v>615</c:v>
                </c:pt>
                <c:pt idx="74">
                  <c:v>620</c:v>
                </c:pt>
                <c:pt idx="75">
                  <c:v>625</c:v>
                </c:pt>
                <c:pt idx="76">
                  <c:v>630</c:v>
                </c:pt>
                <c:pt idx="77">
                  <c:v>635</c:v>
                </c:pt>
                <c:pt idx="78">
                  <c:v>640</c:v>
                </c:pt>
                <c:pt idx="79">
                  <c:v>645</c:v>
                </c:pt>
                <c:pt idx="80">
                  <c:v>650</c:v>
                </c:pt>
                <c:pt idx="81">
                  <c:v>655</c:v>
                </c:pt>
                <c:pt idx="82">
                  <c:v>660</c:v>
                </c:pt>
                <c:pt idx="83">
                  <c:v>665</c:v>
                </c:pt>
                <c:pt idx="84">
                  <c:v>670</c:v>
                </c:pt>
                <c:pt idx="85">
                  <c:v>675</c:v>
                </c:pt>
                <c:pt idx="86">
                  <c:v>680</c:v>
                </c:pt>
                <c:pt idx="87">
                  <c:v>685</c:v>
                </c:pt>
                <c:pt idx="88">
                  <c:v>690</c:v>
                </c:pt>
                <c:pt idx="89">
                  <c:v>695</c:v>
                </c:pt>
                <c:pt idx="90">
                  <c:v>700</c:v>
                </c:pt>
                <c:pt idx="91">
                  <c:v>705</c:v>
                </c:pt>
                <c:pt idx="92">
                  <c:v>710</c:v>
                </c:pt>
                <c:pt idx="93">
                  <c:v>715</c:v>
                </c:pt>
                <c:pt idx="94">
                  <c:v>720</c:v>
                </c:pt>
                <c:pt idx="95">
                  <c:v>725</c:v>
                </c:pt>
                <c:pt idx="96">
                  <c:v>730</c:v>
                </c:pt>
                <c:pt idx="97">
                  <c:v>735</c:v>
                </c:pt>
                <c:pt idx="98">
                  <c:v>740</c:v>
                </c:pt>
                <c:pt idx="99">
                  <c:v>745</c:v>
                </c:pt>
                <c:pt idx="100">
                  <c:v>750</c:v>
                </c:pt>
                <c:pt idx="101">
                  <c:v>755</c:v>
                </c:pt>
                <c:pt idx="102">
                  <c:v>760</c:v>
                </c:pt>
                <c:pt idx="103">
                  <c:v>765</c:v>
                </c:pt>
                <c:pt idx="104">
                  <c:v>770</c:v>
                </c:pt>
                <c:pt idx="105">
                  <c:v>775</c:v>
                </c:pt>
                <c:pt idx="106">
                  <c:v>780</c:v>
                </c:pt>
                <c:pt idx="107">
                  <c:v>785</c:v>
                </c:pt>
                <c:pt idx="108">
                  <c:v>790</c:v>
                </c:pt>
                <c:pt idx="109">
                  <c:v>795</c:v>
                </c:pt>
                <c:pt idx="110">
                  <c:v>800</c:v>
                </c:pt>
                <c:pt idx="111">
                  <c:v>805</c:v>
                </c:pt>
                <c:pt idx="112">
                  <c:v>810</c:v>
                </c:pt>
                <c:pt idx="113">
                  <c:v>815</c:v>
                </c:pt>
                <c:pt idx="114">
                  <c:v>820</c:v>
                </c:pt>
                <c:pt idx="115">
                  <c:v>825</c:v>
                </c:pt>
                <c:pt idx="116">
                  <c:v>830</c:v>
                </c:pt>
                <c:pt idx="117">
                  <c:v>835</c:v>
                </c:pt>
                <c:pt idx="118">
                  <c:v>840</c:v>
                </c:pt>
                <c:pt idx="119">
                  <c:v>845</c:v>
                </c:pt>
                <c:pt idx="120">
                  <c:v>850</c:v>
                </c:pt>
                <c:pt idx="121">
                  <c:v>855</c:v>
                </c:pt>
                <c:pt idx="122">
                  <c:v>860</c:v>
                </c:pt>
                <c:pt idx="123">
                  <c:v>865</c:v>
                </c:pt>
                <c:pt idx="124">
                  <c:v>870</c:v>
                </c:pt>
                <c:pt idx="125">
                  <c:v>875</c:v>
                </c:pt>
                <c:pt idx="126">
                  <c:v>880</c:v>
                </c:pt>
                <c:pt idx="127">
                  <c:v>885</c:v>
                </c:pt>
                <c:pt idx="128">
                  <c:v>890</c:v>
                </c:pt>
                <c:pt idx="129">
                  <c:v>895</c:v>
                </c:pt>
                <c:pt idx="130">
                  <c:v>900</c:v>
                </c:pt>
                <c:pt idx="131">
                  <c:v>905</c:v>
                </c:pt>
                <c:pt idx="132">
                  <c:v>910</c:v>
                </c:pt>
                <c:pt idx="133">
                  <c:v>915</c:v>
                </c:pt>
                <c:pt idx="134">
                  <c:v>920</c:v>
                </c:pt>
                <c:pt idx="135">
                  <c:v>925</c:v>
                </c:pt>
                <c:pt idx="136">
                  <c:v>930</c:v>
                </c:pt>
                <c:pt idx="137">
                  <c:v>935</c:v>
                </c:pt>
                <c:pt idx="138">
                  <c:v>940</c:v>
                </c:pt>
                <c:pt idx="139">
                  <c:v>945</c:v>
                </c:pt>
                <c:pt idx="140">
                  <c:v>950</c:v>
                </c:pt>
                <c:pt idx="141">
                  <c:v>955</c:v>
                </c:pt>
                <c:pt idx="142">
                  <c:v>960</c:v>
                </c:pt>
                <c:pt idx="143">
                  <c:v>965</c:v>
                </c:pt>
                <c:pt idx="144">
                  <c:v>970</c:v>
                </c:pt>
                <c:pt idx="145">
                  <c:v>975</c:v>
                </c:pt>
                <c:pt idx="146">
                  <c:v>980</c:v>
                </c:pt>
                <c:pt idx="147">
                  <c:v>985</c:v>
                </c:pt>
                <c:pt idx="148">
                  <c:v>990</c:v>
                </c:pt>
                <c:pt idx="149">
                  <c:v>995</c:v>
                </c:pt>
                <c:pt idx="150">
                  <c:v>1000</c:v>
                </c:pt>
                <c:pt idx="151">
                  <c:v>1005</c:v>
                </c:pt>
                <c:pt idx="152">
                  <c:v>1010</c:v>
                </c:pt>
                <c:pt idx="153">
                  <c:v>1015</c:v>
                </c:pt>
                <c:pt idx="154">
                  <c:v>1020</c:v>
                </c:pt>
                <c:pt idx="155">
                  <c:v>1025</c:v>
                </c:pt>
                <c:pt idx="156">
                  <c:v>1030</c:v>
                </c:pt>
                <c:pt idx="157">
                  <c:v>1035</c:v>
                </c:pt>
                <c:pt idx="158">
                  <c:v>1040</c:v>
                </c:pt>
                <c:pt idx="159">
                  <c:v>1045</c:v>
                </c:pt>
                <c:pt idx="160">
                  <c:v>1050</c:v>
                </c:pt>
                <c:pt idx="161">
                  <c:v>1055</c:v>
                </c:pt>
                <c:pt idx="162">
                  <c:v>1060</c:v>
                </c:pt>
                <c:pt idx="163">
                  <c:v>1065</c:v>
                </c:pt>
                <c:pt idx="164">
                  <c:v>1070</c:v>
                </c:pt>
                <c:pt idx="165">
                  <c:v>1075</c:v>
                </c:pt>
                <c:pt idx="166">
                  <c:v>1080</c:v>
                </c:pt>
                <c:pt idx="167">
                  <c:v>1085</c:v>
                </c:pt>
                <c:pt idx="168">
                  <c:v>1090</c:v>
                </c:pt>
                <c:pt idx="169">
                  <c:v>1095</c:v>
                </c:pt>
                <c:pt idx="170">
                  <c:v>1100</c:v>
                </c:pt>
                <c:pt idx="171">
                  <c:v>1105</c:v>
                </c:pt>
                <c:pt idx="172">
                  <c:v>1110</c:v>
                </c:pt>
                <c:pt idx="173">
                  <c:v>1115</c:v>
                </c:pt>
                <c:pt idx="174">
                  <c:v>1120</c:v>
                </c:pt>
                <c:pt idx="175">
                  <c:v>1125</c:v>
                </c:pt>
                <c:pt idx="176">
                  <c:v>1130</c:v>
                </c:pt>
                <c:pt idx="177">
                  <c:v>1135</c:v>
                </c:pt>
                <c:pt idx="178">
                  <c:v>1140</c:v>
                </c:pt>
                <c:pt idx="179">
                  <c:v>1145</c:v>
                </c:pt>
                <c:pt idx="180">
                  <c:v>1150</c:v>
                </c:pt>
                <c:pt idx="181">
                  <c:v>1155</c:v>
                </c:pt>
                <c:pt idx="182">
                  <c:v>1160</c:v>
                </c:pt>
                <c:pt idx="183">
                  <c:v>1165</c:v>
                </c:pt>
                <c:pt idx="184">
                  <c:v>1170</c:v>
                </c:pt>
                <c:pt idx="185">
                  <c:v>1175</c:v>
                </c:pt>
                <c:pt idx="186">
                  <c:v>1180</c:v>
                </c:pt>
                <c:pt idx="187">
                  <c:v>1185</c:v>
                </c:pt>
                <c:pt idx="188">
                  <c:v>1190</c:v>
                </c:pt>
                <c:pt idx="189">
                  <c:v>1195</c:v>
                </c:pt>
                <c:pt idx="190">
                  <c:v>1200</c:v>
                </c:pt>
                <c:pt idx="191">
                  <c:v>1205</c:v>
                </c:pt>
                <c:pt idx="192">
                  <c:v>1210</c:v>
                </c:pt>
                <c:pt idx="193">
                  <c:v>1215</c:v>
                </c:pt>
                <c:pt idx="194">
                  <c:v>1220</c:v>
                </c:pt>
                <c:pt idx="195">
                  <c:v>1225</c:v>
                </c:pt>
                <c:pt idx="196">
                  <c:v>1230</c:v>
                </c:pt>
                <c:pt idx="197">
                  <c:v>1235</c:v>
                </c:pt>
                <c:pt idx="198">
                  <c:v>1240</c:v>
                </c:pt>
                <c:pt idx="199">
                  <c:v>1245</c:v>
                </c:pt>
                <c:pt idx="200">
                  <c:v>1250</c:v>
                </c:pt>
              </c:numCache>
            </c:numRef>
          </c:xVal>
          <c:yVal>
            <c:numRef>
              <c:f>'[Si photodiode characteristics.xlsx]Photodiode'!$E$3:$E$203</c:f>
              <c:numCache>
                <c:formatCode>0.00E+00</c:formatCode>
                <c:ptCount val="201"/>
                <c:pt idx="0">
                  <c:v>7.7999999999999996E-3</c:v>
                </c:pt>
                <c:pt idx="1">
                  <c:v>7.9559999999999995E-3</c:v>
                </c:pt>
                <c:pt idx="2">
                  <c:v>8.1119999999999994E-3</c:v>
                </c:pt>
                <c:pt idx="3">
                  <c:v>8.2679999999999993E-3</c:v>
                </c:pt>
                <c:pt idx="4">
                  <c:v>8.4239999999999992E-3</c:v>
                </c:pt>
                <c:pt idx="5">
                  <c:v>8.5800000000000008E-3</c:v>
                </c:pt>
                <c:pt idx="6">
                  <c:v>8.7360000000000007E-3</c:v>
                </c:pt>
                <c:pt idx="7">
                  <c:v>8.9060000000000007E-3</c:v>
                </c:pt>
                <c:pt idx="8">
                  <c:v>9.0760000000000007E-3</c:v>
                </c:pt>
                <c:pt idx="9">
                  <c:v>9.3419999999999996E-3</c:v>
                </c:pt>
                <c:pt idx="10">
                  <c:v>9.639E-3</c:v>
                </c:pt>
                <c:pt idx="11">
                  <c:v>9.9089999999999994E-3</c:v>
                </c:pt>
                <c:pt idx="12" formatCode="General">
                  <c:v>1.0200000000000001E-2</c:v>
                </c:pt>
                <c:pt idx="13" formatCode="General">
                  <c:v>1.0449999999999999E-2</c:v>
                </c:pt>
                <c:pt idx="14" formatCode="General">
                  <c:v>1.0710000000000001E-2</c:v>
                </c:pt>
                <c:pt idx="15" formatCode="General">
                  <c:v>1.095E-2</c:v>
                </c:pt>
                <c:pt idx="16" formatCode="General">
                  <c:v>1.1209999999999999E-2</c:v>
                </c:pt>
                <c:pt idx="17" formatCode="General">
                  <c:v>1.1440000000000001E-2</c:v>
                </c:pt>
                <c:pt idx="18" formatCode="General">
                  <c:v>1.1679999999999999E-2</c:v>
                </c:pt>
                <c:pt idx="19" formatCode="General">
                  <c:v>1.189E-2</c:v>
                </c:pt>
                <c:pt idx="20" formatCode="General">
                  <c:v>1.2109999999999999E-2</c:v>
                </c:pt>
                <c:pt idx="21" formatCode="General">
                  <c:v>1.23E-2</c:v>
                </c:pt>
                <c:pt idx="22" formatCode="General">
                  <c:v>1.2489999999999999E-2</c:v>
                </c:pt>
                <c:pt idx="23" formatCode="General">
                  <c:v>1.306E-2</c:v>
                </c:pt>
                <c:pt idx="24" formatCode="General">
                  <c:v>1.379E-2</c:v>
                </c:pt>
                <c:pt idx="25" formatCode="General">
                  <c:v>1.5339999999999999E-2</c:v>
                </c:pt>
                <c:pt idx="26" formatCode="General">
                  <c:v>1.8710000000000001E-2</c:v>
                </c:pt>
                <c:pt idx="27" formatCode="General">
                  <c:v>2.2009999999999998E-2</c:v>
                </c:pt>
                <c:pt idx="28" formatCode="General">
                  <c:v>2.894E-2</c:v>
                </c:pt>
                <c:pt idx="29" formatCode="General">
                  <c:v>3.3259999999999998E-2</c:v>
                </c:pt>
                <c:pt idx="30" formatCode="General">
                  <c:v>3.9750000000000001E-2</c:v>
                </c:pt>
                <c:pt idx="31" formatCode="General">
                  <c:v>4.4589999999999998E-2</c:v>
                </c:pt>
                <c:pt idx="32" formatCode="General">
                  <c:v>5.0939999999999999E-2</c:v>
                </c:pt>
                <c:pt idx="33" formatCode="General">
                  <c:v>5.7329999999999999E-2</c:v>
                </c:pt>
                <c:pt idx="34" formatCode="General">
                  <c:v>6.5549999999999997E-2</c:v>
                </c:pt>
                <c:pt idx="35" formatCode="General">
                  <c:v>7.3929999999999996E-2</c:v>
                </c:pt>
                <c:pt idx="36" formatCode="General">
                  <c:v>8.4510000000000002E-2</c:v>
                </c:pt>
                <c:pt idx="37" formatCode="General">
                  <c:v>9.5229999999999995E-2</c:v>
                </c:pt>
                <c:pt idx="38" formatCode="General">
                  <c:v>0.1084</c:v>
                </c:pt>
                <c:pt idx="39" formatCode="General">
                  <c:v>0.1202</c:v>
                </c:pt>
                <c:pt idx="40" formatCode="General">
                  <c:v>0.1341</c:v>
                </c:pt>
                <c:pt idx="41" formatCode="General">
                  <c:v>0.14599999999999999</c:v>
                </c:pt>
                <c:pt idx="42" formatCode="General">
                  <c:v>0.15939999999999999</c:v>
                </c:pt>
                <c:pt idx="43" formatCode="General">
                  <c:v>0.16969999999999999</c:v>
                </c:pt>
                <c:pt idx="44" formatCode="General">
                  <c:v>0.18079999999999999</c:v>
                </c:pt>
                <c:pt idx="45" formatCode="General">
                  <c:v>0.1905</c:v>
                </c:pt>
                <c:pt idx="46" formatCode="General">
                  <c:v>0.20069999999999999</c:v>
                </c:pt>
                <c:pt idx="47" formatCode="General">
                  <c:v>0.2102</c:v>
                </c:pt>
                <c:pt idx="48" formatCode="General">
                  <c:v>0.22009999999999999</c:v>
                </c:pt>
                <c:pt idx="49" formatCode="General">
                  <c:v>0.2293</c:v>
                </c:pt>
                <c:pt idx="50" formatCode="General">
                  <c:v>0.2389</c:v>
                </c:pt>
                <c:pt idx="51" formatCode="General">
                  <c:v>0.24859999999999999</c:v>
                </c:pt>
                <c:pt idx="52" formatCode="General">
                  <c:v>0.2586</c:v>
                </c:pt>
                <c:pt idx="53" formatCode="General">
                  <c:v>0.26629999999999998</c:v>
                </c:pt>
                <c:pt idx="54" formatCode="General">
                  <c:v>0.27410000000000001</c:v>
                </c:pt>
                <c:pt idx="55" formatCode="General">
                  <c:v>0.28270000000000001</c:v>
                </c:pt>
                <c:pt idx="56" formatCode="General">
                  <c:v>0.29139999999999999</c:v>
                </c:pt>
                <c:pt idx="57" formatCode="General">
                  <c:v>0.29949999999999999</c:v>
                </c:pt>
                <c:pt idx="58" formatCode="General">
                  <c:v>0.30769999999999997</c:v>
                </c:pt>
                <c:pt idx="59" formatCode="General">
                  <c:v>0.31530000000000002</c:v>
                </c:pt>
                <c:pt idx="60" formatCode="General">
                  <c:v>0.32300000000000001</c:v>
                </c:pt>
                <c:pt idx="61" formatCode="General">
                  <c:v>0.33050000000000002</c:v>
                </c:pt>
                <c:pt idx="62" formatCode="General">
                  <c:v>0.3382</c:v>
                </c:pt>
                <c:pt idx="63" formatCode="General">
                  <c:v>0.34489999999999998</c:v>
                </c:pt>
                <c:pt idx="64" formatCode="General">
                  <c:v>0.35160000000000002</c:v>
                </c:pt>
                <c:pt idx="65" formatCode="General">
                  <c:v>0.3584</c:v>
                </c:pt>
                <c:pt idx="66" formatCode="General">
                  <c:v>0.36520000000000002</c:v>
                </c:pt>
                <c:pt idx="67" formatCode="General">
                  <c:v>0.37169999999999997</c:v>
                </c:pt>
                <c:pt idx="68" formatCode="General">
                  <c:v>0.37830000000000003</c:v>
                </c:pt>
                <c:pt idx="69" formatCode="General">
                  <c:v>0.38429999999999997</c:v>
                </c:pt>
                <c:pt idx="70" formatCode="General">
                  <c:v>0.39040000000000002</c:v>
                </c:pt>
                <c:pt idx="71" formatCode="General">
                  <c:v>0.3972</c:v>
                </c:pt>
                <c:pt idx="72" formatCode="General">
                  <c:v>0.40400000000000003</c:v>
                </c:pt>
                <c:pt idx="73" formatCode="General">
                  <c:v>0.41</c:v>
                </c:pt>
                <c:pt idx="74" formatCode="General">
                  <c:v>0.41599999999999998</c:v>
                </c:pt>
                <c:pt idx="75" formatCode="General">
                  <c:v>0.42180000000000001</c:v>
                </c:pt>
                <c:pt idx="76" formatCode="General">
                  <c:v>0.42749999999999999</c:v>
                </c:pt>
                <c:pt idx="77" formatCode="General">
                  <c:v>0.43340000000000001</c:v>
                </c:pt>
                <c:pt idx="78" formatCode="General">
                  <c:v>0.43940000000000001</c:v>
                </c:pt>
                <c:pt idx="79" formatCode="General">
                  <c:v>0.44529999999999997</c:v>
                </c:pt>
                <c:pt idx="80" formatCode="General">
                  <c:v>0.45129999999999998</c:v>
                </c:pt>
                <c:pt idx="81" formatCode="General">
                  <c:v>0.45710000000000001</c:v>
                </c:pt>
                <c:pt idx="82" formatCode="General">
                  <c:v>0.46289999999999998</c:v>
                </c:pt>
                <c:pt idx="83" formatCode="General">
                  <c:v>0.46829999999999999</c:v>
                </c:pt>
                <c:pt idx="84" formatCode="General">
                  <c:v>0.4738</c:v>
                </c:pt>
                <c:pt idx="85" formatCode="General">
                  <c:v>0.47939999999999999</c:v>
                </c:pt>
                <c:pt idx="86" formatCode="General">
                  <c:v>0.48499999999999999</c:v>
                </c:pt>
                <c:pt idx="87" formatCode="General">
                  <c:v>0.49030000000000001</c:v>
                </c:pt>
                <c:pt idx="88" formatCode="General">
                  <c:v>0.49559999999999998</c:v>
                </c:pt>
                <c:pt idx="89" formatCode="General">
                  <c:v>0.50090000000000001</c:v>
                </c:pt>
                <c:pt idx="90" formatCode="General">
                  <c:v>0.50609999999999999</c:v>
                </c:pt>
                <c:pt idx="91" formatCode="General">
                  <c:v>0.51090000000000002</c:v>
                </c:pt>
                <c:pt idx="92" formatCode="General">
                  <c:v>0.51580000000000004</c:v>
                </c:pt>
                <c:pt idx="93" formatCode="General">
                  <c:v>0.52049999999999996</c:v>
                </c:pt>
                <c:pt idx="94" formatCode="General">
                  <c:v>0.5252</c:v>
                </c:pt>
                <c:pt idx="95" formatCode="General">
                  <c:v>0.53039999999999998</c:v>
                </c:pt>
                <c:pt idx="96" formatCode="General">
                  <c:v>0.53559999999999997</c:v>
                </c:pt>
                <c:pt idx="97" formatCode="General">
                  <c:v>0.54049999999999998</c:v>
                </c:pt>
                <c:pt idx="98" formatCode="General">
                  <c:v>0.5454</c:v>
                </c:pt>
                <c:pt idx="99" formatCode="General">
                  <c:v>0.55030000000000001</c:v>
                </c:pt>
                <c:pt idx="100" formatCode="General">
                  <c:v>0.55510000000000004</c:v>
                </c:pt>
                <c:pt idx="101" formatCode="General">
                  <c:v>0.55989999999999995</c:v>
                </c:pt>
                <c:pt idx="102" formatCode="General">
                  <c:v>0.56479999999999997</c:v>
                </c:pt>
                <c:pt idx="103" formatCode="General">
                  <c:v>0.56930000000000003</c:v>
                </c:pt>
                <c:pt idx="104" formatCode="General">
                  <c:v>0.57379999999999998</c:v>
                </c:pt>
                <c:pt idx="105" formatCode="General">
                  <c:v>0.57809999999999995</c:v>
                </c:pt>
                <c:pt idx="106" formatCode="General">
                  <c:v>0.58240000000000003</c:v>
                </c:pt>
                <c:pt idx="107" formatCode="General">
                  <c:v>0.58689999999999998</c:v>
                </c:pt>
                <c:pt idx="108" formatCode="General">
                  <c:v>0.59130000000000005</c:v>
                </c:pt>
                <c:pt idx="109" formatCode="General">
                  <c:v>0.59550000000000003</c:v>
                </c:pt>
                <c:pt idx="110" formatCode="General">
                  <c:v>0.59960000000000002</c:v>
                </c:pt>
                <c:pt idx="111" formatCode="General">
                  <c:v>0.60370000000000001</c:v>
                </c:pt>
                <c:pt idx="112" formatCode="General">
                  <c:v>0.60770000000000002</c:v>
                </c:pt>
                <c:pt idx="113" formatCode="General">
                  <c:v>0.61150000000000004</c:v>
                </c:pt>
                <c:pt idx="114" formatCode="General">
                  <c:v>0.61529999999999996</c:v>
                </c:pt>
                <c:pt idx="115" formatCode="General">
                  <c:v>0.61899999999999999</c:v>
                </c:pt>
                <c:pt idx="116" formatCode="General">
                  <c:v>0.62260000000000004</c:v>
                </c:pt>
                <c:pt idx="117" formatCode="General">
                  <c:v>0.626</c:v>
                </c:pt>
                <c:pt idx="118" formatCode="General">
                  <c:v>0.62939999999999996</c:v>
                </c:pt>
                <c:pt idx="119" formatCode="General">
                  <c:v>0.63260000000000005</c:v>
                </c:pt>
                <c:pt idx="120" formatCode="General">
                  <c:v>0.63570000000000004</c:v>
                </c:pt>
                <c:pt idx="121" formatCode="General">
                  <c:v>0.63859999999999995</c:v>
                </c:pt>
                <c:pt idx="122" formatCode="General">
                  <c:v>0.64129999999999998</c:v>
                </c:pt>
                <c:pt idx="123" formatCode="General">
                  <c:v>0.64390000000000003</c:v>
                </c:pt>
                <c:pt idx="124" formatCode="General">
                  <c:v>0.64629999999999999</c:v>
                </c:pt>
                <c:pt idx="125" formatCode="General">
                  <c:v>0.64839999999999998</c:v>
                </c:pt>
                <c:pt idx="126" formatCode="General">
                  <c:v>0.6502</c:v>
                </c:pt>
                <c:pt idx="127" formatCode="General">
                  <c:v>0.65190000000000003</c:v>
                </c:pt>
                <c:pt idx="128" formatCode="General">
                  <c:v>0.65339999999999998</c:v>
                </c:pt>
                <c:pt idx="129" formatCode="General">
                  <c:v>0.65449999999999997</c:v>
                </c:pt>
                <c:pt idx="130" formatCode="General">
                  <c:v>0.65510000000000002</c:v>
                </c:pt>
                <c:pt idx="131" formatCode="General">
                  <c:v>0.65590000000000004</c:v>
                </c:pt>
                <c:pt idx="132" formatCode="General">
                  <c:v>0.65620000000000001</c:v>
                </c:pt>
                <c:pt idx="133" formatCode="General">
                  <c:v>0.65620000000000001</c:v>
                </c:pt>
                <c:pt idx="134" formatCode="General">
                  <c:v>0.65559999999999996</c:v>
                </c:pt>
                <c:pt idx="135" formatCode="General">
                  <c:v>0.6542</c:v>
                </c:pt>
                <c:pt idx="136" formatCode="General">
                  <c:v>0.65190000000000003</c:v>
                </c:pt>
                <c:pt idx="137" formatCode="General">
                  <c:v>0.64970000000000006</c:v>
                </c:pt>
                <c:pt idx="138" formatCode="General">
                  <c:v>0.64670000000000005</c:v>
                </c:pt>
                <c:pt idx="139" formatCode="General">
                  <c:v>0.64200000000000002</c:v>
                </c:pt>
                <c:pt idx="140" formatCode="General">
                  <c:v>0.63590000000000002</c:v>
                </c:pt>
                <c:pt idx="141" formatCode="General">
                  <c:v>0.63</c:v>
                </c:pt>
                <c:pt idx="142" formatCode="General">
                  <c:v>0.62250000000000005</c:v>
                </c:pt>
                <c:pt idx="143" formatCode="General">
                  <c:v>0.61360000000000003</c:v>
                </c:pt>
                <c:pt idx="144" formatCode="General">
                  <c:v>0.60260000000000002</c:v>
                </c:pt>
                <c:pt idx="145" formatCode="General">
                  <c:v>0.59199999999999997</c:v>
                </c:pt>
                <c:pt idx="146" formatCode="General">
                  <c:v>0.57940000000000003</c:v>
                </c:pt>
                <c:pt idx="147" formatCode="General">
                  <c:v>0.56399999999999995</c:v>
                </c:pt>
                <c:pt idx="148" formatCode="General">
                  <c:v>0.54549999999999998</c:v>
                </c:pt>
                <c:pt idx="149" formatCode="General">
                  <c:v>0.52610000000000001</c:v>
                </c:pt>
                <c:pt idx="150" formatCode="General">
                  <c:v>0.50329999999999997</c:v>
                </c:pt>
                <c:pt idx="151" formatCode="General">
                  <c:v>0.4803</c:v>
                </c:pt>
                <c:pt idx="152" formatCode="General">
                  <c:v>0.45369999999999999</c:v>
                </c:pt>
                <c:pt idx="153" formatCode="General">
                  <c:v>0.42709999999999998</c:v>
                </c:pt>
                <c:pt idx="154" formatCode="General">
                  <c:v>0.39689999999999998</c:v>
                </c:pt>
                <c:pt idx="155" formatCode="General">
                  <c:v>0.36699999999999999</c:v>
                </c:pt>
                <c:pt idx="156" formatCode="General">
                  <c:v>0.3337</c:v>
                </c:pt>
                <c:pt idx="157" formatCode="General">
                  <c:v>0.30449999999999999</c:v>
                </c:pt>
                <c:pt idx="158" formatCode="General">
                  <c:v>0.2727</c:v>
                </c:pt>
                <c:pt idx="159" formatCode="General">
                  <c:v>0.2437</c:v>
                </c:pt>
                <c:pt idx="160" formatCode="General">
                  <c:v>0.21249999999999999</c:v>
                </c:pt>
                <c:pt idx="161" formatCode="General">
                  <c:v>0.1845</c:v>
                </c:pt>
                <c:pt idx="162" formatCode="General">
                  <c:v>0.1547</c:v>
                </c:pt>
                <c:pt idx="163" formatCode="General">
                  <c:v>0.13600000000000001</c:v>
                </c:pt>
                <c:pt idx="164" formatCode="General">
                  <c:v>0.1166</c:v>
                </c:pt>
                <c:pt idx="165" formatCode="General">
                  <c:v>0.105</c:v>
                </c:pt>
                <c:pt idx="166" formatCode="General">
                  <c:v>9.3109999999999998E-2</c:v>
                </c:pt>
                <c:pt idx="167" formatCode="General">
                  <c:v>8.2900000000000001E-2</c:v>
                </c:pt>
                <c:pt idx="168" formatCode="General">
                  <c:v>7.2489999999999999E-2</c:v>
                </c:pt>
                <c:pt idx="169" formatCode="General">
                  <c:v>6.3930000000000001E-2</c:v>
                </c:pt>
                <c:pt idx="170" formatCode="General">
                  <c:v>5.525E-2</c:v>
                </c:pt>
                <c:pt idx="171" formatCode="General">
                  <c:v>4.9360000000000001E-2</c:v>
                </c:pt>
                <c:pt idx="172" formatCode="General">
                  <c:v>4.3409999999999997E-2</c:v>
                </c:pt>
                <c:pt idx="173" formatCode="General">
                  <c:v>3.8089999999999999E-2</c:v>
                </c:pt>
                <c:pt idx="174" formatCode="General">
                  <c:v>3.2719999999999999E-2</c:v>
                </c:pt>
                <c:pt idx="175" formatCode="General">
                  <c:v>2.8819999999999998E-2</c:v>
                </c:pt>
                <c:pt idx="176" formatCode="General">
                  <c:v>2.4899999999999999E-2</c:v>
                </c:pt>
                <c:pt idx="177" formatCode="General">
                  <c:v>2.0889999999999999E-2</c:v>
                </c:pt>
                <c:pt idx="178" formatCode="General">
                  <c:v>1.685E-2</c:v>
                </c:pt>
                <c:pt idx="179" formatCode="General">
                  <c:v>1.423E-2</c:v>
                </c:pt>
                <c:pt idx="180" formatCode="General">
                  <c:v>1.1599999999999999E-2</c:v>
                </c:pt>
                <c:pt idx="181">
                  <c:v>9.4299999999999991E-3</c:v>
                </c:pt>
                <c:pt idx="182">
                  <c:v>7.2509999999999996E-3</c:v>
                </c:pt>
                <c:pt idx="183">
                  <c:v>5.548E-3</c:v>
                </c:pt>
                <c:pt idx="184">
                  <c:v>3.8400000000000001E-3</c:v>
                </c:pt>
                <c:pt idx="185">
                  <c:v>2.4940000000000001E-3</c:v>
                </c:pt>
                <c:pt idx="186">
                  <c:v>1.1460000000000001E-3</c:v>
                </c:pt>
                <c:pt idx="187">
                  <c:v>8.9349999999999998E-4</c:v>
                </c:pt>
                <c:pt idx="188">
                  <c:v>6.4050000000000001E-4</c:v>
                </c:pt>
                <c:pt idx="189">
                  <c:v>5.1769999999999995E-4</c:v>
                </c:pt>
                <c:pt idx="190">
                  <c:v>3.948E-4</c:v>
                </c:pt>
                <c:pt idx="191">
                  <c:v>3.1500000000000001E-4</c:v>
                </c:pt>
                <c:pt idx="192">
                  <c:v>2.353E-4</c:v>
                </c:pt>
                <c:pt idx="193">
                  <c:v>1.9239999999999999E-4</c:v>
                </c:pt>
                <c:pt idx="194">
                  <c:v>1.496E-4</c:v>
                </c:pt>
                <c:pt idx="195">
                  <c:v>1.18E-4</c:v>
                </c:pt>
                <c:pt idx="196">
                  <c:v>8.6470000000000004E-5</c:v>
                </c:pt>
                <c:pt idx="197">
                  <c:v>6.5489999999999998E-5</c:v>
                </c:pt>
                <c:pt idx="198">
                  <c:v>4.4509999999999999E-5</c:v>
                </c:pt>
                <c:pt idx="199">
                  <c:v>3.1609999999999997E-5</c:v>
                </c:pt>
                <c:pt idx="200">
                  <c:v>1.8700000000000001E-5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14E-45C3-B865-5BC103E236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70067760"/>
        <c:axId val="1870066320"/>
      </c:scatterChart>
      <c:valAx>
        <c:axId val="1870067760"/>
        <c:scaling>
          <c:orientation val="minMax"/>
          <c:max val="1200"/>
          <c:min val="2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ysClr val="windowText" lastClr="000000"/>
                    </a:solidFill>
                    <a:latin typeface="Arial Nova" panose="020B0504020202020204" pitchFamily="34" charset="0"/>
                    <a:ea typeface="+mn-ea"/>
                    <a:cs typeface="+mn-cs"/>
                  </a:defRPr>
                </a:pPr>
                <a:r>
                  <a:rPr lang="en-GB" sz="2800" b="0">
                    <a:solidFill>
                      <a:sysClr val="windowText" lastClr="000000"/>
                    </a:solidFill>
                    <a:latin typeface="Arial Nova" panose="020B0504020202020204" pitchFamily="34" charset="0"/>
                  </a:rPr>
                  <a:t>Wavelength  /  nm</a:t>
                </a:r>
              </a:p>
            </c:rich>
          </c:tx>
          <c:layout>
            <c:manualLayout>
              <c:xMode val="edge"/>
              <c:yMode val="edge"/>
              <c:x val="0.3772924122684177"/>
              <c:y val="0.9225470591502723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ysClr val="windowText" lastClr="000000"/>
                  </a:solidFill>
                  <a:latin typeface="Arial Nova" panose="020B0504020202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endParaRPr lang="en-US"/>
          </a:p>
        </c:txPr>
        <c:crossAx val="1870066320"/>
        <c:crosses val="autoZero"/>
        <c:crossBetween val="midCat"/>
        <c:majorUnit val="100"/>
      </c:valAx>
      <c:valAx>
        <c:axId val="1870066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Arial Nova" panose="020B0504020202020204" pitchFamily="34" charset="0"/>
                    <a:ea typeface="+mn-ea"/>
                    <a:cs typeface="+mn-cs"/>
                  </a:defRPr>
                </a:pPr>
                <a:r>
                  <a:rPr lang="en-GB" sz="2800" b="0" dirty="0">
                    <a:solidFill>
                      <a:schemeClr val="tx1"/>
                    </a:solidFill>
                    <a:latin typeface="Arial Nova" panose="020B0504020202020204" pitchFamily="34" charset="0"/>
                  </a:rPr>
                  <a:t>Spectral response  /  A W</a:t>
                </a:r>
                <a:r>
                  <a:rPr lang="en-GB" sz="2800" b="0" baseline="30000" dirty="0">
                    <a:solidFill>
                      <a:schemeClr val="tx1"/>
                    </a:solidFill>
                    <a:latin typeface="Arial Nova" panose="020B0504020202020204" pitchFamily="34" charset="0"/>
                  </a:rPr>
                  <a:t>-1</a:t>
                </a:r>
              </a:p>
            </c:rich>
          </c:tx>
          <c:layout>
            <c:manualLayout>
              <c:xMode val="edge"/>
              <c:yMode val="edge"/>
              <c:x val="0"/>
              <c:y val="0.1188808401214176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Arial Nova" panose="020B0504020202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Arial Nova" panose="020B0504020202020204" pitchFamily="34" charset="0"/>
                <a:ea typeface="+mn-ea"/>
                <a:cs typeface="+mn-cs"/>
              </a:defRPr>
            </a:pPr>
            <a:endParaRPr lang="en-US"/>
          </a:p>
        </c:txPr>
        <c:crossAx val="1870067760"/>
        <c:crosses val="autoZero"/>
        <c:crossBetween val="midCat"/>
      </c:valAx>
      <c:spPr>
        <a:noFill/>
        <a:ln w="25400"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'Fig 4'!$C$2</c:f>
              <c:strCache>
                <c:ptCount val="1"/>
                <c:pt idx="0">
                  <c:v>mA/cm2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'Fig 4'!$B$3:$B$903</c:f>
              <c:numCache>
                <c:formatCode>General</c:formatCode>
                <c:ptCount val="901"/>
                <c:pt idx="0">
                  <c:v>0.753</c:v>
                </c:pt>
                <c:pt idx="1">
                  <c:v>0.752</c:v>
                </c:pt>
                <c:pt idx="2">
                  <c:v>0.752</c:v>
                </c:pt>
                <c:pt idx="3">
                  <c:v>0.751</c:v>
                </c:pt>
                <c:pt idx="4">
                  <c:v>0.75</c:v>
                </c:pt>
                <c:pt idx="5">
                  <c:v>0.749</c:v>
                </c:pt>
                <c:pt idx="6">
                  <c:v>0.747</c:v>
                </c:pt>
                <c:pt idx="7">
                  <c:v>0.746</c:v>
                </c:pt>
                <c:pt idx="8">
                  <c:v>0.74399999999999999</c:v>
                </c:pt>
                <c:pt idx="9">
                  <c:v>0.74299999999999999</c:v>
                </c:pt>
                <c:pt idx="10">
                  <c:v>0.74199999999999999</c:v>
                </c:pt>
                <c:pt idx="11">
                  <c:v>0.74199999999999999</c:v>
                </c:pt>
                <c:pt idx="12">
                  <c:v>0.74</c:v>
                </c:pt>
                <c:pt idx="13">
                  <c:v>0.74</c:v>
                </c:pt>
                <c:pt idx="14">
                  <c:v>0.73899999999999999</c:v>
                </c:pt>
                <c:pt idx="15">
                  <c:v>0.73799999999999999</c:v>
                </c:pt>
                <c:pt idx="16">
                  <c:v>0.73699999999999999</c:v>
                </c:pt>
                <c:pt idx="17">
                  <c:v>0.73599999999999999</c:v>
                </c:pt>
                <c:pt idx="18">
                  <c:v>0.73599999999999999</c:v>
                </c:pt>
                <c:pt idx="19">
                  <c:v>0.73499999999999999</c:v>
                </c:pt>
                <c:pt idx="20">
                  <c:v>0.73299999999999998</c:v>
                </c:pt>
                <c:pt idx="21">
                  <c:v>0.73199999999999998</c:v>
                </c:pt>
                <c:pt idx="22">
                  <c:v>0.73099999999999998</c:v>
                </c:pt>
                <c:pt idx="23">
                  <c:v>0.73</c:v>
                </c:pt>
                <c:pt idx="24">
                  <c:v>0.72899999999999998</c:v>
                </c:pt>
                <c:pt idx="25">
                  <c:v>0.72799999999999998</c:v>
                </c:pt>
                <c:pt idx="26">
                  <c:v>0.72699999999999998</c:v>
                </c:pt>
                <c:pt idx="27">
                  <c:v>0.72599999999999998</c:v>
                </c:pt>
                <c:pt idx="28">
                  <c:v>0.72499999999999998</c:v>
                </c:pt>
                <c:pt idx="29">
                  <c:v>0.72399999999999998</c:v>
                </c:pt>
                <c:pt idx="30">
                  <c:v>0.72299999999999998</c:v>
                </c:pt>
                <c:pt idx="31">
                  <c:v>0.72199999999999998</c:v>
                </c:pt>
                <c:pt idx="32">
                  <c:v>0.72099999999999997</c:v>
                </c:pt>
                <c:pt idx="33">
                  <c:v>0.72</c:v>
                </c:pt>
                <c:pt idx="34">
                  <c:v>0.71799999999999997</c:v>
                </c:pt>
                <c:pt idx="35">
                  <c:v>0.71699999999999997</c:v>
                </c:pt>
                <c:pt idx="36">
                  <c:v>0.71599999999999997</c:v>
                </c:pt>
                <c:pt idx="37">
                  <c:v>0.71399999999999997</c:v>
                </c:pt>
                <c:pt idx="38">
                  <c:v>0.71399999999999997</c:v>
                </c:pt>
                <c:pt idx="39">
                  <c:v>0.71299999999999997</c:v>
                </c:pt>
                <c:pt idx="40">
                  <c:v>0.71199999999999997</c:v>
                </c:pt>
                <c:pt idx="41">
                  <c:v>0.71099999999999997</c:v>
                </c:pt>
                <c:pt idx="42">
                  <c:v>0.71</c:v>
                </c:pt>
                <c:pt idx="43">
                  <c:v>0.70899999999999996</c:v>
                </c:pt>
                <c:pt idx="44">
                  <c:v>0.70899999999999996</c:v>
                </c:pt>
                <c:pt idx="45">
                  <c:v>0.70699999999999996</c:v>
                </c:pt>
                <c:pt idx="46">
                  <c:v>0.70699999999999996</c:v>
                </c:pt>
                <c:pt idx="47">
                  <c:v>0.70599999999999996</c:v>
                </c:pt>
                <c:pt idx="48">
                  <c:v>0.70499999999999996</c:v>
                </c:pt>
                <c:pt idx="49">
                  <c:v>0.70299999999999996</c:v>
                </c:pt>
                <c:pt idx="50">
                  <c:v>0.70299999999999996</c:v>
                </c:pt>
                <c:pt idx="51">
                  <c:v>0.70099999999999996</c:v>
                </c:pt>
                <c:pt idx="52">
                  <c:v>0.7</c:v>
                </c:pt>
                <c:pt idx="53">
                  <c:v>0.69899999999999995</c:v>
                </c:pt>
                <c:pt idx="54">
                  <c:v>0.69799999999999995</c:v>
                </c:pt>
                <c:pt idx="55">
                  <c:v>0.69699999999999995</c:v>
                </c:pt>
                <c:pt idx="56">
                  <c:v>0.69599999999999995</c:v>
                </c:pt>
                <c:pt idx="57">
                  <c:v>0.69499999999999995</c:v>
                </c:pt>
                <c:pt idx="58">
                  <c:v>0.69399999999999995</c:v>
                </c:pt>
                <c:pt idx="59">
                  <c:v>0.69299999999999995</c:v>
                </c:pt>
                <c:pt idx="60">
                  <c:v>0.69199999999999995</c:v>
                </c:pt>
                <c:pt idx="61">
                  <c:v>0.69099999999999995</c:v>
                </c:pt>
                <c:pt idx="62">
                  <c:v>0.69</c:v>
                </c:pt>
                <c:pt idx="63">
                  <c:v>0.68899999999999995</c:v>
                </c:pt>
                <c:pt idx="64">
                  <c:v>0.68799999999999994</c:v>
                </c:pt>
                <c:pt idx="65">
                  <c:v>0.68700000000000006</c:v>
                </c:pt>
                <c:pt idx="66">
                  <c:v>0.68600000000000005</c:v>
                </c:pt>
                <c:pt idx="67">
                  <c:v>0.68500000000000005</c:v>
                </c:pt>
                <c:pt idx="68">
                  <c:v>0.68400000000000005</c:v>
                </c:pt>
                <c:pt idx="69">
                  <c:v>0.68300000000000005</c:v>
                </c:pt>
                <c:pt idx="70">
                  <c:v>0.68200000000000005</c:v>
                </c:pt>
                <c:pt idx="71">
                  <c:v>0.68100000000000005</c:v>
                </c:pt>
                <c:pt idx="72">
                  <c:v>0.68100000000000005</c:v>
                </c:pt>
                <c:pt idx="73">
                  <c:v>0.67900000000000005</c:v>
                </c:pt>
                <c:pt idx="74">
                  <c:v>0.67800000000000005</c:v>
                </c:pt>
                <c:pt idx="75">
                  <c:v>0.67700000000000005</c:v>
                </c:pt>
                <c:pt idx="76">
                  <c:v>0.67500000000000004</c:v>
                </c:pt>
                <c:pt idx="77">
                  <c:v>0.67400000000000004</c:v>
                </c:pt>
                <c:pt idx="78">
                  <c:v>0.67300000000000004</c:v>
                </c:pt>
                <c:pt idx="79">
                  <c:v>0.67200000000000004</c:v>
                </c:pt>
                <c:pt idx="80">
                  <c:v>0.67100000000000004</c:v>
                </c:pt>
                <c:pt idx="81">
                  <c:v>0.67</c:v>
                </c:pt>
                <c:pt idx="82">
                  <c:v>0.66900000000000004</c:v>
                </c:pt>
                <c:pt idx="83">
                  <c:v>0.66800000000000004</c:v>
                </c:pt>
                <c:pt idx="84">
                  <c:v>0.66600000000000004</c:v>
                </c:pt>
                <c:pt idx="85">
                  <c:v>0.66500000000000004</c:v>
                </c:pt>
                <c:pt idx="86">
                  <c:v>0.66500000000000004</c:v>
                </c:pt>
                <c:pt idx="87">
                  <c:v>0.66300000000000003</c:v>
                </c:pt>
                <c:pt idx="88">
                  <c:v>0.66200000000000003</c:v>
                </c:pt>
                <c:pt idx="89">
                  <c:v>0.66200000000000003</c:v>
                </c:pt>
                <c:pt idx="90">
                  <c:v>0.66100000000000003</c:v>
                </c:pt>
                <c:pt idx="91">
                  <c:v>0.66</c:v>
                </c:pt>
                <c:pt idx="92">
                  <c:v>0.65800000000000003</c:v>
                </c:pt>
                <c:pt idx="93">
                  <c:v>0.65700000000000003</c:v>
                </c:pt>
                <c:pt idx="94">
                  <c:v>0.65700000000000003</c:v>
                </c:pt>
                <c:pt idx="95">
                  <c:v>0.65600000000000003</c:v>
                </c:pt>
                <c:pt idx="96">
                  <c:v>0.65500000000000003</c:v>
                </c:pt>
                <c:pt idx="97">
                  <c:v>0.65400000000000003</c:v>
                </c:pt>
                <c:pt idx="98">
                  <c:v>0.65300000000000002</c:v>
                </c:pt>
                <c:pt idx="99">
                  <c:v>0.65200000000000002</c:v>
                </c:pt>
                <c:pt idx="100">
                  <c:v>0.65100000000000002</c:v>
                </c:pt>
                <c:pt idx="101">
                  <c:v>0.65</c:v>
                </c:pt>
                <c:pt idx="102">
                  <c:v>0.64900000000000002</c:v>
                </c:pt>
                <c:pt idx="103">
                  <c:v>0.64800000000000002</c:v>
                </c:pt>
                <c:pt idx="104">
                  <c:v>0.64700000000000002</c:v>
                </c:pt>
                <c:pt idx="105">
                  <c:v>0.64600000000000002</c:v>
                </c:pt>
                <c:pt idx="106">
                  <c:v>0.64600000000000002</c:v>
                </c:pt>
                <c:pt idx="107">
                  <c:v>0.64400000000000002</c:v>
                </c:pt>
                <c:pt idx="108">
                  <c:v>0.64400000000000002</c:v>
                </c:pt>
                <c:pt idx="109">
                  <c:v>0.64200000000000002</c:v>
                </c:pt>
                <c:pt idx="110">
                  <c:v>0.64100000000000001</c:v>
                </c:pt>
                <c:pt idx="111">
                  <c:v>0.64</c:v>
                </c:pt>
                <c:pt idx="112">
                  <c:v>0.63800000000000001</c:v>
                </c:pt>
                <c:pt idx="113">
                  <c:v>0.63700000000000001</c:v>
                </c:pt>
                <c:pt idx="114">
                  <c:v>0.63600000000000001</c:v>
                </c:pt>
                <c:pt idx="115">
                  <c:v>0.63500000000000001</c:v>
                </c:pt>
                <c:pt idx="116">
                  <c:v>0.63400000000000001</c:v>
                </c:pt>
                <c:pt idx="117">
                  <c:v>0.63300000000000001</c:v>
                </c:pt>
                <c:pt idx="118">
                  <c:v>0.63300000000000001</c:v>
                </c:pt>
                <c:pt idx="119">
                  <c:v>0.63100000000000001</c:v>
                </c:pt>
                <c:pt idx="120">
                  <c:v>0.63100000000000001</c:v>
                </c:pt>
                <c:pt idx="121">
                  <c:v>0.629</c:v>
                </c:pt>
                <c:pt idx="122">
                  <c:v>0.628</c:v>
                </c:pt>
                <c:pt idx="123">
                  <c:v>0.627</c:v>
                </c:pt>
                <c:pt idx="124">
                  <c:v>0.626</c:v>
                </c:pt>
                <c:pt idx="125">
                  <c:v>0.626</c:v>
                </c:pt>
                <c:pt idx="126">
                  <c:v>0.624</c:v>
                </c:pt>
                <c:pt idx="127">
                  <c:v>0.624</c:v>
                </c:pt>
                <c:pt idx="128">
                  <c:v>0.622</c:v>
                </c:pt>
                <c:pt idx="129">
                  <c:v>0.622</c:v>
                </c:pt>
                <c:pt idx="130">
                  <c:v>0.621</c:v>
                </c:pt>
                <c:pt idx="131">
                  <c:v>0.62</c:v>
                </c:pt>
                <c:pt idx="132">
                  <c:v>0.61899999999999999</c:v>
                </c:pt>
                <c:pt idx="133">
                  <c:v>0.61799999999999999</c:v>
                </c:pt>
                <c:pt idx="134">
                  <c:v>0.61599999999999999</c:v>
                </c:pt>
                <c:pt idx="135">
                  <c:v>0.61499999999999999</c:v>
                </c:pt>
                <c:pt idx="136">
                  <c:v>0.61499999999999999</c:v>
                </c:pt>
                <c:pt idx="137">
                  <c:v>0.61399999999999999</c:v>
                </c:pt>
                <c:pt idx="138">
                  <c:v>0.61299999999999999</c:v>
                </c:pt>
                <c:pt idx="139">
                  <c:v>0.61099999999999999</c:v>
                </c:pt>
                <c:pt idx="140">
                  <c:v>0.61099999999999999</c:v>
                </c:pt>
                <c:pt idx="141">
                  <c:v>0.61</c:v>
                </c:pt>
                <c:pt idx="142">
                  <c:v>0.60799999999999998</c:v>
                </c:pt>
                <c:pt idx="143">
                  <c:v>0.60699999999999998</c:v>
                </c:pt>
                <c:pt idx="144">
                  <c:v>0.60599999999999998</c:v>
                </c:pt>
                <c:pt idx="145">
                  <c:v>0.60499999999999998</c:v>
                </c:pt>
                <c:pt idx="146">
                  <c:v>0.60499999999999998</c:v>
                </c:pt>
                <c:pt idx="147">
                  <c:v>0.60399999999999998</c:v>
                </c:pt>
                <c:pt idx="148">
                  <c:v>0.60299999999999998</c:v>
                </c:pt>
                <c:pt idx="149">
                  <c:v>0.60099999999999998</c:v>
                </c:pt>
                <c:pt idx="150">
                  <c:v>0.6</c:v>
                </c:pt>
                <c:pt idx="151">
                  <c:v>0.59799999999999998</c:v>
                </c:pt>
                <c:pt idx="152">
                  <c:v>0.59799999999999998</c:v>
                </c:pt>
                <c:pt idx="153">
                  <c:v>0.59699999999999998</c:v>
                </c:pt>
                <c:pt idx="154">
                  <c:v>0.59599999999999997</c:v>
                </c:pt>
                <c:pt idx="155">
                  <c:v>0.59499999999999997</c:v>
                </c:pt>
                <c:pt idx="156">
                  <c:v>0.59399999999999997</c:v>
                </c:pt>
                <c:pt idx="157">
                  <c:v>0.59199999999999997</c:v>
                </c:pt>
                <c:pt idx="158">
                  <c:v>0.59099999999999997</c:v>
                </c:pt>
                <c:pt idx="159">
                  <c:v>0.59099999999999997</c:v>
                </c:pt>
                <c:pt idx="160">
                  <c:v>0.59</c:v>
                </c:pt>
                <c:pt idx="161">
                  <c:v>0.58799999999999997</c:v>
                </c:pt>
                <c:pt idx="162">
                  <c:v>0.58699999999999997</c:v>
                </c:pt>
                <c:pt idx="163">
                  <c:v>0.58599999999999997</c:v>
                </c:pt>
                <c:pt idx="164">
                  <c:v>0.58499999999999996</c:v>
                </c:pt>
                <c:pt idx="165">
                  <c:v>0.58399999999999996</c:v>
                </c:pt>
                <c:pt idx="166">
                  <c:v>0.58299999999999996</c:v>
                </c:pt>
                <c:pt idx="167">
                  <c:v>0.58199999999999996</c:v>
                </c:pt>
                <c:pt idx="168">
                  <c:v>0.58099999999999996</c:v>
                </c:pt>
                <c:pt idx="169">
                  <c:v>0.57999999999999996</c:v>
                </c:pt>
                <c:pt idx="170">
                  <c:v>0.57899999999999996</c:v>
                </c:pt>
                <c:pt idx="171">
                  <c:v>0.57799999999999996</c:v>
                </c:pt>
                <c:pt idx="172">
                  <c:v>0.57699999999999996</c:v>
                </c:pt>
                <c:pt idx="173">
                  <c:v>0.57699999999999996</c:v>
                </c:pt>
                <c:pt idx="174">
                  <c:v>0.57599999999999996</c:v>
                </c:pt>
                <c:pt idx="175">
                  <c:v>0.57499999999999996</c:v>
                </c:pt>
                <c:pt idx="176">
                  <c:v>0.57299999999999995</c:v>
                </c:pt>
                <c:pt idx="177">
                  <c:v>0.57199999999999995</c:v>
                </c:pt>
                <c:pt idx="178">
                  <c:v>0.57099999999999995</c:v>
                </c:pt>
                <c:pt idx="179">
                  <c:v>0.56999999999999995</c:v>
                </c:pt>
                <c:pt idx="180">
                  <c:v>0.56899999999999995</c:v>
                </c:pt>
                <c:pt idx="181">
                  <c:v>0.56799999999999995</c:v>
                </c:pt>
                <c:pt idx="182">
                  <c:v>0.56699999999999995</c:v>
                </c:pt>
                <c:pt idx="183">
                  <c:v>0.56499999999999995</c:v>
                </c:pt>
                <c:pt idx="184">
                  <c:v>0.56399999999999995</c:v>
                </c:pt>
                <c:pt idx="185">
                  <c:v>0.56399999999999995</c:v>
                </c:pt>
                <c:pt idx="186">
                  <c:v>0.56299999999999994</c:v>
                </c:pt>
                <c:pt idx="187">
                  <c:v>0.56200000000000006</c:v>
                </c:pt>
                <c:pt idx="188">
                  <c:v>0.56100000000000005</c:v>
                </c:pt>
                <c:pt idx="189">
                  <c:v>0.55900000000000005</c:v>
                </c:pt>
                <c:pt idx="190">
                  <c:v>0.55800000000000005</c:v>
                </c:pt>
                <c:pt idx="191">
                  <c:v>0.55700000000000005</c:v>
                </c:pt>
                <c:pt idx="192">
                  <c:v>0.55500000000000005</c:v>
                </c:pt>
                <c:pt idx="193">
                  <c:v>0.55400000000000005</c:v>
                </c:pt>
                <c:pt idx="194">
                  <c:v>0.55300000000000005</c:v>
                </c:pt>
                <c:pt idx="195">
                  <c:v>0.55200000000000005</c:v>
                </c:pt>
                <c:pt idx="196">
                  <c:v>0.55100000000000005</c:v>
                </c:pt>
                <c:pt idx="197">
                  <c:v>0.55100000000000005</c:v>
                </c:pt>
                <c:pt idx="198">
                  <c:v>0.54900000000000004</c:v>
                </c:pt>
                <c:pt idx="199">
                  <c:v>0.54800000000000004</c:v>
                </c:pt>
                <c:pt idx="200">
                  <c:v>0.54800000000000004</c:v>
                </c:pt>
                <c:pt idx="201">
                  <c:v>0.54500000000000004</c:v>
                </c:pt>
                <c:pt idx="202">
                  <c:v>0.54500000000000004</c:v>
                </c:pt>
                <c:pt idx="203">
                  <c:v>0.54500000000000004</c:v>
                </c:pt>
                <c:pt idx="204">
                  <c:v>0.54400000000000004</c:v>
                </c:pt>
                <c:pt idx="205">
                  <c:v>0.54300000000000004</c:v>
                </c:pt>
                <c:pt idx="206">
                  <c:v>0.54300000000000004</c:v>
                </c:pt>
                <c:pt idx="207">
                  <c:v>0.54200000000000004</c:v>
                </c:pt>
                <c:pt idx="208">
                  <c:v>0.54100000000000004</c:v>
                </c:pt>
                <c:pt idx="209">
                  <c:v>0.53900000000000003</c:v>
                </c:pt>
                <c:pt idx="210">
                  <c:v>0.53800000000000003</c:v>
                </c:pt>
                <c:pt idx="211">
                  <c:v>0.53600000000000003</c:v>
                </c:pt>
                <c:pt idx="212">
                  <c:v>0.53500000000000003</c:v>
                </c:pt>
                <c:pt idx="213">
                  <c:v>0.53400000000000003</c:v>
                </c:pt>
                <c:pt idx="214">
                  <c:v>0.53300000000000003</c:v>
                </c:pt>
                <c:pt idx="215">
                  <c:v>0.53300000000000003</c:v>
                </c:pt>
                <c:pt idx="216">
                  <c:v>0.53200000000000003</c:v>
                </c:pt>
                <c:pt idx="217">
                  <c:v>0.53100000000000003</c:v>
                </c:pt>
                <c:pt idx="218">
                  <c:v>0.52900000000000003</c:v>
                </c:pt>
                <c:pt idx="219">
                  <c:v>0.52800000000000002</c:v>
                </c:pt>
                <c:pt idx="220">
                  <c:v>0.52700000000000002</c:v>
                </c:pt>
                <c:pt idx="221">
                  <c:v>0.52600000000000002</c:v>
                </c:pt>
                <c:pt idx="222">
                  <c:v>0.52500000000000002</c:v>
                </c:pt>
                <c:pt idx="223">
                  <c:v>0.52300000000000002</c:v>
                </c:pt>
                <c:pt idx="224">
                  <c:v>0.52200000000000002</c:v>
                </c:pt>
                <c:pt idx="225">
                  <c:v>0.52100000000000002</c:v>
                </c:pt>
                <c:pt idx="226">
                  <c:v>0.51500000000000001</c:v>
                </c:pt>
                <c:pt idx="227">
                  <c:v>0.51800000000000002</c:v>
                </c:pt>
                <c:pt idx="228">
                  <c:v>0.51700000000000002</c:v>
                </c:pt>
                <c:pt idx="229">
                  <c:v>0.51600000000000001</c:v>
                </c:pt>
                <c:pt idx="230">
                  <c:v>0.51400000000000001</c:v>
                </c:pt>
                <c:pt idx="231">
                  <c:v>0.51300000000000001</c:v>
                </c:pt>
                <c:pt idx="232">
                  <c:v>0.51200000000000001</c:v>
                </c:pt>
                <c:pt idx="233">
                  <c:v>0.51100000000000001</c:v>
                </c:pt>
                <c:pt idx="234">
                  <c:v>0.50900000000000001</c:v>
                </c:pt>
                <c:pt idx="235">
                  <c:v>0.50800000000000001</c:v>
                </c:pt>
                <c:pt idx="236">
                  <c:v>0.50800000000000001</c:v>
                </c:pt>
                <c:pt idx="237">
                  <c:v>0.50600000000000001</c:v>
                </c:pt>
                <c:pt idx="238">
                  <c:v>0.50600000000000001</c:v>
                </c:pt>
                <c:pt idx="239">
                  <c:v>0.505</c:v>
                </c:pt>
                <c:pt idx="240">
                  <c:v>0.504</c:v>
                </c:pt>
                <c:pt idx="241">
                  <c:v>0.503</c:v>
                </c:pt>
                <c:pt idx="242">
                  <c:v>0.502</c:v>
                </c:pt>
                <c:pt idx="243">
                  <c:v>0.502</c:v>
                </c:pt>
                <c:pt idx="244">
                  <c:v>0.501</c:v>
                </c:pt>
                <c:pt idx="245">
                  <c:v>0.5</c:v>
                </c:pt>
                <c:pt idx="246">
                  <c:v>0.499</c:v>
                </c:pt>
                <c:pt idx="247">
                  <c:v>0.498</c:v>
                </c:pt>
                <c:pt idx="248">
                  <c:v>0.496</c:v>
                </c:pt>
                <c:pt idx="249">
                  <c:v>0.49399999999999999</c:v>
                </c:pt>
                <c:pt idx="250">
                  <c:v>0.49299999999999999</c:v>
                </c:pt>
                <c:pt idx="251">
                  <c:v>0.49199999999999999</c:v>
                </c:pt>
                <c:pt idx="252">
                  <c:v>0.49099999999999999</c:v>
                </c:pt>
                <c:pt idx="253">
                  <c:v>0.49</c:v>
                </c:pt>
                <c:pt idx="254">
                  <c:v>0.48899999999999999</c:v>
                </c:pt>
                <c:pt idx="255">
                  <c:v>0.48799999999999999</c:v>
                </c:pt>
                <c:pt idx="256">
                  <c:v>0.48699999999999999</c:v>
                </c:pt>
                <c:pt idx="257">
                  <c:v>0.48599999999999999</c:v>
                </c:pt>
                <c:pt idx="258">
                  <c:v>0.48599999999999999</c:v>
                </c:pt>
                <c:pt idx="259">
                  <c:v>0.48499999999999999</c:v>
                </c:pt>
                <c:pt idx="260">
                  <c:v>0.48399999999999999</c:v>
                </c:pt>
                <c:pt idx="261">
                  <c:v>0.48299999999999998</c:v>
                </c:pt>
                <c:pt idx="262">
                  <c:v>0.48199999999999998</c:v>
                </c:pt>
                <c:pt idx="263">
                  <c:v>0.48099999999999998</c:v>
                </c:pt>
                <c:pt idx="264">
                  <c:v>0.48099999999999998</c:v>
                </c:pt>
                <c:pt idx="265">
                  <c:v>0.48</c:v>
                </c:pt>
                <c:pt idx="266">
                  <c:v>0.47799999999999998</c:v>
                </c:pt>
                <c:pt idx="267">
                  <c:v>0.47799999999999998</c:v>
                </c:pt>
                <c:pt idx="268">
                  <c:v>0.47599999999999998</c:v>
                </c:pt>
                <c:pt idx="269">
                  <c:v>0.47499999999999998</c:v>
                </c:pt>
                <c:pt idx="270">
                  <c:v>0.47399999999999998</c:v>
                </c:pt>
                <c:pt idx="271">
                  <c:v>0.47299999999999998</c:v>
                </c:pt>
                <c:pt idx="272">
                  <c:v>0.47099999999999997</c:v>
                </c:pt>
                <c:pt idx="273">
                  <c:v>0.47</c:v>
                </c:pt>
                <c:pt idx="274">
                  <c:v>0.46899999999999997</c:v>
                </c:pt>
                <c:pt idx="275">
                  <c:v>0.46</c:v>
                </c:pt>
                <c:pt idx="276">
                  <c:v>0.46500000000000002</c:v>
                </c:pt>
                <c:pt idx="277">
                  <c:v>0.46500000000000002</c:v>
                </c:pt>
                <c:pt idx="278">
                  <c:v>0.46400000000000002</c:v>
                </c:pt>
                <c:pt idx="279">
                  <c:v>0.46300000000000002</c:v>
                </c:pt>
                <c:pt idx="280">
                  <c:v>0.46100000000000002</c:v>
                </c:pt>
                <c:pt idx="281">
                  <c:v>0.46</c:v>
                </c:pt>
                <c:pt idx="282">
                  <c:v>0.45900000000000002</c:v>
                </c:pt>
                <c:pt idx="283">
                  <c:v>0.45800000000000002</c:v>
                </c:pt>
                <c:pt idx="284">
                  <c:v>0.45700000000000002</c:v>
                </c:pt>
                <c:pt idx="285">
                  <c:v>0.45600000000000002</c:v>
                </c:pt>
                <c:pt idx="286">
                  <c:v>0.45500000000000002</c:v>
                </c:pt>
                <c:pt idx="287">
                  <c:v>0.45400000000000001</c:v>
                </c:pt>
                <c:pt idx="288">
                  <c:v>0.45300000000000001</c:v>
                </c:pt>
                <c:pt idx="289">
                  <c:v>0.45200000000000001</c:v>
                </c:pt>
                <c:pt idx="290">
                  <c:v>0.45100000000000001</c:v>
                </c:pt>
                <c:pt idx="291">
                  <c:v>0.45</c:v>
                </c:pt>
                <c:pt idx="292">
                  <c:v>0.44900000000000001</c:v>
                </c:pt>
                <c:pt idx="293">
                  <c:v>0.44800000000000001</c:v>
                </c:pt>
                <c:pt idx="294">
                  <c:v>0.44700000000000001</c:v>
                </c:pt>
                <c:pt idx="295">
                  <c:v>0.44600000000000001</c:v>
                </c:pt>
                <c:pt idx="296">
                  <c:v>0.44500000000000001</c:v>
                </c:pt>
                <c:pt idx="297">
                  <c:v>0.44400000000000001</c:v>
                </c:pt>
                <c:pt idx="298">
                  <c:v>0.442</c:v>
                </c:pt>
                <c:pt idx="299">
                  <c:v>0.441</c:v>
                </c:pt>
                <c:pt idx="300">
                  <c:v>0.44</c:v>
                </c:pt>
                <c:pt idx="301">
                  <c:v>0.439</c:v>
                </c:pt>
                <c:pt idx="302">
                  <c:v>0.438</c:v>
                </c:pt>
                <c:pt idx="303">
                  <c:v>0.437</c:v>
                </c:pt>
                <c:pt idx="304">
                  <c:v>0.435</c:v>
                </c:pt>
                <c:pt idx="305">
                  <c:v>0.435</c:v>
                </c:pt>
                <c:pt idx="306">
                  <c:v>0.434</c:v>
                </c:pt>
                <c:pt idx="307">
                  <c:v>0.433</c:v>
                </c:pt>
                <c:pt idx="308">
                  <c:v>0.433</c:v>
                </c:pt>
                <c:pt idx="309">
                  <c:v>0.432</c:v>
                </c:pt>
                <c:pt idx="310">
                  <c:v>0.43099999999999999</c:v>
                </c:pt>
                <c:pt idx="311">
                  <c:v>0.43</c:v>
                </c:pt>
                <c:pt idx="312">
                  <c:v>0.42899999999999999</c:v>
                </c:pt>
                <c:pt idx="313">
                  <c:v>0.42799999999999999</c:v>
                </c:pt>
                <c:pt idx="314">
                  <c:v>0.42699999999999999</c:v>
                </c:pt>
                <c:pt idx="315">
                  <c:v>0.42599999999999999</c:v>
                </c:pt>
                <c:pt idx="316">
                  <c:v>0.42499999999999999</c:v>
                </c:pt>
                <c:pt idx="317">
                  <c:v>0.42399999999999999</c:v>
                </c:pt>
                <c:pt idx="318">
                  <c:v>0.42399999999999999</c:v>
                </c:pt>
                <c:pt idx="319">
                  <c:v>0.42199999999999999</c:v>
                </c:pt>
                <c:pt idx="320">
                  <c:v>0.42099999999999999</c:v>
                </c:pt>
                <c:pt idx="321">
                  <c:v>0.42099999999999999</c:v>
                </c:pt>
                <c:pt idx="322">
                  <c:v>0.42</c:v>
                </c:pt>
                <c:pt idx="323">
                  <c:v>0.42</c:v>
                </c:pt>
                <c:pt idx="324">
                  <c:v>0.41899999999999998</c:v>
                </c:pt>
                <c:pt idx="325">
                  <c:v>0.41799999999999998</c:v>
                </c:pt>
                <c:pt idx="326">
                  <c:v>0.41599999999999998</c:v>
                </c:pt>
                <c:pt idx="327">
                  <c:v>0.41499999999999998</c:v>
                </c:pt>
                <c:pt idx="328">
                  <c:v>0.41399999999999998</c:v>
                </c:pt>
                <c:pt idx="329">
                  <c:v>0.41299999999999998</c:v>
                </c:pt>
                <c:pt idx="330">
                  <c:v>0.41099999999999998</c:v>
                </c:pt>
                <c:pt idx="331">
                  <c:v>0.41099999999999998</c:v>
                </c:pt>
                <c:pt idx="332">
                  <c:v>0.41</c:v>
                </c:pt>
                <c:pt idx="333">
                  <c:v>0.40799999999999997</c:v>
                </c:pt>
                <c:pt idx="334">
                  <c:v>0.40699999999999997</c:v>
                </c:pt>
                <c:pt idx="335">
                  <c:v>0.40699999999999997</c:v>
                </c:pt>
                <c:pt idx="336">
                  <c:v>0.40600000000000003</c:v>
                </c:pt>
                <c:pt idx="337">
                  <c:v>0.40500000000000003</c:v>
                </c:pt>
                <c:pt idx="338">
                  <c:v>0.40400000000000003</c:v>
                </c:pt>
                <c:pt idx="339">
                  <c:v>0.40300000000000002</c:v>
                </c:pt>
                <c:pt idx="340">
                  <c:v>0.40200000000000002</c:v>
                </c:pt>
                <c:pt idx="341">
                  <c:v>0.40100000000000002</c:v>
                </c:pt>
                <c:pt idx="342">
                  <c:v>0.4</c:v>
                </c:pt>
                <c:pt idx="343">
                  <c:v>0.39800000000000002</c:v>
                </c:pt>
                <c:pt idx="344">
                  <c:v>0.39800000000000002</c:v>
                </c:pt>
                <c:pt idx="345">
                  <c:v>0.39700000000000002</c:v>
                </c:pt>
                <c:pt idx="346">
                  <c:v>0.39600000000000002</c:v>
                </c:pt>
                <c:pt idx="347">
                  <c:v>0.39500000000000002</c:v>
                </c:pt>
                <c:pt idx="348">
                  <c:v>0.39400000000000002</c:v>
                </c:pt>
                <c:pt idx="349">
                  <c:v>0.39300000000000002</c:v>
                </c:pt>
                <c:pt idx="350">
                  <c:v>0.39100000000000001</c:v>
                </c:pt>
                <c:pt idx="351">
                  <c:v>0.39</c:v>
                </c:pt>
                <c:pt idx="352">
                  <c:v>0.38800000000000001</c:v>
                </c:pt>
                <c:pt idx="353">
                  <c:v>0.38800000000000001</c:v>
                </c:pt>
                <c:pt idx="354">
                  <c:v>0.38700000000000001</c:v>
                </c:pt>
                <c:pt idx="355">
                  <c:v>0.38600000000000001</c:v>
                </c:pt>
                <c:pt idx="356">
                  <c:v>0.38500000000000001</c:v>
                </c:pt>
                <c:pt idx="357">
                  <c:v>0.38400000000000001</c:v>
                </c:pt>
                <c:pt idx="358">
                  <c:v>0.38300000000000001</c:v>
                </c:pt>
                <c:pt idx="359">
                  <c:v>0.38300000000000001</c:v>
                </c:pt>
                <c:pt idx="360">
                  <c:v>0.38200000000000001</c:v>
                </c:pt>
                <c:pt idx="361">
                  <c:v>0.38100000000000001</c:v>
                </c:pt>
                <c:pt idx="362">
                  <c:v>0.38</c:v>
                </c:pt>
                <c:pt idx="363">
                  <c:v>0.378</c:v>
                </c:pt>
                <c:pt idx="364">
                  <c:v>0.377</c:v>
                </c:pt>
                <c:pt idx="365">
                  <c:v>0.377</c:v>
                </c:pt>
                <c:pt idx="366">
                  <c:v>0.376</c:v>
                </c:pt>
                <c:pt idx="367">
                  <c:v>0.375</c:v>
                </c:pt>
                <c:pt idx="368">
                  <c:v>0.374</c:v>
                </c:pt>
                <c:pt idx="369">
                  <c:v>0.372</c:v>
                </c:pt>
                <c:pt idx="370">
                  <c:v>0.371</c:v>
                </c:pt>
                <c:pt idx="371">
                  <c:v>0.371</c:v>
                </c:pt>
                <c:pt idx="372">
                  <c:v>0.37</c:v>
                </c:pt>
                <c:pt idx="373">
                  <c:v>0.36899999999999999</c:v>
                </c:pt>
                <c:pt idx="374">
                  <c:v>0.36799999999999999</c:v>
                </c:pt>
                <c:pt idx="375">
                  <c:v>0.36699999999999999</c:v>
                </c:pt>
                <c:pt idx="376">
                  <c:v>0.36599999999999999</c:v>
                </c:pt>
                <c:pt idx="377">
                  <c:v>0.36499999999999999</c:v>
                </c:pt>
                <c:pt idx="378">
                  <c:v>0.36399999999999999</c:v>
                </c:pt>
                <c:pt idx="379">
                  <c:v>0.36299999999999999</c:v>
                </c:pt>
                <c:pt idx="380">
                  <c:v>0.36199999999999999</c:v>
                </c:pt>
                <c:pt idx="381">
                  <c:v>0.36099999999999999</c:v>
                </c:pt>
                <c:pt idx="382">
                  <c:v>0.36</c:v>
                </c:pt>
                <c:pt idx="383">
                  <c:v>0.36</c:v>
                </c:pt>
                <c:pt idx="384">
                  <c:v>0.35899999999999999</c:v>
                </c:pt>
                <c:pt idx="385">
                  <c:v>0.35799999999999998</c:v>
                </c:pt>
                <c:pt idx="386">
                  <c:v>0.35699999999999998</c:v>
                </c:pt>
                <c:pt idx="387">
                  <c:v>0.35599999999999998</c:v>
                </c:pt>
                <c:pt idx="388">
                  <c:v>0.35499999999999998</c:v>
                </c:pt>
                <c:pt idx="389">
                  <c:v>0.35499999999999998</c:v>
                </c:pt>
                <c:pt idx="390">
                  <c:v>0.35299999999999998</c:v>
                </c:pt>
                <c:pt idx="391">
                  <c:v>0.35199999999999998</c:v>
                </c:pt>
                <c:pt idx="392">
                  <c:v>0.35099999999999998</c:v>
                </c:pt>
                <c:pt idx="393">
                  <c:v>0.35</c:v>
                </c:pt>
                <c:pt idx="394">
                  <c:v>0.34899999999999998</c:v>
                </c:pt>
                <c:pt idx="395">
                  <c:v>0.34799999999999998</c:v>
                </c:pt>
                <c:pt idx="396">
                  <c:v>0.34699999999999998</c:v>
                </c:pt>
                <c:pt idx="397">
                  <c:v>0.34599999999999997</c:v>
                </c:pt>
                <c:pt idx="398">
                  <c:v>0.34499999999999997</c:v>
                </c:pt>
                <c:pt idx="399">
                  <c:v>0.34399999999999997</c:v>
                </c:pt>
                <c:pt idx="400">
                  <c:v>0.34300000000000003</c:v>
                </c:pt>
                <c:pt idx="401">
                  <c:v>0.34200000000000003</c:v>
                </c:pt>
                <c:pt idx="402">
                  <c:v>0.34100000000000003</c:v>
                </c:pt>
                <c:pt idx="403">
                  <c:v>0.33900000000000002</c:v>
                </c:pt>
                <c:pt idx="404">
                  <c:v>0.33700000000000002</c:v>
                </c:pt>
                <c:pt idx="405">
                  <c:v>0.33600000000000002</c:v>
                </c:pt>
                <c:pt idx="406">
                  <c:v>0.33500000000000002</c:v>
                </c:pt>
                <c:pt idx="407">
                  <c:v>0.33400000000000002</c:v>
                </c:pt>
                <c:pt idx="408">
                  <c:v>0.33300000000000002</c:v>
                </c:pt>
                <c:pt idx="409">
                  <c:v>0.33200000000000002</c:v>
                </c:pt>
                <c:pt idx="410">
                  <c:v>0.33100000000000002</c:v>
                </c:pt>
                <c:pt idx="411">
                  <c:v>0.33100000000000002</c:v>
                </c:pt>
                <c:pt idx="412">
                  <c:v>0.32900000000000001</c:v>
                </c:pt>
                <c:pt idx="413">
                  <c:v>0.32800000000000001</c:v>
                </c:pt>
                <c:pt idx="414">
                  <c:v>0.32700000000000001</c:v>
                </c:pt>
                <c:pt idx="415">
                  <c:v>0.32500000000000001</c:v>
                </c:pt>
                <c:pt idx="416">
                  <c:v>0.32400000000000001</c:v>
                </c:pt>
                <c:pt idx="417">
                  <c:v>0.32400000000000001</c:v>
                </c:pt>
                <c:pt idx="418">
                  <c:v>0.32300000000000001</c:v>
                </c:pt>
                <c:pt idx="419">
                  <c:v>0.32200000000000001</c:v>
                </c:pt>
                <c:pt idx="420">
                  <c:v>0.32100000000000001</c:v>
                </c:pt>
                <c:pt idx="421">
                  <c:v>0.32100000000000001</c:v>
                </c:pt>
                <c:pt idx="422">
                  <c:v>0.32</c:v>
                </c:pt>
                <c:pt idx="423">
                  <c:v>0.31900000000000001</c:v>
                </c:pt>
                <c:pt idx="424">
                  <c:v>0.318</c:v>
                </c:pt>
                <c:pt idx="425">
                  <c:v>0.317</c:v>
                </c:pt>
                <c:pt idx="426">
                  <c:v>0.317</c:v>
                </c:pt>
                <c:pt idx="427">
                  <c:v>0.316</c:v>
                </c:pt>
                <c:pt idx="428">
                  <c:v>0.316</c:v>
                </c:pt>
                <c:pt idx="429">
                  <c:v>0.314</c:v>
                </c:pt>
                <c:pt idx="430">
                  <c:v>0.313</c:v>
                </c:pt>
                <c:pt idx="431">
                  <c:v>0.312</c:v>
                </c:pt>
                <c:pt idx="432">
                  <c:v>0.311</c:v>
                </c:pt>
                <c:pt idx="433">
                  <c:v>0.31</c:v>
                </c:pt>
                <c:pt idx="434">
                  <c:v>0.309</c:v>
                </c:pt>
                <c:pt idx="435">
                  <c:v>0.308</c:v>
                </c:pt>
                <c:pt idx="436">
                  <c:v>0.308</c:v>
                </c:pt>
                <c:pt idx="437">
                  <c:v>0.307</c:v>
                </c:pt>
                <c:pt idx="438">
                  <c:v>0.30599999999999999</c:v>
                </c:pt>
                <c:pt idx="439">
                  <c:v>0.30499999999999999</c:v>
                </c:pt>
                <c:pt idx="440">
                  <c:v>0.30399999999999999</c:v>
                </c:pt>
                <c:pt idx="441">
                  <c:v>0.30299999999999999</c:v>
                </c:pt>
                <c:pt idx="442">
                  <c:v>0.30199999999999999</c:v>
                </c:pt>
                <c:pt idx="443">
                  <c:v>0.30099999999999999</c:v>
                </c:pt>
                <c:pt idx="444">
                  <c:v>0.3</c:v>
                </c:pt>
                <c:pt idx="445">
                  <c:v>0.29899999999999999</c:v>
                </c:pt>
                <c:pt idx="446">
                  <c:v>0.29799999999999999</c:v>
                </c:pt>
                <c:pt idx="447">
                  <c:v>0.29599999999999999</c:v>
                </c:pt>
                <c:pt idx="448">
                  <c:v>0.29499999999999998</c:v>
                </c:pt>
                <c:pt idx="449">
                  <c:v>0.29399999999999998</c:v>
                </c:pt>
                <c:pt idx="450">
                  <c:v>0.29299999999999998</c:v>
                </c:pt>
                <c:pt idx="451">
                  <c:v>0.29199999999999998</c:v>
                </c:pt>
                <c:pt idx="452">
                  <c:v>0.29099999999999998</c:v>
                </c:pt>
                <c:pt idx="453">
                  <c:v>0.28999999999999998</c:v>
                </c:pt>
                <c:pt idx="454">
                  <c:v>0.28899999999999998</c:v>
                </c:pt>
                <c:pt idx="455">
                  <c:v>0.28699999999999998</c:v>
                </c:pt>
                <c:pt idx="456">
                  <c:v>0.28599999999999998</c:v>
                </c:pt>
                <c:pt idx="457">
                  <c:v>0.28499999999999998</c:v>
                </c:pt>
                <c:pt idx="458">
                  <c:v>0.28399999999999997</c:v>
                </c:pt>
                <c:pt idx="459">
                  <c:v>0.28299999999999997</c:v>
                </c:pt>
                <c:pt idx="460">
                  <c:v>0.28100000000000003</c:v>
                </c:pt>
                <c:pt idx="461">
                  <c:v>0.28100000000000003</c:v>
                </c:pt>
                <c:pt idx="462">
                  <c:v>0.28000000000000003</c:v>
                </c:pt>
                <c:pt idx="463">
                  <c:v>0.27800000000000002</c:v>
                </c:pt>
                <c:pt idx="464">
                  <c:v>0.27800000000000002</c:v>
                </c:pt>
                <c:pt idx="465">
                  <c:v>0.27700000000000002</c:v>
                </c:pt>
                <c:pt idx="466">
                  <c:v>0.27500000000000002</c:v>
                </c:pt>
                <c:pt idx="467">
                  <c:v>0.27400000000000002</c:v>
                </c:pt>
                <c:pt idx="468">
                  <c:v>0.27300000000000002</c:v>
                </c:pt>
                <c:pt idx="469">
                  <c:v>0.27200000000000002</c:v>
                </c:pt>
                <c:pt idx="470">
                  <c:v>0.27100000000000002</c:v>
                </c:pt>
                <c:pt idx="471">
                  <c:v>0.27</c:v>
                </c:pt>
                <c:pt idx="472">
                  <c:v>0.26900000000000002</c:v>
                </c:pt>
                <c:pt idx="473">
                  <c:v>0.26700000000000002</c:v>
                </c:pt>
                <c:pt idx="474">
                  <c:v>0.26600000000000001</c:v>
                </c:pt>
                <c:pt idx="475">
                  <c:v>0.26500000000000001</c:v>
                </c:pt>
                <c:pt idx="476">
                  <c:v>0.26400000000000001</c:v>
                </c:pt>
                <c:pt idx="477">
                  <c:v>0.26300000000000001</c:v>
                </c:pt>
                <c:pt idx="478">
                  <c:v>0.26200000000000001</c:v>
                </c:pt>
                <c:pt idx="479">
                  <c:v>0.26100000000000001</c:v>
                </c:pt>
                <c:pt idx="480">
                  <c:v>0.26100000000000001</c:v>
                </c:pt>
                <c:pt idx="481">
                  <c:v>0.25900000000000001</c:v>
                </c:pt>
                <c:pt idx="482">
                  <c:v>0.25600000000000001</c:v>
                </c:pt>
                <c:pt idx="483">
                  <c:v>0.25600000000000001</c:v>
                </c:pt>
                <c:pt idx="484">
                  <c:v>0.255</c:v>
                </c:pt>
                <c:pt idx="485">
                  <c:v>0.254</c:v>
                </c:pt>
                <c:pt idx="486">
                  <c:v>0.253</c:v>
                </c:pt>
                <c:pt idx="487">
                  <c:v>0.252</c:v>
                </c:pt>
                <c:pt idx="488">
                  <c:v>0.251</c:v>
                </c:pt>
                <c:pt idx="489">
                  <c:v>0.25</c:v>
                </c:pt>
                <c:pt idx="490">
                  <c:v>0.249</c:v>
                </c:pt>
                <c:pt idx="491">
                  <c:v>0.248</c:v>
                </c:pt>
                <c:pt idx="492">
                  <c:v>0.247</c:v>
                </c:pt>
                <c:pt idx="493">
                  <c:v>0.246</c:v>
                </c:pt>
                <c:pt idx="494">
                  <c:v>0.24399999999999999</c:v>
                </c:pt>
                <c:pt idx="495">
                  <c:v>0.24399999999999999</c:v>
                </c:pt>
                <c:pt idx="496">
                  <c:v>0.24199999999999999</c:v>
                </c:pt>
                <c:pt idx="497">
                  <c:v>0.24199999999999999</c:v>
                </c:pt>
                <c:pt idx="498">
                  <c:v>0.24099999999999999</c:v>
                </c:pt>
                <c:pt idx="499">
                  <c:v>0.24</c:v>
                </c:pt>
                <c:pt idx="500">
                  <c:v>0.23899999999999999</c:v>
                </c:pt>
                <c:pt idx="501">
                  <c:v>0.23799999999999999</c:v>
                </c:pt>
                <c:pt idx="502">
                  <c:v>0.23599999999999999</c:v>
                </c:pt>
                <c:pt idx="503">
                  <c:v>0.23400000000000001</c:v>
                </c:pt>
                <c:pt idx="504">
                  <c:v>0.23400000000000001</c:v>
                </c:pt>
                <c:pt idx="505">
                  <c:v>0.23300000000000001</c:v>
                </c:pt>
                <c:pt idx="506">
                  <c:v>0.22900000000000001</c:v>
                </c:pt>
                <c:pt idx="507">
                  <c:v>0.22900000000000001</c:v>
                </c:pt>
                <c:pt idx="508">
                  <c:v>0.22800000000000001</c:v>
                </c:pt>
                <c:pt idx="509">
                  <c:v>0.22700000000000001</c:v>
                </c:pt>
                <c:pt idx="510">
                  <c:v>0.22700000000000001</c:v>
                </c:pt>
                <c:pt idx="511">
                  <c:v>0.22500000000000001</c:v>
                </c:pt>
                <c:pt idx="512">
                  <c:v>0.224</c:v>
                </c:pt>
                <c:pt idx="513">
                  <c:v>0.223</c:v>
                </c:pt>
                <c:pt idx="514">
                  <c:v>0.222</c:v>
                </c:pt>
                <c:pt idx="515">
                  <c:v>0.221</c:v>
                </c:pt>
                <c:pt idx="516">
                  <c:v>0.219</c:v>
                </c:pt>
                <c:pt idx="517">
                  <c:v>0.219</c:v>
                </c:pt>
                <c:pt idx="518">
                  <c:v>0.217</c:v>
                </c:pt>
                <c:pt idx="519">
                  <c:v>0.216</c:v>
                </c:pt>
                <c:pt idx="520">
                  <c:v>0.215</c:v>
                </c:pt>
                <c:pt idx="521">
                  <c:v>0.214</c:v>
                </c:pt>
                <c:pt idx="522">
                  <c:v>0.21299999999999999</c:v>
                </c:pt>
                <c:pt idx="523">
                  <c:v>0.21199999999999999</c:v>
                </c:pt>
                <c:pt idx="524">
                  <c:v>0.21199999999999999</c:v>
                </c:pt>
                <c:pt idx="525">
                  <c:v>0.21099999999999999</c:v>
                </c:pt>
                <c:pt idx="526">
                  <c:v>0.21</c:v>
                </c:pt>
                <c:pt idx="527">
                  <c:v>0.20899999999999999</c:v>
                </c:pt>
                <c:pt idx="528">
                  <c:v>0.20799999999999999</c:v>
                </c:pt>
                <c:pt idx="529">
                  <c:v>0.20699999999999999</c:v>
                </c:pt>
                <c:pt idx="530">
                  <c:v>0.20699999999999999</c:v>
                </c:pt>
                <c:pt idx="531">
                  <c:v>0.20399999999999999</c:v>
                </c:pt>
                <c:pt idx="532">
                  <c:v>0.20300000000000001</c:v>
                </c:pt>
                <c:pt idx="533">
                  <c:v>0.20200000000000001</c:v>
                </c:pt>
                <c:pt idx="534">
                  <c:v>0.20100000000000001</c:v>
                </c:pt>
                <c:pt idx="535">
                  <c:v>0.2</c:v>
                </c:pt>
                <c:pt idx="536">
                  <c:v>0.19900000000000001</c:v>
                </c:pt>
                <c:pt idx="537">
                  <c:v>0.19800000000000001</c:v>
                </c:pt>
                <c:pt idx="538">
                  <c:v>0.19800000000000001</c:v>
                </c:pt>
                <c:pt idx="539">
                  <c:v>0.19700000000000001</c:v>
                </c:pt>
                <c:pt idx="540">
                  <c:v>0.19600000000000001</c:v>
                </c:pt>
                <c:pt idx="541">
                  <c:v>0.19500000000000001</c:v>
                </c:pt>
                <c:pt idx="542">
                  <c:v>0.192</c:v>
                </c:pt>
                <c:pt idx="543">
                  <c:v>0.191</c:v>
                </c:pt>
                <c:pt idx="544">
                  <c:v>0.19</c:v>
                </c:pt>
                <c:pt idx="545">
                  <c:v>0.189</c:v>
                </c:pt>
                <c:pt idx="546">
                  <c:v>0.189</c:v>
                </c:pt>
                <c:pt idx="547">
                  <c:v>0.188</c:v>
                </c:pt>
                <c:pt idx="548">
                  <c:v>0.186</c:v>
                </c:pt>
                <c:pt idx="549">
                  <c:v>0.185</c:v>
                </c:pt>
                <c:pt idx="550">
                  <c:v>0.184</c:v>
                </c:pt>
                <c:pt idx="551">
                  <c:v>0.183</c:v>
                </c:pt>
                <c:pt idx="552">
                  <c:v>0.182</c:v>
                </c:pt>
                <c:pt idx="553">
                  <c:v>0.18099999999999999</c:v>
                </c:pt>
                <c:pt idx="554">
                  <c:v>0.18099999999999999</c:v>
                </c:pt>
                <c:pt idx="555">
                  <c:v>0.17799999999999999</c:v>
                </c:pt>
                <c:pt idx="556">
                  <c:v>0.17699999999999999</c:v>
                </c:pt>
                <c:pt idx="557">
                  <c:v>0.17599999999999999</c:v>
                </c:pt>
                <c:pt idx="558">
                  <c:v>0.17499999999999999</c:v>
                </c:pt>
                <c:pt idx="559">
                  <c:v>0.17399999999999999</c:v>
                </c:pt>
                <c:pt idx="560">
                  <c:v>0.17299999999999999</c:v>
                </c:pt>
                <c:pt idx="561">
                  <c:v>0.17199999999999999</c:v>
                </c:pt>
                <c:pt idx="562">
                  <c:v>0.17100000000000001</c:v>
                </c:pt>
                <c:pt idx="563">
                  <c:v>0.17</c:v>
                </c:pt>
                <c:pt idx="564">
                  <c:v>0.16900000000000001</c:v>
                </c:pt>
                <c:pt idx="565">
                  <c:v>0.16700000000000001</c:v>
                </c:pt>
                <c:pt idx="566">
                  <c:v>0.16500000000000001</c:v>
                </c:pt>
                <c:pt idx="567">
                  <c:v>0.16500000000000001</c:v>
                </c:pt>
                <c:pt idx="568">
                  <c:v>0.16400000000000001</c:v>
                </c:pt>
                <c:pt idx="569">
                  <c:v>0.16300000000000001</c:v>
                </c:pt>
                <c:pt idx="570">
                  <c:v>0.16200000000000001</c:v>
                </c:pt>
                <c:pt idx="571">
                  <c:v>0.161</c:v>
                </c:pt>
                <c:pt idx="572">
                  <c:v>0.159</c:v>
                </c:pt>
                <c:pt idx="573">
                  <c:v>0.158</c:v>
                </c:pt>
                <c:pt idx="574">
                  <c:v>0.157</c:v>
                </c:pt>
                <c:pt idx="575">
                  <c:v>0.157</c:v>
                </c:pt>
                <c:pt idx="576">
                  <c:v>0.155</c:v>
                </c:pt>
                <c:pt idx="577">
                  <c:v>0.155</c:v>
                </c:pt>
                <c:pt idx="578">
                  <c:v>0.153</c:v>
                </c:pt>
                <c:pt idx="579">
                  <c:v>0.14899999999999999</c:v>
                </c:pt>
                <c:pt idx="580">
                  <c:v>0.14799999999999999</c:v>
                </c:pt>
                <c:pt idx="581">
                  <c:v>0.14699999999999999</c:v>
                </c:pt>
                <c:pt idx="582">
                  <c:v>0.14699999999999999</c:v>
                </c:pt>
                <c:pt idx="583">
                  <c:v>0.14599999999999999</c:v>
                </c:pt>
                <c:pt idx="584">
                  <c:v>0.14399999999999999</c:v>
                </c:pt>
                <c:pt idx="585">
                  <c:v>0.14299999999999999</c:v>
                </c:pt>
                <c:pt idx="586">
                  <c:v>0.14199999999999999</c:v>
                </c:pt>
                <c:pt idx="587">
                  <c:v>0.14099999999999999</c:v>
                </c:pt>
                <c:pt idx="588">
                  <c:v>0.13900000000000001</c:v>
                </c:pt>
                <c:pt idx="589">
                  <c:v>0.13800000000000001</c:v>
                </c:pt>
                <c:pt idx="590">
                  <c:v>0.13700000000000001</c:v>
                </c:pt>
                <c:pt idx="591">
                  <c:v>0.13600000000000001</c:v>
                </c:pt>
                <c:pt idx="592">
                  <c:v>0.13500000000000001</c:v>
                </c:pt>
                <c:pt idx="593">
                  <c:v>0.13400000000000001</c:v>
                </c:pt>
                <c:pt idx="594">
                  <c:v>0.13200000000000001</c:v>
                </c:pt>
                <c:pt idx="595">
                  <c:v>0.13100000000000001</c:v>
                </c:pt>
                <c:pt idx="596">
                  <c:v>0.13</c:v>
                </c:pt>
                <c:pt idx="597">
                  <c:v>0.129</c:v>
                </c:pt>
                <c:pt idx="598">
                  <c:v>0.129</c:v>
                </c:pt>
                <c:pt idx="599">
                  <c:v>0.128</c:v>
                </c:pt>
                <c:pt idx="600">
                  <c:v>0.127</c:v>
                </c:pt>
                <c:pt idx="601">
                  <c:v>0.125</c:v>
                </c:pt>
                <c:pt idx="602">
                  <c:v>0.125</c:v>
                </c:pt>
                <c:pt idx="603">
                  <c:v>0.124</c:v>
                </c:pt>
                <c:pt idx="604">
                  <c:v>0.123</c:v>
                </c:pt>
                <c:pt idx="605">
                  <c:v>0.122</c:v>
                </c:pt>
                <c:pt idx="606">
                  <c:v>0.121</c:v>
                </c:pt>
                <c:pt idx="607">
                  <c:v>0.12</c:v>
                </c:pt>
                <c:pt idx="608">
                  <c:v>0.11899999999999999</c:v>
                </c:pt>
                <c:pt idx="609">
                  <c:v>0.11799999999999999</c:v>
                </c:pt>
                <c:pt idx="610">
                  <c:v>0.11700000000000001</c:v>
                </c:pt>
                <c:pt idx="611">
                  <c:v>0.115</c:v>
                </c:pt>
                <c:pt idx="612">
                  <c:v>0.113</c:v>
                </c:pt>
                <c:pt idx="613">
                  <c:v>0.112</c:v>
                </c:pt>
                <c:pt idx="614">
                  <c:v>0.111</c:v>
                </c:pt>
                <c:pt idx="615">
                  <c:v>0.109</c:v>
                </c:pt>
                <c:pt idx="616">
                  <c:v>0.108</c:v>
                </c:pt>
                <c:pt idx="617">
                  <c:v>0.106</c:v>
                </c:pt>
                <c:pt idx="618">
                  <c:v>0.104</c:v>
                </c:pt>
                <c:pt idx="619">
                  <c:v>0.10299999999999999</c:v>
                </c:pt>
                <c:pt idx="620">
                  <c:v>0.10299999999999999</c:v>
                </c:pt>
                <c:pt idx="621">
                  <c:v>0.10199999999999999</c:v>
                </c:pt>
                <c:pt idx="622">
                  <c:v>0.10100000000000001</c:v>
                </c:pt>
                <c:pt idx="623">
                  <c:v>9.8100000000000007E-2</c:v>
                </c:pt>
                <c:pt idx="624">
                  <c:v>9.7100000000000006E-2</c:v>
                </c:pt>
                <c:pt idx="625">
                  <c:v>9.64E-2</c:v>
                </c:pt>
                <c:pt idx="626">
                  <c:v>9.5799999999999996E-2</c:v>
                </c:pt>
                <c:pt idx="627">
                  <c:v>9.5000000000000001E-2</c:v>
                </c:pt>
                <c:pt idx="628">
                  <c:v>9.4100000000000003E-2</c:v>
                </c:pt>
                <c:pt idx="629">
                  <c:v>9.2799999999999994E-2</c:v>
                </c:pt>
                <c:pt idx="630">
                  <c:v>9.1899999999999996E-2</c:v>
                </c:pt>
                <c:pt idx="631">
                  <c:v>9.1399999999999995E-2</c:v>
                </c:pt>
                <c:pt idx="632">
                  <c:v>9.0200000000000002E-2</c:v>
                </c:pt>
                <c:pt idx="633">
                  <c:v>8.8999999999999996E-2</c:v>
                </c:pt>
                <c:pt idx="634">
                  <c:v>8.8499999999999995E-2</c:v>
                </c:pt>
                <c:pt idx="635">
                  <c:v>8.6499999999999994E-2</c:v>
                </c:pt>
                <c:pt idx="636">
                  <c:v>8.5400000000000004E-2</c:v>
                </c:pt>
                <c:pt idx="637">
                  <c:v>8.4199999999999997E-2</c:v>
                </c:pt>
                <c:pt idx="638">
                  <c:v>8.3099999999999993E-2</c:v>
                </c:pt>
                <c:pt idx="639">
                  <c:v>8.1900000000000001E-2</c:v>
                </c:pt>
                <c:pt idx="640">
                  <c:v>8.0399999999999999E-2</c:v>
                </c:pt>
                <c:pt idx="641">
                  <c:v>7.9200000000000007E-2</c:v>
                </c:pt>
                <c:pt idx="642">
                  <c:v>7.7799999999999994E-2</c:v>
                </c:pt>
                <c:pt idx="643">
                  <c:v>7.6300000000000007E-2</c:v>
                </c:pt>
                <c:pt idx="644">
                  <c:v>7.4899999999999994E-2</c:v>
                </c:pt>
                <c:pt idx="645">
                  <c:v>7.3899999999999993E-2</c:v>
                </c:pt>
                <c:pt idx="646">
                  <c:v>7.1199999999999999E-2</c:v>
                </c:pt>
                <c:pt idx="647">
                  <c:v>6.9900000000000004E-2</c:v>
                </c:pt>
                <c:pt idx="648">
                  <c:v>6.9000000000000006E-2</c:v>
                </c:pt>
                <c:pt idx="649">
                  <c:v>6.8000000000000005E-2</c:v>
                </c:pt>
                <c:pt idx="650">
                  <c:v>6.7299999999999999E-2</c:v>
                </c:pt>
                <c:pt idx="651">
                  <c:v>6.6600000000000006E-2</c:v>
                </c:pt>
                <c:pt idx="652">
                  <c:v>6.6000000000000003E-2</c:v>
                </c:pt>
                <c:pt idx="653">
                  <c:v>6.4799999999999996E-2</c:v>
                </c:pt>
                <c:pt idx="654">
                  <c:v>6.3700000000000007E-2</c:v>
                </c:pt>
                <c:pt idx="655">
                  <c:v>6.3100000000000003E-2</c:v>
                </c:pt>
                <c:pt idx="656">
                  <c:v>6.2100000000000002E-2</c:v>
                </c:pt>
                <c:pt idx="657">
                  <c:v>6.1499999999999999E-2</c:v>
                </c:pt>
                <c:pt idx="658">
                  <c:v>5.96E-2</c:v>
                </c:pt>
                <c:pt idx="659">
                  <c:v>5.8400000000000001E-2</c:v>
                </c:pt>
                <c:pt idx="660">
                  <c:v>5.7799999999999997E-2</c:v>
                </c:pt>
                <c:pt idx="661">
                  <c:v>5.67E-2</c:v>
                </c:pt>
                <c:pt idx="662">
                  <c:v>5.5899999999999998E-2</c:v>
                </c:pt>
                <c:pt idx="663">
                  <c:v>5.5100000000000003E-2</c:v>
                </c:pt>
                <c:pt idx="664">
                  <c:v>5.3999999999999999E-2</c:v>
                </c:pt>
                <c:pt idx="665">
                  <c:v>5.3199999999999997E-2</c:v>
                </c:pt>
                <c:pt idx="666">
                  <c:v>5.16E-2</c:v>
                </c:pt>
                <c:pt idx="667">
                  <c:v>5.0599999999999999E-2</c:v>
                </c:pt>
                <c:pt idx="668">
                  <c:v>4.9500000000000002E-2</c:v>
                </c:pt>
                <c:pt idx="669">
                  <c:v>4.8500000000000001E-2</c:v>
                </c:pt>
                <c:pt idx="670">
                  <c:v>4.7800000000000002E-2</c:v>
                </c:pt>
                <c:pt idx="671">
                  <c:v>4.7E-2</c:v>
                </c:pt>
                <c:pt idx="672">
                  <c:v>4.4999999999999998E-2</c:v>
                </c:pt>
                <c:pt idx="673">
                  <c:v>4.3799999999999999E-2</c:v>
                </c:pt>
                <c:pt idx="674">
                  <c:v>4.3299999999999998E-2</c:v>
                </c:pt>
                <c:pt idx="675">
                  <c:v>4.2599999999999999E-2</c:v>
                </c:pt>
                <c:pt idx="676">
                  <c:v>4.1700000000000001E-2</c:v>
                </c:pt>
                <c:pt idx="677">
                  <c:v>4.1000000000000002E-2</c:v>
                </c:pt>
                <c:pt idx="678">
                  <c:v>3.9800000000000002E-2</c:v>
                </c:pt>
                <c:pt idx="679">
                  <c:v>3.8800000000000001E-2</c:v>
                </c:pt>
                <c:pt idx="680">
                  <c:v>3.7400000000000003E-2</c:v>
                </c:pt>
                <c:pt idx="681">
                  <c:v>3.6400000000000002E-2</c:v>
                </c:pt>
                <c:pt idx="682">
                  <c:v>3.56E-2</c:v>
                </c:pt>
                <c:pt idx="683">
                  <c:v>3.32E-2</c:v>
                </c:pt>
                <c:pt idx="684">
                  <c:v>3.2000000000000001E-2</c:v>
                </c:pt>
                <c:pt idx="685">
                  <c:v>3.1E-2</c:v>
                </c:pt>
                <c:pt idx="686">
                  <c:v>3.0300000000000001E-2</c:v>
                </c:pt>
                <c:pt idx="687">
                  <c:v>2.93E-2</c:v>
                </c:pt>
                <c:pt idx="688">
                  <c:v>2.8500000000000001E-2</c:v>
                </c:pt>
                <c:pt idx="689">
                  <c:v>2.7400000000000001E-2</c:v>
                </c:pt>
                <c:pt idx="690">
                  <c:v>2.6200000000000001E-2</c:v>
                </c:pt>
                <c:pt idx="691">
                  <c:v>2.53E-2</c:v>
                </c:pt>
                <c:pt idx="692">
                  <c:v>2.46E-2</c:v>
                </c:pt>
                <c:pt idx="693">
                  <c:v>2.35E-2</c:v>
                </c:pt>
                <c:pt idx="694">
                  <c:v>2.2100000000000002E-2</c:v>
                </c:pt>
                <c:pt idx="695">
                  <c:v>2.1700000000000001E-2</c:v>
                </c:pt>
                <c:pt idx="696">
                  <c:v>2.01E-2</c:v>
                </c:pt>
                <c:pt idx="697">
                  <c:v>1.46E-2</c:v>
                </c:pt>
                <c:pt idx="698">
                  <c:v>1.67E-2</c:v>
                </c:pt>
                <c:pt idx="699">
                  <c:v>1.6199999999999999E-2</c:v>
                </c:pt>
                <c:pt idx="700">
                  <c:v>1.47E-2</c:v>
                </c:pt>
                <c:pt idx="701">
                  <c:v>1.3899999999999999E-2</c:v>
                </c:pt>
                <c:pt idx="702">
                  <c:v>1.3100000000000001E-2</c:v>
                </c:pt>
                <c:pt idx="703">
                  <c:v>1.1900000000000001E-2</c:v>
                </c:pt>
                <c:pt idx="704">
                  <c:v>1.1299999999999999E-2</c:v>
                </c:pt>
                <c:pt idx="705">
                  <c:v>1.06E-2</c:v>
                </c:pt>
                <c:pt idx="706">
                  <c:v>9.6100000000000005E-3</c:v>
                </c:pt>
                <c:pt idx="707">
                  <c:v>8.2000000000000007E-3</c:v>
                </c:pt>
                <c:pt idx="708">
                  <c:v>5.6299999999999996E-3</c:v>
                </c:pt>
                <c:pt idx="709">
                  <c:v>4.28E-3</c:v>
                </c:pt>
                <c:pt idx="710">
                  <c:v>3.5400000000000002E-3</c:v>
                </c:pt>
                <c:pt idx="711">
                  <c:v>2.7499999999999998E-3</c:v>
                </c:pt>
                <c:pt idx="712">
                  <c:v>1.89E-3</c:v>
                </c:pt>
                <c:pt idx="713" formatCode="0.00E+00">
                  <c:v>6.0400000000000004E-4</c:v>
                </c:pt>
                <c:pt idx="714" formatCode="0.00E+00">
                  <c:v>-1.93E-4</c:v>
                </c:pt>
                <c:pt idx="715">
                  <c:v>-1.48E-3</c:v>
                </c:pt>
                <c:pt idx="716">
                  <c:v>-2.2799999999999999E-3</c:v>
                </c:pt>
                <c:pt idx="717">
                  <c:v>-3.7499999999999999E-3</c:v>
                </c:pt>
                <c:pt idx="718">
                  <c:v>-4.4799999999999996E-3</c:v>
                </c:pt>
                <c:pt idx="719">
                  <c:v>-5.7099999999999998E-3</c:v>
                </c:pt>
                <c:pt idx="720">
                  <c:v>-6.1399999999999996E-3</c:v>
                </c:pt>
                <c:pt idx="721">
                  <c:v>-7.1199999999999996E-3</c:v>
                </c:pt>
                <c:pt idx="722">
                  <c:v>-1.23E-2</c:v>
                </c:pt>
                <c:pt idx="723">
                  <c:v>-1.06E-2</c:v>
                </c:pt>
                <c:pt idx="724">
                  <c:v>-1.11E-2</c:v>
                </c:pt>
                <c:pt idx="725">
                  <c:v>-1.2800000000000001E-2</c:v>
                </c:pt>
                <c:pt idx="726">
                  <c:v>-1.3899999999999999E-2</c:v>
                </c:pt>
                <c:pt idx="727">
                  <c:v>-1.4800000000000001E-2</c:v>
                </c:pt>
                <c:pt idx="728">
                  <c:v>-1.5800000000000002E-2</c:v>
                </c:pt>
                <c:pt idx="729">
                  <c:v>-1.6299999999999999E-2</c:v>
                </c:pt>
                <c:pt idx="730">
                  <c:v>-1.7000000000000001E-2</c:v>
                </c:pt>
                <c:pt idx="731">
                  <c:v>-1.8100000000000002E-2</c:v>
                </c:pt>
                <c:pt idx="732">
                  <c:v>-1.8499999999999999E-2</c:v>
                </c:pt>
                <c:pt idx="733">
                  <c:v>-2.06E-2</c:v>
                </c:pt>
                <c:pt idx="734">
                  <c:v>-2.1100000000000001E-2</c:v>
                </c:pt>
                <c:pt idx="735">
                  <c:v>-2.2100000000000002E-2</c:v>
                </c:pt>
                <c:pt idx="736">
                  <c:v>-2.3300000000000001E-2</c:v>
                </c:pt>
                <c:pt idx="737">
                  <c:v>-2.41E-2</c:v>
                </c:pt>
                <c:pt idx="738">
                  <c:v>-2.4899999999999999E-2</c:v>
                </c:pt>
                <c:pt idx="739">
                  <c:v>-2.5899999999999999E-2</c:v>
                </c:pt>
                <c:pt idx="740">
                  <c:v>-2.7400000000000001E-2</c:v>
                </c:pt>
                <c:pt idx="741">
                  <c:v>-2.8799999999999999E-2</c:v>
                </c:pt>
                <c:pt idx="742">
                  <c:v>-3.0099999999999998E-2</c:v>
                </c:pt>
                <c:pt idx="743">
                  <c:v>-3.1600000000000003E-2</c:v>
                </c:pt>
                <c:pt idx="744">
                  <c:v>-3.2300000000000002E-2</c:v>
                </c:pt>
                <c:pt idx="745">
                  <c:v>-3.3399999999999999E-2</c:v>
                </c:pt>
                <c:pt idx="746">
                  <c:v>-3.8199999999999998E-2</c:v>
                </c:pt>
                <c:pt idx="747">
                  <c:v>-3.6900000000000002E-2</c:v>
                </c:pt>
                <c:pt idx="748">
                  <c:v>-3.7900000000000003E-2</c:v>
                </c:pt>
                <c:pt idx="749">
                  <c:v>-3.8600000000000002E-2</c:v>
                </c:pt>
                <c:pt idx="750">
                  <c:v>-3.9699999999999999E-2</c:v>
                </c:pt>
                <c:pt idx="751">
                  <c:v>-4.0899999999999999E-2</c:v>
                </c:pt>
                <c:pt idx="752">
                  <c:v>-4.1399999999999999E-2</c:v>
                </c:pt>
                <c:pt idx="753">
                  <c:v>-4.2599999999999999E-2</c:v>
                </c:pt>
                <c:pt idx="754">
                  <c:v>-4.3499999999999997E-2</c:v>
                </c:pt>
                <c:pt idx="755">
                  <c:v>-4.4600000000000001E-2</c:v>
                </c:pt>
                <c:pt idx="756">
                  <c:v>-4.5600000000000002E-2</c:v>
                </c:pt>
                <c:pt idx="757">
                  <c:v>-4.7399999999999998E-2</c:v>
                </c:pt>
                <c:pt idx="758">
                  <c:v>-4.8399999999999999E-2</c:v>
                </c:pt>
                <c:pt idx="759">
                  <c:v>-4.9599999999999998E-2</c:v>
                </c:pt>
                <c:pt idx="760">
                  <c:v>-5.0900000000000001E-2</c:v>
                </c:pt>
                <c:pt idx="761">
                  <c:v>-5.1700000000000003E-2</c:v>
                </c:pt>
                <c:pt idx="762">
                  <c:v>-5.3199999999999997E-2</c:v>
                </c:pt>
                <c:pt idx="763">
                  <c:v>-5.4399999999999997E-2</c:v>
                </c:pt>
                <c:pt idx="764">
                  <c:v>-5.5599999999999997E-2</c:v>
                </c:pt>
                <c:pt idx="765">
                  <c:v>-5.6500000000000002E-2</c:v>
                </c:pt>
                <c:pt idx="766">
                  <c:v>-5.7200000000000001E-2</c:v>
                </c:pt>
                <c:pt idx="767">
                  <c:v>-5.8400000000000001E-2</c:v>
                </c:pt>
                <c:pt idx="768">
                  <c:v>-5.8799999999999998E-2</c:v>
                </c:pt>
                <c:pt idx="769">
                  <c:v>-5.9499999999999997E-2</c:v>
                </c:pt>
                <c:pt idx="770">
                  <c:v>-6.2700000000000006E-2</c:v>
                </c:pt>
                <c:pt idx="771">
                  <c:v>-6.3700000000000007E-2</c:v>
                </c:pt>
                <c:pt idx="772">
                  <c:v>-6.4600000000000005E-2</c:v>
                </c:pt>
                <c:pt idx="773">
                  <c:v>-6.59E-2</c:v>
                </c:pt>
                <c:pt idx="774">
                  <c:v>-6.7000000000000004E-2</c:v>
                </c:pt>
                <c:pt idx="775">
                  <c:v>-6.8599999999999994E-2</c:v>
                </c:pt>
                <c:pt idx="776">
                  <c:v>-6.9800000000000001E-2</c:v>
                </c:pt>
                <c:pt idx="777">
                  <c:v>-7.0199999999999999E-2</c:v>
                </c:pt>
                <c:pt idx="778">
                  <c:v>-7.1400000000000005E-2</c:v>
                </c:pt>
                <c:pt idx="779">
                  <c:v>-7.3400000000000007E-2</c:v>
                </c:pt>
                <c:pt idx="780">
                  <c:v>-7.46E-2</c:v>
                </c:pt>
                <c:pt idx="781">
                  <c:v>-7.5499999999999998E-2</c:v>
                </c:pt>
                <c:pt idx="782">
                  <c:v>-7.6300000000000007E-2</c:v>
                </c:pt>
                <c:pt idx="783">
                  <c:v>-7.7200000000000005E-2</c:v>
                </c:pt>
                <c:pt idx="784">
                  <c:v>-7.7899999999999997E-2</c:v>
                </c:pt>
                <c:pt idx="785">
                  <c:v>-7.8700000000000006E-2</c:v>
                </c:pt>
                <c:pt idx="786">
                  <c:v>-7.9299999999999995E-2</c:v>
                </c:pt>
                <c:pt idx="787">
                  <c:v>-8.0299999999999996E-2</c:v>
                </c:pt>
                <c:pt idx="788">
                  <c:v>-8.09E-2</c:v>
                </c:pt>
                <c:pt idx="789">
                  <c:v>-8.1900000000000001E-2</c:v>
                </c:pt>
                <c:pt idx="790">
                  <c:v>-8.2500000000000004E-2</c:v>
                </c:pt>
                <c:pt idx="791">
                  <c:v>-8.3799999999999999E-2</c:v>
                </c:pt>
                <c:pt idx="792">
                  <c:v>-8.4599999999999995E-2</c:v>
                </c:pt>
                <c:pt idx="793">
                  <c:v>-8.5699999999999998E-2</c:v>
                </c:pt>
                <c:pt idx="794">
                  <c:v>-8.6400000000000005E-2</c:v>
                </c:pt>
                <c:pt idx="795">
                  <c:v>-8.7099999999999997E-2</c:v>
                </c:pt>
                <c:pt idx="796">
                  <c:v>-8.7999999999999995E-2</c:v>
                </c:pt>
                <c:pt idx="797">
                  <c:v>-8.8800000000000004E-2</c:v>
                </c:pt>
                <c:pt idx="798">
                  <c:v>-8.9599999999999999E-2</c:v>
                </c:pt>
                <c:pt idx="799">
                  <c:v>-9.0399999999999994E-2</c:v>
                </c:pt>
                <c:pt idx="800">
                  <c:v>-9.1700000000000004E-2</c:v>
                </c:pt>
                <c:pt idx="801">
                  <c:v>-9.2299999999999993E-2</c:v>
                </c:pt>
                <c:pt idx="802">
                  <c:v>-9.2899999999999996E-2</c:v>
                </c:pt>
                <c:pt idx="803">
                  <c:v>-9.4399999999999998E-2</c:v>
                </c:pt>
                <c:pt idx="804">
                  <c:v>-9.5000000000000001E-2</c:v>
                </c:pt>
                <c:pt idx="805">
                  <c:v>-9.64E-2</c:v>
                </c:pt>
                <c:pt idx="806">
                  <c:v>-9.7500000000000003E-2</c:v>
                </c:pt>
                <c:pt idx="807">
                  <c:v>-9.9099999999999994E-2</c:v>
                </c:pt>
                <c:pt idx="808">
                  <c:v>-0.1</c:v>
                </c:pt>
                <c:pt idx="809">
                  <c:v>-0.10100000000000001</c:v>
                </c:pt>
                <c:pt idx="810">
                  <c:v>-0.10199999999999999</c:v>
                </c:pt>
                <c:pt idx="811">
                  <c:v>-0.10199999999999999</c:v>
                </c:pt>
                <c:pt idx="812">
                  <c:v>-0.104</c:v>
                </c:pt>
                <c:pt idx="813">
                  <c:v>-0.105</c:v>
                </c:pt>
                <c:pt idx="814">
                  <c:v>-0.107</c:v>
                </c:pt>
                <c:pt idx="815">
                  <c:v>-0.107</c:v>
                </c:pt>
                <c:pt idx="816">
                  <c:v>-0.108</c:v>
                </c:pt>
                <c:pt idx="817">
                  <c:v>-0.109</c:v>
                </c:pt>
                <c:pt idx="818">
                  <c:v>-0.11</c:v>
                </c:pt>
                <c:pt idx="819">
                  <c:v>-0.11700000000000001</c:v>
                </c:pt>
                <c:pt idx="820">
                  <c:v>-0.114</c:v>
                </c:pt>
                <c:pt idx="821">
                  <c:v>-0.115</c:v>
                </c:pt>
                <c:pt idx="822">
                  <c:v>-0.11600000000000001</c:v>
                </c:pt>
                <c:pt idx="823">
                  <c:v>-0.11700000000000001</c:v>
                </c:pt>
                <c:pt idx="824">
                  <c:v>-0.11799999999999999</c:v>
                </c:pt>
                <c:pt idx="825">
                  <c:v>-0.11899999999999999</c:v>
                </c:pt>
                <c:pt idx="826">
                  <c:v>-0.11899999999999999</c:v>
                </c:pt>
                <c:pt idx="827">
                  <c:v>-0.12</c:v>
                </c:pt>
                <c:pt idx="828">
                  <c:v>-0.121</c:v>
                </c:pt>
                <c:pt idx="829">
                  <c:v>-0.122</c:v>
                </c:pt>
                <c:pt idx="830">
                  <c:v>-0.123</c:v>
                </c:pt>
                <c:pt idx="831">
                  <c:v>-0.125</c:v>
                </c:pt>
                <c:pt idx="832">
                  <c:v>-0.126</c:v>
                </c:pt>
                <c:pt idx="833">
                  <c:v>-0.127</c:v>
                </c:pt>
                <c:pt idx="834">
                  <c:v>-0.128</c:v>
                </c:pt>
                <c:pt idx="835">
                  <c:v>-0.13</c:v>
                </c:pt>
                <c:pt idx="836">
                  <c:v>-0.13</c:v>
                </c:pt>
                <c:pt idx="837">
                  <c:v>-0.13100000000000001</c:v>
                </c:pt>
                <c:pt idx="838">
                  <c:v>-0.13200000000000001</c:v>
                </c:pt>
                <c:pt idx="839">
                  <c:v>-0.13300000000000001</c:v>
                </c:pt>
                <c:pt idx="840">
                  <c:v>-0.13400000000000001</c:v>
                </c:pt>
                <c:pt idx="841">
                  <c:v>-0.13500000000000001</c:v>
                </c:pt>
                <c:pt idx="842">
                  <c:v>-0.13600000000000001</c:v>
                </c:pt>
                <c:pt idx="843">
                  <c:v>-0.13900000000000001</c:v>
                </c:pt>
                <c:pt idx="844">
                  <c:v>-0.14000000000000001</c:v>
                </c:pt>
                <c:pt idx="845">
                  <c:v>-0.14099999999999999</c:v>
                </c:pt>
                <c:pt idx="846">
                  <c:v>-0.14299999999999999</c:v>
                </c:pt>
                <c:pt idx="847">
                  <c:v>-0.14299999999999999</c:v>
                </c:pt>
                <c:pt idx="848">
                  <c:v>-0.14399999999999999</c:v>
                </c:pt>
                <c:pt idx="849">
                  <c:v>-0.14499999999999999</c:v>
                </c:pt>
                <c:pt idx="850">
                  <c:v>-0.14599999999999999</c:v>
                </c:pt>
                <c:pt idx="851">
                  <c:v>-0.14699999999999999</c:v>
                </c:pt>
                <c:pt idx="852">
                  <c:v>-0.14799999999999999</c:v>
                </c:pt>
                <c:pt idx="853">
                  <c:v>-0.14899999999999999</c:v>
                </c:pt>
                <c:pt idx="854">
                  <c:v>-0.15</c:v>
                </c:pt>
                <c:pt idx="855">
                  <c:v>-0.151</c:v>
                </c:pt>
                <c:pt idx="856">
                  <c:v>-0.152</c:v>
                </c:pt>
                <c:pt idx="857">
                  <c:v>-0.152</c:v>
                </c:pt>
                <c:pt idx="858">
                  <c:v>-0.153</c:v>
                </c:pt>
                <c:pt idx="859">
                  <c:v>-0.154</c:v>
                </c:pt>
                <c:pt idx="860">
                  <c:v>-0.155</c:v>
                </c:pt>
                <c:pt idx="861">
                  <c:v>-0.156</c:v>
                </c:pt>
                <c:pt idx="862">
                  <c:v>-0.157</c:v>
                </c:pt>
                <c:pt idx="863">
                  <c:v>-0.158</c:v>
                </c:pt>
                <c:pt idx="864">
                  <c:v>-0.159</c:v>
                </c:pt>
                <c:pt idx="865">
                  <c:v>-0.16</c:v>
                </c:pt>
                <c:pt idx="866">
                  <c:v>-0.161</c:v>
                </c:pt>
                <c:pt idx="867">
                  <c:v>-0.16500000000000001</c:v>
                </c:pt>
                <c:pt idx="868">
                  <c:v>-0.16500000000000001</c:v>
                </c:pt>
                <c:pt idx="869">
                  <c:v>-0.16600000000000001</c:v>
                </c:pt>
                <c:pt idx="870">
                  <c:v>-0.16700000000000001</c:v>
                </c:pt>
                <c:pt idx="871">
                  <c:v>-0.16800000000000001</c:v>
                </c:pt>
                <c:pt idx="872">
                  <c:v>-0.16900000000000001</c:v>
                </c:pt>
                <c:pt idx="873">
                  <c:v>-0.17</c:v>
                </c:pt>
                <c:pt idx="874">
                  <c:v>-0.17100000000000001</c:v>
                </c:pt>
                <c:pt idx="875">
                  <c:v>-0.17199999999999999</c:v>
                </c:pt>
                <c:pt idx="876">
                  <c:v>-0.17299999999999999</c:v>
                </c:pt>
                <c:pt idx="877">
                  <c:v>-0.17399999999999999</c:v>
                </c:pt>
                <c:pt idx="878">
                  <c:v>-0.17399999999999999</c:v>
                </c:pt>
                <c:pt idx="879">
                  <c:v>-0.17499999999999999</c:v>
                </c:pt>
                <c:pt idx="880">
                  <c:v>-0.17599999999999999</c:v>
                </c:pt>
                <c:pt idx="881">
                  <c:v>-0.17799999999999999</c:v>
                </c:pt>
                <c:pt idx="882">
                  <c:v>-0.17899999999999999</c:v>
                </c:pt>
                <c:pt idx="883">
                  <c:v>-0.18</c:v>
                </c:pt>
                <c:pt idx="884">
                  <c:v>-0.18099999999999999</c:v>
                </c:pt>
                <c:pt idx="885">
                  <c:v>-0.182</c:v>
                </c:pt>
                <c:pt idx="886">
                  <c:v>-0.184</c:v>
                </c:pt>
                <c:pt idx="887">
                  <c:v>-0.184</c:v>
                </c:pt>
                <c:pt idx="888">
                  <c:v>-0.186</c:v>
                </c:pt>
                <c:pt idx="889">
                  <c:v>-0.187</c:v>
                </c:pt>
                <c:pt idx="890">
                  <c:v>-0.19</c:v>
                </c:pt>
                <c:pt idx="891">
                  <c:v>-0.191</c:v>
                </c:pt>
                <c:pt idx="892">
                  <c:v>-0.193</c:v>
                </c:pt>
                <c:pt idx="893">
                  <c:v>-0.193</c:v>
                </c:pt>
                <c:pt idx="894">
                  <c:v>-0.19400000000000001</c:v>
                </c:pt>
                <c:pt idx="895">
                  <c:v>-0.19500000000000001</c:v>
                </c:pt>
                <c:pt idx="896">
                  <c:v>-0.19600000000000001</c:v>
                </c:pt>
                <c:pt idx="897">
                  <c:v>-0.19600000000000001</c:v>
                </c:pt>
                <c:pt idx="898">
                  <c:v>-0.19700000000000001</c:v>
                </c:pt>
                <c:pt idx="899">
                  <c:v>-0.19900000000000001</c:v>
                </c:pt>
                <c:pt idx="900">
                  <c:v>-0.19900000000000001</c:v>
                </c:pt>
              </c:numCache>
            </c:numRef>
          </c:xVal>
          <c:yVal>
            <c:numRef>
              <c:f>'Fig 4'!$C$3:$C$903</c:f>
              <c:numCache>
                <c:formatCode>General</c:formatCode>
                <c:ptCount val="901"/>
                <c:pt idx="0">
                  <c:v>-0.24399999999999999</c:v>
                </c:pt>
                <c:pt idx="1">
                  <c:v>-0.25</c:v>
                </c:pt>
                <c:pt idx="2">
                  <c:v>-0.25700000000000001</c:v>
                </c:pt>
                <c:pt idx="3">
                  <c:v>-0.25900000000000001</c:v>
                </c:pt>
                <c:pt idx="4">
                  <c:v>-0.25900000000000001</c:v>
                </c:pt>
                <c:pt idx="5">
                  <c:v>-0.26200000000000001</c:v>
                </c:pt>
                <c:pt idx="6">
                  <c:v>-0.26400000000000001</c:v>
                </c:pt>
                <c:pt idx="7">
                  <c:v>-0.23400000000000001</c:v>
                </c:pt>
                <c:pt idx="8" formatCode="0.00E+00">
                  <c:v>-6.86E-5</c:v>
                </c:pt>
                <c:pt idx="9" formatCode="0.00E+00">
                  <c:v>-1.5699999999999999E-4</c:v>
                </c:pt>
                <c:pt idx="10" formatCode="0.00E+00">
                  <c:v>-2.0799999999999999E-4</c:v>
                </c:pt>
                <c:pt idx="11" formatCode="0.00E+00">
                  <c:v>-2.33E-4</c:v>
                </c:pt>
                <c:pt idx="12" formatCode="0.00E+00">
                  <c:v>-2.23E-4</c:v>
                </c:pt>
                <c:pt idx="13" formatCode="0.00E+00">
                  <c:v>-2.5300000000000002E-4</c:v>
                </c:pt>
                <c:pt idx="14" formatCode="0.00E+00">
                  <c:v>-2.14E-4</c:v>
                </c:pt>
                <c:pt idx="15" formatCode="0.00E+00">
                  <c:v>-2.7900000000000001E-4</c:v>
                </c:pt>
                <c:pt idx="16" formatCode="0.00E+00">
                  <c:v>-2.7399999999999999E-4</c:v>
                </c:pt>
                <c:pt idx="17" formatCode="0.00E+00">
                  <c:v>-2.99E-4</c:v>
                </c:pt>
                <c:pt idx="18" formatCode="0.00E+00">
                  <c:v>-2.6899999999999998E-4</c:v>
                </c:pt>
                <c:pt idx="19" formatCode="0.00E+00">
                  <c:v>-2.8699999999999998E-4</c:v>
                </c:pt>
                <c:pt idx="20" formatCode="0.00E+00">
                  <c:v>-4.8799999999999999E-4</c:v>
                </c:pt>
                <c:pt idx="21" formatCode="0.00E+00">
                  <c:v>-3.1799999999999998E-4</c:v>
                </c:pt>
                <c:pt idx="22">
                  <c:v>-0.17100000000000001</c:v>
                </c:pt>
                <c:pt idx="23">
                  <c:v>-0.32</c:v>
                </c:pt>
                <c:pt idx="24">
                  <c:v>-0.316</c:v>
                </c:pt>
                <c:pt idx="25">
                  <c:v>-0.29799999999999999</c:v>
                </c:pt>
                <c:pt idx="26">
                  <c:v>-0.29099999999999998</c:v>
                </c:pt>
                <c:pt idx="27">
                  <c:v>-0.27</c:v>
                </c:pt>
                <c:pt idx="28">
                  <c:v>-0.25700000000000001</c:v>
                </c:pt>
                <c:pt idx="29">
                  <c:v>-0.23799999999999999</c:v>
                </c:pt>
                <c:pt idx="30">
                  <c:v>-0.217</c:v>
                </c:pt>
                <c:pt idx="31">
                  <c:v>-0.20499999999999999</c:v>
                </c:pt>
                <c:pt idx="32">
                  <c:v>-0.191</c:v>
                </c:pt>
                <c:pt idx="33">
                  <c:v>-0.17799999999999999</c:v>
                </c:pt>
                <c:pt idx="34" formatCode="0.00E+00">
                  <c:v>-1.37E-4</c:v>
                </c:pt>
                <c:pt idx="35" formatCode="0.00E+00">
                  <c:v>-1.75E-4</c:v>
                </c:pt>
                <c:pt idx="36" formatCode="0.00E+00">
                  <c:v>-2.3000000000000001E-4</c:v>
                </c:pt>
                <c:pt idx="37" formatCode="0.00E+00">
                  <c:v>-2.6499999999999999E-4</c:v>
                </c:pt>
                <c:pt idx="38" formatCode="0.00E+00">
                  <c:v>-2.7900000000000001E-4</c:v>
                </c:pt>
                <c:pt idx="39" formatCode="0.00E+00">
                  <c:v>-2.8299999999999999E-4</c:v>
                </c:pt>
                <c:pt idx="40" formatCode="0.00E+00">
                  <c:v>-3.3E-4</c:v>
                </c:pt>
                <c:pt idx="41" formatCode="0.00E+00">
                  <c:v>-3.0800000000000001E-4</c:v>
                </c:pt>
                <c:pt idx="42" formatCode="0.00E+00">
                  <c:v>-3.4400000000000001E-4</c:v>
                </c:pt>
                <c:pt idx="43" formatCode="0.00E+00">
                  <c:v>-3.1799999999999998E-4</c:v>
                </c:pt>
                <c:pt idx="44" formatCode="0.00E+00">
                  <c:v>-3.88E-4</c:v>
                </c:pt>
                <c:pt idx="45" formatCode="0.00E+00">
                  <c:v>-3.4699999999999998E-4</c:v>
                </c:pt>
                <c:pt idx="46" formatCode="0.00E+00">
                  <c:v>-3.88E-4</c:v>
                </c:pt>
                <c:pt idx="47">
                  <c:v>-0.25600000000000001</c:v>
                </c:pt>
                <c:pt idx="48">
                  <c:v>-0.224</c:v>
                </c:pt>
                <c:pt idx="49">
                  <c:v>-0.19400000000000001</c:v>
                </c:pt>
                <c:pt idx="50">
                  <c:v>-0.183</c:v>
                </c:pt>
                <c:pt idx="51">
                  <c:v>-0.17</c:v>
                </c:pt>
                <c:pt idx="52">
                  <c:v>-0.16400000000000001</c:v>
                </c:pt>
                <c:pt idx="53">
                  <c:v>-0.157</c:v>
                </c:pt>
                <c:pt idx="54">
                  <c:v>-0.151</c:v>
                </c:pt>
                <c:pt idx="55">
                  <c:v>-0.14899999999999999</c:v>
                </c:pt>
                <c:pt idx="56">
                  <c:v>-0.14399999999999999</c:v>
                </c:pt>
                <c:pt idx="57">
                  <c:v>-0.14199999999999999</c:v>
                </c:pt>
                <c:pt idx="58">
                  <c:v>-0.14099999999999999</c:v>
                </c:pt>
                <c:pt idx="59">
                  <c:v>-8.2299999999999998E-2</c:v>
                </c:pt>
                <c:pt idx="60" formatCode="0.00E+00">
                  <c:v>-1.56E-4</c:v>
                </c:pt>
                <c:pt idx="61" formatCode="0.00E+00">
                  <c:v>-2.43E-4</c:v>
                </c:pt>
                <c:pt idx="62" formatCode="0.00E+00">
                  <c:v>-3.4299999999999999E-4</c:v>
                </c:pt>
                <c:pt idx="63" formatCode="0.00E+00">
                  <c:v>-3.7300000000000001E-4</c:v>
                </c:pt>
                <c:pt idx="64" formatCode="0.00E+00">
                  <c:v>-4.06E-4</c:v>
                </c:pt>
                <c:pt idx="65" formatCode="0.00E+00">
                  <c:v>-4.0099999999999999E-4</c:v>
                </c:pt>
                <c:pt idx="66" formatCode="0.00E+00">
                  <c:v>-4.55E-4</c:v>
                </c:pt>
                <c:pt idx="67" formatCode="0.00E+00">
                  <c:v>-4.66E-4</c:v>
                </c:pt>
                <c:pt idx="68" formatCode="0.00E+00">
                  <c:v>-4.6799999999999999E-4</c:v>
                </c:pt>
                <c:pt idx="69" formatCode="0.00E+00">
                  <c:v>-4.95E-4</c:v>
                </c:pt>
                <c:pt idx="70" formatCode="0.00E+00">
                  <c:v>-5.13E-4</c:v>
                </c:pt>
                <c:pt idx="71" formatCode="0.00E+00">
                  <c:v>-5.1099999999999995E-4</c:v>
                </c:pt>
                <c:pt idx="72" formatCode="0.00E+00">
                  <c:v>-5.1699999999999999E-4</c:v>
                </c:pt>
                <c:pt idx="73">
                  <c:v>-0.23699999999999999</c:v>
                </c:pt>
                <c:pt idx="74">
                  <c:v>-0.20399999999999999</c:v>
                </c:pt>
                <c:pt idx="75">
                  <c:v>-0.187</c:v>
                </c:pt>
                <c:pt idx="76">
                  <c:v>-0.17699999999999999</c:v>
                </c:pt>
                <c:pt idx="77">
                  <c:v>-0.17199999999999999</c:v>
                </c:pt>
                <c:pt idx="78">
                  <c:v>-0.17100000000000001</c:v>
                </c:pt>
                <c:pt idx="79">
                  <c:v>-0.17</c:v>
                </c:pt>
                <c:pt idx="80">
                  <c:v>-0.16600000000000001</c:v>
                </c:pt>
                <c:pt idx="81">
                  <c:v>-0.16200000000000001</c:v>
                </c:pt>
                <c:pt idx="82">
                  <c:v>-0.16700000000000001</c:v>
                </c:pt>
                <c:pt idx="83">
                  <c:v>-0.16700000000000001</c:v>
                </c:pt>
                <c:pt idx="84" formatCode="0.00E+00">
                  <c:v>-7.2200000000000007E-5</c:v>
                </c:pt>
                <c:pt idx="85" formatCode="0.00E+00">
                  <c:v>-1.2999999999999999E-4</c:v>
                </c:pt>
                <c:pt idx="86" formatCode="0.00E+00">
                  <c:v>-1.6699999999999999E-4</c:v>
                </c:pt>
                <c:pt idx="87" formatCode="0.00E+00">
                  <c:v>-2.6400000000000002E-4</c:v>
                </c:pt>
                <c:pt idx="88" formatCode="0.00E+00">
                  <c:v>-3.4499999999999998E-4</c:v>
                </c:pt>
                <c:pt idx="89" formatCode="0.00E+00">
                  <c:v>-2.99E-4</c:v>
                </c:pt>
                <c:pt idx="90" formatCode="0.00E+00">
                  <c:v>-4.7100000000000001E-4</c:v>
                </c:pt>
                <c:pt idx="91" formatCode="0.00E+00">
                  <c:v>-3.2400000000000001E-4</c:v>
                </c:pt>
                <c:pt idx="92" formatCode="0.00E+00">
                  <c:v>-4.5600000000000003E-4</c:v>
                </c:pt>
                <c:pt idx="93" formatCode="0.00E+00">
                  <c:v>-4.3899999999999999E-4</c:v>
                </c:pt>
                <c:pt idx="94" formatCode="0.00E+00">
                  <c:v>-4.4900000000000002E-4</c:v>
                </c:pt>
                <c:pt idx="95" formatCode="0.00E+00">
                  <c:v>-4.3199999999999998E-4</c:v>
                </c:pt>
                <c:pt idx="96" formatCode="0.00E+00">
                  <c:v>-5.1199999999999998E-4</c:v>
                </c:pt>
                <c:pt idx="97" formatCode="0.00E+00">
                  <c:v>-6.0400000000000004E-4</c:v>
                </c:pt>
                <c:pt idx="98">
                  <c:v>-0.312</c:v>
                </c:pt>
                <c:pt idx="99">
                  <c:v>-0.27800000000000002</c:v>
                </c:pt>
                <c:pt idx="100">
                  <c:v>-0.248</c:v>
                </c:pt>
                <c:pt idx="101">
                  <c:v>-0.23799999999999999</c:v>
                </c:pt>
                <c:pt idx="102">
                  <c:v>-0.23599999999999999</c:v>
                </c:pt>
                <c:pt idx="103">
                  <c:v>-0.22900000000000001</c:v>
                </c:pt>
                <c:pt idx="104">
                  <c:v>-0.23699999999999999</c:v>
                </c:pt>
                <c:pt idx="105">
                  <c:v>-0.23899999999999999</c:v>
                </c:pt>
                <c:pt idx="106">
                  <c:v>-0.23899999999999999</c:v>
                </c:pt>
                <c:pt idx="107">
                  <c:v>-0.23599999999999999</c:v>
                </c:pt>
                <c:pt idx="108">
                  <c:v>-0.23899999999999999</c:v>
                </c:pt>
                <c:pt idx="109">
                  <c:v>-0.248</c:v>
                </c:pt>
                <c:pt idx="110">
                  <c:v>-8.3799999999999999E-2</c:v>
                </c:pt>
                <c:pt idx="111" formatCode="0.00E+00">
                  <c:v>-1.3100000000000001E-4</c:v>
                </c:pt>
                <c:pt idx="112" formatCode="0.00E+00">
                  <c:v>-5.9400000000000002E-4</c:v>
                </c:pt>
                <c:pt idx="113" formatCode="0.00E+00">
                  <c:v>-6.8999999999999997E-4</c:v>
                </c:pt>
                <c:pt idx="114" formatCode="0.00E+00">
                  <c:v>-7.0299999999999996E-4</c:v>
                </c:pt>
                <c:pt idx="115" formatCode="0.00E+00">
                  <c:v>-9.3899999999999995E-4</c:v>
                </c:pt>
                <c:pt idx="116" formatCode="0.00E+00">
                  <c:v>-1E-3</c:v>
                </c:pt>
                <c:pt idx="117" formatCode="0.00E+00">
                  <c:v>-9.41E-4</c:v>
                </c:pt>
                <c:pt idx="118">
                  <c:v>-1.06E-3</c:v>
                </c:pt>
                <c:pt idx="119">
                  <c:v>-1.07E-3</c:v>
                </c:pt>
                <c:pt idx="120">
                  <c:v>-1.1100000000000001E-3</c:v>
                </c:pt>
                <c:pt idx="121">
                  <c:v>-1.09E-3</c:v>
                </c:pt>
                <c:pt idx="122">
                  <c:v>-1.24E-3</c:v>
                </c:pt>
                <c:pt idx="123">
                  <c:v>-1.31E-3</c:v>
                </c:pt>
                <c:pt idx="124">
                  <c:v>-0.53700000000000003</c:v>
                </c:pt>
                <c:pt idx="125">
                  <c:v>-0.45800000000000002</c:v>
                </c:pt>
                <c:pt idx="126">
                  <c:v>-0.42599999999999999</c:v>
                </c:pt>
                <c:pt idx="127">
                  <c:v>-0.42399999999999999</c:v>
                </c:pt>
                <c:pt idx="128">
                  <c:v>-0.42799999999999999</c:v>
                </c:pt>
                <c:pt idx="129">
                  <c:v>-0.443</c:v>
                </c:pt>
                <c:pt idx="130">
                  <c:v>-0.44800000000000001</c:v>
                </c:pt>
                <c:pt idx="131">
                  <c:v>-0.46</c:v>
                </c:pt>
                <c:pt idx="132">
                  <c:v>-0.48299999999999998</c:v>
                </c:pt>
                <c:pt idx="133">
                  <c:v>-0.51700000000000002</c:v>
                </c:pt>
                <c:pt idx="134">
                  <c:v>-0.54700000000000004</c:v>
                </c:pt>
                <c:pt idx="135">
                  <c:v>-0.56899999999999995</c:v>
                </c:pt>
                <c:pt idx="136">
                  <c:v>-0.125</c:v>
                </c:pt>
                <c:pt idx="137">
                  <c:v>8.5500000000000003E-3</c:v>
                </c:pt>
                <c:pt idx="138" formatCode="0.00E+00">
                  <c:v>-5.9599999999999996E-4</c:v>
                </c:pt>
                <c:pt idx="139">
                  <c:v>-1.17E-3</c:v>
                </c:pt>
                <c:pt idx="140">
                  <c:v>-1.65E-3</c:v>
                </c:pt>
                <c:pt idx="141">
                  <c:v>-1.89E-3</c:v>
                </c:pt>
                <c:pt idx="142">
                  <c:v>-1.9599999999999999E-3</c:v>
                </c:pt>
                <c:pt idx="143">
                  <c:v>-2.1299999999999999E-3</c:v>
                </c:pt>
                <c:pt idx="144">
                  <c:v>-2.3700000000000001E-3</c:v>
                </c:pt>
                <c:pt idx="145">
                  <c:v>-2.5300000000000001E-3</c:v>
                </c:pt>
                <c:pt idx="146">
                  <c:v>-2.6800000000000001E-3</c:v>
                </c:pt>
                <c:pt idx="147">
                  <c:v>-2.5100000000000001E-3</c:v>
                </c:pt>
                <c:pt idx="148">
                  <c:v>-2.5899999999999999E-3</c:v>
                </c:pt>
                <c:pt idx="149">
                  <c:v>-2.7299999999999998E-3</c:v>
                </c:pt>
                <c:pt idx="150">
                  <c:v>-1.31</c:v>
                </c:pt>
                <c:pt idx="151">
                  <c:v>-0.93300000000000005</c:v>
                </c:pt>
                <c:pt idx="152">
                  <c:v>-0.91900000000000004</c:v>
                </c:pt>
                <c:pt idx="153">
                  <c:v>-0.91</c:v>
                </c:pt>
                <c:pt idx="154">
                  <c:v>-0.90900000000000003</c:v>
                </c:pt>
                <c:pt idx="155">
                  <c:v>-0.91200000000000003</c:v>
                </c:pt>
                <c:pt idx="156">
                  <c:v>-0.94599999999999995</c:v>
                </c:pt>
                <c:pt idx="157">
                  <c:v>-0.89400000000000002</c:v>
                </c:pt>
                <c:pt idx="158">
                  <c:v>-0.91400000000000003</c:v>
                </c:pt>
                <c:pt idx="159">
                  <c:v>-0.84899999999999998</c:v>
                </c:pt>
                <c:pt idx="160">
                  <c:v>-0.82</c:v>
                </c:pt>
                <c:pt idx="161">
                  <c:v>0.46600000000000003</c:v>
                </c:pt>
                <c:pt idx="162">
                  <c:v>5.8099999999999999E-2</c:v>
                </c:pt>
                <c:pt idx="163">
                  <c:v>1.23E-2</c:v>
                </c:pt>
                <c:pt idx="164" formatCode="0.00E+00">
                  <c:v>8.42E-5</c:v>
                </c:pt>
                <c:pt idx="165">
                  <c:v>-1.5200000000000001E-3</c:v>
                </c:pt>
                <c:pt idx="166">
                  <c:v>-2.2599999999999999E-3</c:v>
                </c:pt>
                <c:pt idx="167">
                  <c:v>-2.66E-3</c:v>
                </c:pt>
                <c:pt idx="168">
                  <c:v>-2.9399999999999999E-3</c:v>
                </c:pt>
                <c:pt idx="169">
                  <c:v>-3.0999999999999999E-3</c:v>
                </c:pt>
                <c:pt idx="170">
                  <c:v>-3.3899999999999998E-3</c:v>
                </c:pt>
                <c:pt idx="171">
                  <c:v>-3.5000000000000001E-3</c:v>
                </c:pt>
                <c:pt idx="172">
                  <c:v>-3.5100000000000001E-3</c:v>
                </c:pt>
                <c:pt idx="173">
                  <c:v>-3.5200000000000001E-3</c:v>
                </c:pt>
                <c:pt idx="174">
                  <c:v>-3.6600000000000001E-3</c:v>
                </c:pt>
                <c:pt idx="175">
                  <c:v>-3.7799999999999999E-3</c:v>
                </c:pt>
                <c:pt idx="176">
                  <c:v>-1.44</c:v>
                </c:pt>
                <c:pt idx="177">
                  <c:v>-0.88400000000000001</c:v>
                </c:pt>
                <c:pt idx="178">
                  <c:v>-0.7</c:v>
                </c:pt>
                <c:pt idx="179">
                  <c:v>-0.64600000000000002</c:v>
                </c:pt>
                <c:pt idx="180">
                  <c:v>-0.51300000000000001</c:v>
                </c:pt>
                <c:pt idx="181">
                  <c:v>-0.43099999999999999</c:v>
                </c:pt>
                <c:pt idx="182">
                  <c:v>-0.40300000000000002</c:v>
                </c:pt>
                <c:pt idx="183">
                  <c:v>-0.33900000000000002</c:v>
                </c:pt>
                <c:pt idx="184">
                  <c:v>-0.28699999999999998</c:v>
                </c:pt>
                <c:pt idx="185">
                  <c:v>-0.23899999999999999</c:v>
                </c:pt>
                <c:pt idx="186">
                  <c:v>-0.253</c:v>
                </c:pt>
                <c:pt idx="187">
                  <c:v>0.94399999999999995</c:v>
                </c:pt>
                <c:pt idx="188">
                  <c:v>0.29299999999999998</c:v>
                </c:pt>
                <c:pt idx="189">
                  <c:v>8.8700000000000001E-2</c:v>
                </c:pt>
                <c:pt idx="190">
                  <c:v>4.6600000000000003E-2</c:v>
                </c:pt>
                <c:pt idx="191">
                  <c:v>2.9499999999999998E-2</c:v>
                </c:pt>
                <c:pt idx="192">
                  <c:v>1.26E-2</c:v>
                </c:pt>
                <c:pt idx="193">
                  <c:v>5.7299999999999999E-3</c:v>
                </c:pt>
                <c:pt idx="194" formatCode="0.00E+00">
                  <c:v>-6.1300000000000005E-4</c:v>
                </c:pt>
                <c:pt idx="195">
                  <c:v>-1.8400000000000001E-3</c:v>
                </c:pt>
                <c:pt idx="196">
                  <c:v>-2.2699999999999999E-3</c:v>
                </c:pt>
                <c:pt idx="197">
                  <c:v>-2.7799999999999999E-3</c:v>
                </c:pt>
                <c:pt idx="198">
                  <c:v>-3.1900000000000001E-3</c:v>
                </c:pt>
                <c:pt idx="199">
                  <c:v>-3.3600000000000001E-3</c:v>
                </c:pt>
                <c:pt idx="200">
                  <c:v>-3.5300000000000002E-3</c:v>
                </c:pt>
                <c:pt idx="201">
                  <c:v>-0.88100000000000001</c:v>
                </c:pt>
                <c:pt idx="202">
                  <c:v>-0.36799999999999999</c:v>
                </c:pt>
                <c:pt idx="203">
                  <c:v>-0.28199999999999997</c:v>
                </c:pt>
                <c:pt idx="204">
                  <c:v>-0.23699999999999999</c:v>
                </c:pt>
                <c:pt idx="205">
                  <c:v>-0.215</c:v>
                </c:pt>
                <c:pt idx="206">
                  <c:v>-0.22600000000000001</c:v>
                </c:pt>
                <c:pt idx="207">
                  <c:v>-0.19800000000000001</c:v>
                </c:pt>
                <c:pt idx="208">
                  <c:v>-0.16200000000000001</c:v>
                </c:pt>
                <c:pt idx="209">
                  <c:v>-0.13800000000000001</c:v>
                </c:pt>
                <c:pt idx="210">
                  <c:v>-0.155</c:v>
                </c:pt>
                <c:pt idx="211">
                  <c:v>-0.14599999999999999</c:v>
                </c:pt>
                <c:pt idx="212">
                  <c:v>0.83799999999999997</c:v>
                </c:pt>
                <c:pt idx="213">
                  <c:v>0.32500000000000001</c:v>
                </c:pt>
                <c:pt idx="214">
                  <c:v>0.14899999999999999</c:v>
                </c:pt>
                <c:pt idx="215">
                  <c:v>0.104</c:v>
                </c:pt>
                <c:pt idx="216">
                  <c:v>7.1400000000000005E-2</c:v>
                </c:pt>
                <c:pt idx="217">
                  <c:v>4.2000000000000003E-2</c:v>
                </c:pt>
                <c:pt idx="218">
                  <c:v>2.58E-2</c:v>
                </c:pt>
                <c:pt idx="219">
                  <c:v>1.7899999999999999E-2</c:v>
                </c:pt>
                <c:pt idx="220">
                  <c:v>1.18E-2</c:v>
                </c:pt>
                <c:pt idx="221">
                  <c:v>7.2899999999999996E-3</c:v>
                </c:pt>
                <c:pt idx="222">
                  <c:v>2.96E-3</c:v>
                </c:pt>
                <c:pt idx="223">
                  <c:v>-1.06E-3</c:v>
                </c:pt>
                <c:pt idx="224">
                  <c:v>-1.9400000000000001E-3</c:v>
                </c:pt>
                <c:pt idx="225">
                  <c:v>-2.98E-3</c:v>
                </c:pt>
                <c:pt idx="226">
                  <c:v>-0.39300000000000002</c:v>
                </c:pt>
                <c:pt idx="227">
                  <c:v>-0.215</c:v>
                </c:pt>
                <c:pt idx="228">
                  <c:v>-0.20799999999999999</c:v>
                </c:pt>
                <c:pt idx="229">
                  <c:v>-0.252</c:v>
                </c:pt>
                <c:pt idx="230">
                  <c:v>-0.219</c:v>
                </c:pt>
                <c:pt idx="231">
                  <c:v>-0.187</c:v>
                </c:pt>
                <c:pt idx="232">
                  <c:v>-0.193</c:v>
                </c:pt>
                <c:pt idx="233">
                  <c:v>-0.192</c:v>
                </c:pt>
                <c:pt idx="234">
                  <c:v>-0.26700000000000002</c:v>
                </c:pt>
                <c:pt idx="235">
                  <c:v>0.76800000000000002</c:v>
                </c:pt>
                <c:pt idx="236">
                  <c:v>0.27500000000000002</c:v>
                </c:pt>
                <c:pt idx="237">
                  <c:v>0.121</c:v>
                </c:pt>
                <c:pt idx="238">
                  <c:v>8.3599999999999994E-2</c:v>
                </c:pt>
                <c:pt idx="239">
                  <c:v>5.0200000000000002E-2</c:v>
                </c:pt>
                <c:pt idx="240">
                  <c:v>3.8899999999999997E-2</c:v>
                </c:pt>
                <c:pt idx="241">
                  <c:v>2.8199999999999999E-2</c:v>
                </c:pt>
                <c:pt idx="242">
                  <c:v>2.1700000000000001E-2</c:v>
                </c:pt>
                <c:pt idx="243">
                  <c:v>1.7399999999999999E-2</c:v>
                </c:pt>
                <c:pt idx="244">
                  <c:v>1.15E-2</c:v>
                </c:pt>
                <c:pt idx="245">
                  <c:v>7.3600000000000002E-3</c:v>
                </c:pt>
                <c:pt idx="246">
                  <c:v>4.7699999999999999E-3</c:v>
                </c:pt>
                <c:pt idx="247">
                  <c:v>3.47E-3</c:v>
                </c:pt>
                <c:pt idx="248" formatCode="0.00E+00">
                  <c:v>1.4899999999999999E-4</c:v>
                </c:pt>
                <c:pt idx="249">
                  <c:v>-0.77100000000000002</c:v>
                </c:pt>
                <c:pt idx="250">
                  <c:v>-0.58899999999999997</c:v>
                </c:pt>
                <c:pt idx="251">
                  <c:v>-0.46500000000000002</c:v>
                </c:pt>
                <c:pt idx="252">
                  <c:v>-0.46500000000000002</c:v>
                </c:pt>
                <c:pt idx="253">
                  <c:v>-0.49399999999999999</c:v>
                </c:pt>
                <c:pt idx="254">
                  <c:v>-0.46899999999999997</c:v>
                </c:pt>
                <c:pt idx="255">
                  <c:v>-0.45300000000000001</c:v>
                </c:pt>
                <c:pt idx="256">
                  <c:v>-0.497</c:v>
                </c:pt>
                <c:pt idx="257">
                  <c:v>-0.49</c:v>
                </c:pt>
                <c:pt idx="258">
                  <c:v>-0.50900000000000001</c:v>
                </c:pt>
                <c:pt idx="259">
                  <c:v>-0.56299999999999994</c:v>
                </c:pt>
                <c:pt idx="260">
                  <c:v>-0.50800000000000001</c:v>
                </c:pt>
                <c:pt idx="261">
                  <c:v>1.1000000000000001</c:v>
                </c:pt>
                <c:pt idx="262">
                  <c:v>0.66500000000000004</c:v>
                </c:pt>
                <c:pt idx="263">
                  <c:v>0.315</c:v>
                </c:pt>
                <c:pt idx="264">
                  <c:v>0.19800000000000001</c:v>
                </c:pt>
                <c:pt idx="265">
                  <c:v>0.13900000000000001</c:v>
                </c:pt>
                <c:pt idx="266">
                  <c:v>7.4300000000000005E-2</c:v>
                </c:pt>
                <c:pt idx="267">
                  <c:v>6.2799999999999995E-2</c:v>
                </c:pt>
                <c:pt idx="268">
                  <c:v>3.9100000000000003E-2</c:v>
                </c:pt>
                <c:pt idx="269">
                  <c:v>2.7300000000000001E-2</c:v>
                </c:pt>
                <c:pt idx="270">
                  <c:v>2.2100000000000002E-2</c:v>
                </c:pt>
                <c:pt idx="271">
                  <c:v>1.6E-2</c:v>
                </c:pt>
                <c:pt idx="272">
                  <c:v>1.14E-2</c:v>
                </c:pt>
                <c:pt idx="273">
                  <c:v>9.0699999999999999E-3</c:v>
                </c:pt>
                <c:pt idx="274">
                  <c:v>6.0899999999999999E-3</c:v>
                </c:pt>
                <c:pt idx="275">
                  <c:v>-1.37</c:v>
                </c:pt>
                <c:pt idx="276">
                  <c:v>-1.06</c:v>
                </c:pt>
                <c:pt idx="277">
                  <c:v>-1.01</c:v>
                </c:pt>
                <c:pt idx="278">
                  <c:v>-1.1100000000000001</c:v>
                </c:pt>
                <c:pt idx="279">
                  <c:v>-1.22</c:v>
                </c:pt>
                <c:pt idx="280">
                  <c:v>-1.32</c:v>
                </c:pt>
                <c:pt idx="281">
                  <c:v>-1.26</c:v>
                </c:pt>
                <c:pt idx="282">
                  <c:v>-1.21</c:v>
                </c:pt>
                <c:pt idx="283">
                  <c:v>-1.25</c:v>
                </c:pt>
                <c:pt idx="284">
                  <c:v>-1.29</c:v>
                </c:pt>
                <c:pt idx="285">
                  <c:v>0.92900000000000005</c:v>
                </c:pt>
                <c:pt idx="286">
                  <c:v>0.59599999999999997</c:v>
                </c:pt>
                <c:pt idx="287">
                  <c:v>0.33300000000000002</c:v>
                </c:pt>
                <c:pt idx="288">
                  <c:v>0.129</c:v>
                </c:pt>
                <c:pt idx="289">
                  <c:v>8.4900000000000003E-2</c:v>
                </c:pt>
                <c:pt idx="290">
                  <c:v>5.2900000000000003E-2</c:v>
                </c:pt>
                <c:pt idx="291">
                  <c:v>4.1099999999999998E-2</c:v>
                </c:pt>
                <c:pt idx="292">
                  <c:v>3.0700000000000002E-2</c:v>
                </c:pt>
                <c:pt idx="293">
                  <c:v>2.4199999999999999E-2</c:v>
                </c:pt>
                <c:pt idx="294">
                  <c:v>1.6799999999999999E-2</c:v>
                </c:pt>
                <c:pt idx="295">
                  <c:v>1.24E-2</c:v>
                </c:pt>
                <c:pt idx="296">
                  <c:v>8.5400000000000007E-3</c:v>
                </c:pt>
                <c:pt idx="297">
                  <c:v>6.6299999999999996E-3</c:v>
                </c:pt>
                <c:pt idx="298">
                  <c:v>-2.54</c:v>
                </c:pt>
                <c:pt idx="299">
                  <c:v>-2.35</c:v>
                </c:pt>
                <c:pt idx="300">
                  <c:v>-2.2999999999999998</c:v>
                </c:pt>
                <c:pt idx="301">
                  <c:v>-2.2400000000000002</c:v>
                </c:pt>
                <c:pt idx="302">
                  <c:v>-2.1800000000000002</c:v>
                </c:pt>
                <c:pt idx="303">
                  <c:v>-2.3199999999999998</c:v>
                </c:pt>
                <c:pt idx="304">
                  <c:v>-2.4300000000000002</c:v>
                </c:pt>
                <c:pt idx="305">
                  <c:v>-2.4</c:v>
                </c:pt>
                <c:pt idx="306">
                  <c:v>-2.5</c:v>
                </c:pt>
                <c:pt idx="307">
                  <c:v>-2.58</c:v>
                </c:pt>
                <c:pt idx="308">
                  <c:v>-2.54</c:v>
                </c:pt>
                <c:pt idx="309">
                  <c:v>-2.5299999999999998</c:v>
                </c:pt>
                <c:pt idx="310">
                  <c:v>-2.4700000000000002</c:v>
                </c:pt>
                <c:pt idx="311">
                  <c:v>0.85899999999999999</c:v>
                </c:pt>
                <c:pt idx="312">
                  <c:v>0.751</c:v>
                </c:pt>
                <c:pt idx="313">
                  <c:v>0.67</c:v>
                </c:pt>
                <c:pt idx="314">
                  <c:v>0.61399999999999999</c:v>
                </c:pt>
                <c:pt idx="315">
                  <c:v>0.436</c:v>
                </c:pt>
                <c:pt idx="316">
                  <c:v>0.32800000000000001</c:v>
                </c:pt>
                <c:pt idx="317">
                  <c:v>0.21</c:v>
                </c:pt>
                <c:pt idx="318">
                  <c:v>0.153</c:v>
                </c:pt>
                <c:pt idx="319">
                  <c:v>7.2300000000000003E-2</c:v>
                </c:pt>
                <c:pt idx="320">
                  <c:v>4.7100000000000003E-2</c:v>
                </c:pt>
                <c:pt idx="321">
                  <c:v>4.1399999999999999E-2</c:v>
                </c:pt>
                <c:pt idx="322">
                  <c:v>3.3399999999999999E-2</c:v>
                </c:pt>
                <c:pt idx="323">
                  <c:v>2.9000000000000001E-2</c:v>
                </c:pt>
                <c:pt idx="324">
                  <c:v>2.46E-2</c:v>
                </c:pt>
                <c:pt idx="325">
                  <c:v>1.9E-2</c:v>
                </c:pt>
                <c:pt idx="326">
                  <c:v>-4.03</c:v>
                </c:pt>
                <c:pt idx="327">
                  <c:v>-3.75</c:v>
                </c:pt>
                <c:pt idx="328">
                  <c:v>-3.7</c:v>
                </c:pt>
                <c:pt idx="329">
                  <c:v>-3.78</c:v>
                </c:pt>
                <c:pt idx="330">
                  <c:v>-3.8</c:v>
                </c:pt>
                <c:pt idx="331">
                  <c:v>-3.81</c:v>
                </c:pt>
                <c:pt idx="332">
                  <c:v>-3.82</c:v>
                </c:pt>
                <c:pt idx="333">
                  <c:v>-3.9</c:v>
                </c:pt>
                <c:pt idx="334">
                  <c:v>-3.92</c:v>
                </c:pt>
                <c:pt idx="335">
                  <c:v>-3.99</c:v>
                </c:pt>
                <c:pt idx="336">
                  <c:v>-3.93</c:v>
                </c:pt>
                <c:pt idx="337">
                  <c:v>-1.08</c:v>
                </c:pt>
                <c:pt idx="338">
                  <c:v>0.69299999999999995</c:v>
                </c:pt>
                <c:pt idx="339">
                  <c:v>0.63500000000000001</c:v>
                </c:pt>
                <c:pt idx="340">
                  <c:v>0.58499999999999996</c:v>
                </c:pt>
                <c:pt idx="341">
                  <c:v>0.46</c:v>
                </c:pt>
                <c:pt idx="342">
                  <c:v>0.376</c:v>
                </c:pt>
                <c:pt idx="343">
                  <c:v>0.32800000000000001</c:v>
                </c:pt>
                <c:pt idx="344">
                  <c:v>0.3</c:v>
                </c:pt>
                <c:pt idx="345">
                  <c:v>0.27900000000000003</c:v>
                </c:pt>
                <c:pt idx="346">
                  <c:v>0.253</c:v>
                </c:pt>
                <c:pt idx="347">
                  <c:v>0.20300000000000001</c:v>
                </c:pt>
                <c:pt idx="348">
                  <c:v>0.17199999999999999</c:v>
                </c:pt>
                <c:pt idx="349">
                  <c:v>0.11799999999999999</c:v>
                </c:pt>
                <c:pt idx="350">
                  <c:v>7.9699999999999993E-2</c:v>
                </c:pt>
                <c:pt idx="351">
                  <c:v>-5.79</c:v>
                </c:pt>
                <c:pt idx="352">
                  <c:v>-5.46</c:v>
                </c:pt>
                <c:pt idx="353">
                  <c:v>-5.34</c:v>
                </c:pt>
                <c:pt idx="354">
                  <c:v>-5.28</c:v>
                </c:pt>
                <c:pt idx="355">
                  <c:v>-5.32</c:v>
                </c:pt>
                <c:pt idx="356">
                  <c:v>-5.33</c:v>
                </c:pt>
                <c:pt idx="357">
                  <c:v>-5.39</c:v>
                </c:pt>
                <c:pt idx="358">
                  <c:v>-5.4</c:v>
                </c:pt>
                <c:pt idx="359">
                  <c:v>-5.49</c:v>
                </c:pt>
                <c:pt idx="360">
                  <c:v>-5.62</c:v>
                </c:pt>
                <c:pt idx="361">
                  <c:v>-5.48</c:v>
                </c:pt>
                <c:pt idx="362">
                  <c:v>-5.51</c:v>
                </c:pt>
                <c:pt idx="363">
                  <c:v>0.51700000000000002</c:v>
                </c:pt>
                <c:pt idx="364">
                  <c:v>0.41899999999999998</c:v>
                </c:pt>
                <c:pt idx="365">
                  <c:v>0.36499999999999999</c:v>
                </c:pt>
                <c:pt idx="366">
                  <c:v>0.29499999999999998</c:v>
                </c:pt>
                <c:pt idx="367">
                  <c:v>0.245</c:v>
                </c:pt>
                <c:pt idx="368">
                  <c:v>0.217</c:v>
                </c:pt>
                <c:pt idx="369">
                  <c:v>0.16600000000000001</c:v>
                </c:pt>
                <c:pt idx="370">
                  <c:v>0.14099999999999999</c:v>
                </c:pt>
                <c:pt idx="371">
                  <c:v>0.122</c:v>
                </c:pt>
                <c:pt idx="372">
                  <c:v>0.113</c:v>
                </c:pt>
                <c:pt idx="373">
                  <c:v>0.1</c:v>
                </c:pt>
                <c:pt idx="374">
                  <c:v>7.8899999999999998E-2</c:v>
                </c:pt>
                <c:pt idx="375">
                  <c:v>7.0999999999999994E-2</c:v>
                </c:pt>
                <c:pt idx="376">
                  <c:v>5.74E-2</c:v>
                </c:pt>
                <c:pt idx="377">
                  <c:v>4.5900000000000003E-2</c:v>
                </c:pt>
                <c:pt idx="378">
                  <c:v>-6.69</c:v>
                </c:pt>
                <c:pt idx="379">
                  <c:v>-7.25</c:v>
                </c:pt>
                <c:pt idx="380">
                  <c:v>-6.94</c:v>
                </c:pt>
                <c:pt idx="381">
                  <c:v>-6.99</c:v>
                </c:pt>
                <c:pt idx="382">
                  <c:v>-6.93</c:v>
                </c:pt>
                <c:pt idx="383">
                  <c:v>-6.9</c:v>
                </c:pt>
                <c:pt idx="384">
                  <c:v>-7.12</c:v>
                </c:pt>
                <c:pt idx="385">
                  <c:v>-7.17</c:v>
                </c:pt>
                <c:pt idx="386">
                  <c:v>-7.27</c:v>
                </c:pt>
                <c:pt idx="387">
                  <c:v>-7.19</c:v>
                </c:pt>
                <c:pt idx="388">
                  <c:v>-7.22</c:v>
                </c:pt>
                <c:pt idx="389">
                  <c:v>-7.25</c:v>
                </c:pt>
                <c:pt idx="390">
                  <c:v>-7.56</c:v>
                </c:pt>
                <c:pt idx="391">
                  <c:v>0.34100000000000003</c:v>
                </c:pt>
                <c:pt idx="392">
                  <c:v>0.27800000000000002</c:v>
                </c:pt>
                <c:pt idx="393">
                  <c:v>0.248</c:v>
                </c:pt>
                <c:pt idx="394">
                  <c:v>0.19600000000000001</c:v>
                </c:pt>
                <c:pt idx="395">
                  <c:v>0.156</c:v>
                </c:pt>
                <c:pt idx="396">
                  <c:v>0.13300000000000001</c:v>
                </c:pt>
                <c:pt idx="397">
                  <c:v>0.112</c:v>
                </c:pt>
                <c:pt idx="398">
                  <c:v>9.4E-2</c:v>
                </c:pt>
                <c:pt idx="399">
                  <c:v>7.6200000000000004E-2</c:v>
                </c:pt>
                <c:pt idx="400">
                  <c:v>5.96E-2</c:v>
                </c:pt>
                <c:pt idx="401">
                  <c:v>4.8399999999999999E-2</c:v>
                </c:pt>
                <c:pt idx="402">
                  <c:v>3.3500000000000002E-2</c:v>
                </c:pt>
                <c:pt idx="403">
                  <c:v>2.47E-2</c:v>
                </c:pt>
                <c:pt idx="404">
                  <c:v>-8.9700000000000006</c:v>
                </c:pt>
                <c:pt idx="405">
                  <c:v>-8.93</c:v>
                </c:pt>
                <c:pt idx="406">
                  <c:v>-8.81</c:v>
                </c:pt>
                <c:pt idx="407">
                  <c:v>-8.91</c:v>
                </c:pt>
                <c:pt idx="408">
                  <c:v>-8.74</c:v>
                </c:pt>
                <c:pt idx="409">
                  <c:v>-8.9600000000000009</c:v>
                </c:pt>
                <c:pt idx="410">
                  <c:v>-9.01</c:v>
                </c:pt>
                <c:pt idx="411">
                  <c:v>-9.0399999999999991</c:v>
                </c:pt>
                <c:pt idx="412">
                  <c:v>-9.02</c:v>
                </c:pt>
                <c:pt idx="413">
                  <c:v>-8.8699999999999992</c:v>
                </c:pt>
                <c:pt idx="414">
                  <c:v>-9.18</c:v>
                </c:pt>
                <c:pt idx="415">
                  <c:v>0.18099999999999999</c:v>
                </c:pt>
                <c:pt idx="416">
                  <c:v>0.13700000000000001</c:v>
                </c:pt>
                <c:pt idx="417">
                  <c:v>0.113</c:v>
                </c:pt>
                <c:pt idx="418">
                  <c:v>0.1</c:v>
                </c:pt>
                <c:pt idx="419">
                  <c:v>9.1399999999999995E-2</c:v>
                </c:pt>
                <c:pt idx="420">
                  <c:v>8.0600000000000005E-2</c:v>
                </c:pt>
                <c:pt idx="421">
                  <c:v>6.8199999999999997E-2</c:v>
                </c:pt>
                <c:pt idx="422">
                  <c:v>6.1199999999999997E-2</c:v>
                </c:pt>
                <c:pt idx="423">
                  <c:v>4.5400000000000003E-2</c:v>
                </c:pt>
                <c:pt idx="424">
                  <c:v>4.0099999999999997E-2</c:v>
                </c:pt>
                <c:pt idx="425">
                  <c:v>3.7600000000000001E-2</c:v>
                </c:pt>
                <c:pt idx="426">
                  <c:v>3.6700000000000003E-2</c:v>
                </c:pt>
                <c:pt idx="427">
                  <c:v>3.4099999999999998E-2</c:v>
                </c:pt>
                <c:pt idx="428">
                  <c:v>3.15E-2</c:v>
                </c:pt>
                <c:pt idx="429">
                  <c:v>2.3400000000000001E-2</c:v>
                </c:pt>
                <c:pt idx="430">
                  <c:v>1.7399999999999999E-2</c:v>
                </c:pt>
                <c:pt idx="431">
                  <c:v>1.5900000000000001E-2</c:v>
                </c:pt>
                <c:pt idx="432">
                  <c:v>-10.5</c:v>
                </c:pt>
                <c:pt idx="433">
                  <c:v>-10.5</c:v>
                </c:pt>
                <c:pt idx="434">
                  <c:v>-10.7</c:v>
                </c:pt>
                <c:pt idx="435">
                  <c:v>-10.4</c:v>
                </c:pt>
                <c:pt idx="436">
                  <c:v>-10.3</c:v>
                </c:pt>
                <c:pt idx="437">
                  <c:v>-10.5</c:v>
                </c:pt>
                <c:pt idx="438">
                  <c:v>-10.4</c:v>
                </c:pt>
                <c:pt idx="439">
                  <c:v>-10.6</c:v>
                </c:pt>
                <c:pt idx="440">
                  <c:v>-10.6</c:v>
                </c:pt>
                <c:pt idx="441">
                  <c:v>-10.5</c:v>
                </c:pt>
                <c:pt idx="442">
                  <c:v>-10.7</c:v>
                </c:pt>
                <c:pt idx="443">
                  <c:v>-10.5</c:v>
                </c:pt>
                <c:pt idx="444">
                  <c:v>-10.5</c:v>
                </c:pt>
                <c:pt idx="445">
                  <c:v>0.11799999999999999</c:v>
                </c:pt>
                <c:pt idx="446">
                  <c:v>9.3299999999999994E-2</c:v>
                </c:pt>
                <c:pt idx="447">
                  <c:v>6.2100000000000002E-2</c:v>
                </c:pt>
                <c:pt idx="448">
                  <c:v>4.8800000000000003E-2</c:v>
                </c:pt>
                <c:pt idx="449">
                  <c:v>3.9199999999999999E-2</c:v>
                </c:pt>
                <c:pt idx="450">
                  <c:v>3.0599999999999999E-2</c:v>
                </c:pt>
                <c:pt idx="451">
                  <c:v>2.63E-2</c:v>
                </c:pt>
                <c:pt idx="452">
                  <c:v>2.06E-2</c:v>
                </c:pt>
                <c:pt idx="453">
                  <c:v>1.6500000000000001E-2</c:v>
                </c:pt>
                <c:pt idx="454">
                  <c:v>1.3599999999999999E-2</c:v>
                </c:pt>
                <c:pt idx="455">
                  <c:v>8.9899999999999997E-3</c:v>
                </c:pt>
                <c:pt idx="456">
                  <c:v>6.7600000000000004E-3</c:v>
                </c:pt>
                <c:pt idx="457">
                  <c:v>-11.4</c:v>
                </c:pt>
                <c:pt idx="458">
                  <c:v>-11.8</c:v>
                </c:pt>
                <c:pt idx="459">
                  <c:v>-11.8</c:v>
                </c:pt>
                <c:pt idx="460">
                  <c:v>-11.6</c:v>
                </c:pt>
                <c:pt idx="461">
                  <c:v>-11.9</c:v>
                </c:pt>
                <c:pt idx="462">
                  <c:v>-11.9</c:v>
                </c:pt>
                <c:pt idx="463">
                  <c:v>-12</c:v>
                </c:pt>
                <c:pt idx="464">
                  <c:v>-12.1</c:v>
                </c:pt>
                <c:pt idx="465">
                  <c:v>-12</c:v>
                </c:pt>
                <c:pt idx="466">
                  <c:v>-12.2</c:v>
                </c:pt>
                <c:pt idx="467">
                  <c:v>-12.1</c:v>
                </c:pt>
                <c:pt idx="468">
                  <c:v>-6.9</c:v>
                </c:pt>
                <c:pt idx="469">
                  <c:v>4.9200000000000001E-2</c:v>
                </c:pt>
                <c:pt idx="470">
                  <c:v>4.1000000000000002E-2</c:v>
                </c:pt>
                <c:pt idx="471">
                  <c:v>3.0099999999999998E-2</c:v>
                </c:pt>
                <c:pt idx="472">
                  <c:v>2.4400000000000002E-2</c:v>
                </c:pt>
                <c:pt idx="473">
                  <c:v>1.6799999999999999E-2</c:v>
                </c:pt>
                <c:pt idx="474">
                  <c:v>1.24E-2</c:v>
                </c:pt>
                <c:pt idx="475">
                  <c:v>1.04E-2</c:v>
                </c:pt>
                <c:pt idx="476">
                  <c:v>7.9799999999999992E-3</c:v>
                </c:pt>
                <c:pt idx="477">
                  <c:v>5.5199999999999997E-3</c:v>
                </c:pt>
                <c:pt idx="478">
                  <c:v>3.5899999999999999E-3</c:v>
                </c:pt>
                <c:pt idx="479">
                  <c:v>2.8600000000000001E-3</c:v>
                </c:pt>
                <c:pt idx="480">
                  <c:v>2.2399999999999998E-3</c:v>
                </c:pt>
                <c:pt idx="481">
                  <c:v>1.41E-3</c:v>
                </c:pt>
                <c:pt idx="482">
                  <c:v>-13</c:v>
                </c:pt>
                <c:pt idx="483">
                  <c:v>-13.2</c:v>
                </c:pt>
                <c:pt idx="484">
                  <c:v>-13.3</c:v>
                </c:pt>
                <c:pt idx="485">
                  <c:v>-13</c:v>
                </c:pt>
                <c:pt idx="486">
                  <c:v>-12.9</c:v>
                </c:pt>
                <c:pt idx="487">
                  <c:v>-13.3</c:v>
                </c:pt>
                <c:pt idx="488">
                  <c:v>-13.2</c:v>
                </c:pt>
                <c:pt idx="489">
                  <c:v>-13.3</c:v>
                </c:pt>
                <c:pt idx="490">
                  <c:v>-13.3</c:v>
                </c:pt>
                <c:pt idx="491">
                  <c:v>-13.3</c:v>
                </c:pt>
                <c:pt idx="492">
                  <c:v>-13.4</c:v>
                </c:pt>
                <c:pt idx="493">
                  <c:v>2.8299999999999999E-2</c:v>
                </c:pt>
                <c:pt idx="494">
                  <c:v>2.2599999999999999E-2</c:v>
                </c:pt>
                <c:pt idx="495">
                  <c:v>1.89E-2</c:v>
                </c:pt>
                <c:pt idx="496">
                  <c:v>1.3599999999999999E-2</c:v>
                </c:pt>
                <c:pt idx="497">
                  <c:v>1.14E-2</c:v>
                </c:pt>
                <c:pt idx="498">
                  <c:v>9.1699999999999993E-3</c:v>
                </c:pt>
                <c:pt idx="499">
                  <c:v>7.1900000000000002E-3</c:v>
                </c:pt>
                <c:pt idx="500">
                  <c:v>5.6899999999999997E-3</c:v>
                </c:pt>
                <c:pt idx="501">
                  <c:v>4.0899999999999999E-3</c:v>
                </c:pt>
                <c:pt idx="502">
                  <c:v>1.97E-3</c:v>
                </c:pt>
                <c:pt idx="503" formatCode="0.00E+00">
                  <c:v>5.4000000000000001E-4</c:v>
                </c:pt>
                <c:pt idx="504" formatCode="0.00E+00">
                  <c:v>1.9000000000000001E-4</c:v>
                </c:pt>
                <c:pt idx="505" formatCode="0.00E+00">
                  <c:v>-1.2300000000000001E-4</c:v>
                </c:pt>
                <c:pt idx="506">
                  <c:v>-14.1</c:v>
                </c:pt>
                <c:pt idx="507">
                  <c:v>-13.9</c:v>
                </c:pt>
                <c:pt idx="508">
                  <c:v>-14.4</c:v>
                </c:pt>
                <c:pt idx="509">
                  <c:v>-13.9</c:v>
                </c:pt>
                <c:pt idx="510">
                  <c:v>-13.8</c:v>
                </c:pt>
                <c:pt idx="511">
                  <c:v>-14.1</c:v>
                </c:pt>
                <c:pt idx="512">
                  <c:v>-14</c:v>
                </c:pt>
                <c:pt idx="513">
                  <c:v>-14.2</c:v>
                </c:pt>
                <c:pt idx="514">
                  <c:v>-14.1</c:v>
                </c:pt>
                <c:pt idx="515">
                  <c:v>-14.3</c:v>
                </c:pt>
                <c:pt idx="516">
                  <c:v>1.2800000000000001E-2</c:v>
                </c:pt>
                <c:pt idx="517">
                  <c:v>1.2E-2</c:v>
                </c:pt>
                <c:pt idx="518">
                  <c:v>9.5200000000000007E-3</c:v>
                </c:pt>
                <c:pt idx="519">
                  <c:v>8.1700000000000002E-3</c:v>
                </c:pt>
                <c:pt idx="520">
                  <c:v>6.7099999999999998E-3</c:v>
                </c:pt>
                <c:pt idx="521">
                  <c:v>4.13E-3</c:v>
                </c:pt>
                <c:pt idx="522">
                  <c:v>3.1199999999999999E-3</c:v>
                </c:pt>
                <c:pt idx="523">
                  <c:v>2.4299999999999999E-3</c:v>
                </c:pt>
                <c:pt idx="524">
                  <c:v>1.92E-3</c:v>
                </c:pt>
                <c:pt idx="525">
                  <c:v>1.1199999999999999E-3</c:v>
                </c:pt>
                <c:pt idx="526" formatCode="0.00E+00">
                  <c:v>4.73E-4</c:v>
                </c:pt>
                <c:pt idx="527" formatCode="0.00E+00">
                  <c:v>-3.4400000000000001E-4</c:v>
                </c:pt>
                <c:pt idx="528" formatCode="0.00E+00">
                  <c:v>-4.37E-4</c:v>
                </c:pt>
                <c:pt idx="529" formatCode="0.00E+00">
                  <c:v>-4.8099999999999998E-4</c:v>
                </c:pt>
                <c:pt idx="530" formatCode="0.00E+00">
                  <c:v>-7.6499999999999995E-4</c:v>
                </c:pt>
                <c:pt idx="531">
                  <c:v>-14.7</c:v>
                </c:pt>
                <c:pt idx="532">
                  <c:v>-14.7</c:v>
                </c:pt>
                <c:pt idx="533">
                  <c:v>-14.5</c:v>
                </c:pt>
                <c:pt idx="534">
                  <c:v>-15</c:v>
                </c:pt>
                <c:pt idx="535">
                  <c:v>-14.8</c:v>
                </c:pt>
                <c:pt idx="536">
                  <c:v>-14.7</c:v>
                </c:pt>
                <c:pt idx="537">
                  <c:v>-14.9</c:v>
                </c:pt>
                <c:pt idx="538">
                  <c:v>-15.2</c:v>
                </c:pt>
                <c:pt idx="539">
                  <c:v>-15.3</c:v>
                </c:pt>
                <c:pt idx="540">
                  <c:v>-15.1</c:v>
                </c:pt>
                <c:pt idx="541">
                  <c:v>-15</c:v>
                </c:pt>
                <c:pt idx="542">
                  <c:v>5.3299999999999997E-3</c:v>
                </c:pt>
                <c:pt idx="543">
                  <c:v>4.4000000000000003E-3</c:v>
                </c:pt>
                <c:pt idx="544">
                  <c:v>2.9099999999999998E-3</c:v>
                </c:pt>
                <c:pt idx="545">
                  <c:v>2.1099999999999999E-3</c:v>
                </c:pt>
                <c:pt idx="546">
                  <c:v>1.8799999999999999E-3</c:v>
                </c:pt>
                <c:pt idx="547">
                  <c:v>1.56E-3</c:v>
                </c:pt>
                <c:pt idx="548" formatCode="0.00E+00">
                  <c:v>-1.12E-4</c:v>
                </c:pt>
                <c:pt idx="549" formatCode="0.00E+00">
                  <c:v>-5.8399999999999999E-4</c:v>
                </c:pt>
                <c:pt idx="550" formatCode="0.00E+00">
                  <c:v>-8.52E-4</c:v>
                </c:pt>
                <c:pt idx="551">
                  <c:v>-1.1800000000000001E-3</c:v>
                </c:pt>
                <c:pt idx="552">
                  <c:v>-1.2899999999999999E-3</c:v>
                </c:pt>
                <c:pt idx="553">
                  <c:v>-1.5900000000000001E-3</c:v>
                </c:pt>
                <c:pt idx="554">
                  <c:v>-1.9300000000000001E-3</c:v>
                </c:pt>
                <c:pt idx="555">
                  <c:v>-15.5</c:v>
                </c:pt>
                <c:pt idx="556">
                  <c:v>-15.6</c:v>
                </c:pt>
                <c:pt idx="557">
                  <c:v>-15.8</c:v>
                </c:pt>
                <c:pt idx="558">
                  <c:v>-15.5</c:v>
                </c:pt>
                <c:pt idx="559">
                  <c:v>-15.4</c:v>
                </c:pt>
                <c:pt idx="560">
                  <c:v>-15.4</c:v>
                </c:pt>
                <c:pt idx="561">
                  <c:v>-16</c:v>
                </c:pt>
                <c:pt idx="562">
                  <c:v>-15.7</c:v>
                </c:pt>
                <c:pt idx="563">
                  <c:v>-15.7</c:v>
                </c:pt>
                <c:pt idx="564">
                  <c:v>-15.7</c:v>
                </c:pt>
                <c:pt idx="565">
                  <c:v>-16</c:v>
                </c:pt>
                <c:pt idx="566">
                  <c:v>1.6299999999999999E-3</c:v>
                </c:pt>
                <c:pt idx="567">
                  <c:v>1.0200000000000001E-3</c:v>
                </c:pt>
                <c:pt idx="568" formatCode="0.00E+00">
                  <c:v>3.3E-4</c:v>
                </c:pt>
                <c:pt idx="569" formatCode="0.00E+00">
                  <c:v>-6.3199999999999997E-4</c:v>
                </c:pt>
                <c:pt idx="570">
                  <c:v>-1.16E-3</c:v>
                </c:pt>
                <c:pt idx="571">
                  <c:v>-1.4E-3</c:v>
                </c:pt>
                <c:pt idx="572">
                  <c:v>-1.8500000000000001E-3</c:v>
                </c:pt>
                <c:pt idx="573">
                  <c:v>-2.33E-3</c:v>
                </c:pt>
                <c:pt idx="574">
                  <c:v>-2.4499999999999999E-3</c:v>
                </c:pt>
                <c:pt idx="575">
                  <c:v>-2.82E-3</c:v>
                </c:pt>
                <c:pt idx="576">
                  <c:v>-2.8400000000000001E-3</c:v>
                </c:pt>
                <c:pt idx="577">
                  <c:v>-2.9099999999999998E-3</c:v>
                </c:pt>
                <c:pt idx="578">
                  <c:v>-2.8999999999999998E-3</c:v>
                </c:pt>
                <c:pt idx="579">
                  <c:v>-16.2</c:v>
                </c:pt>
                <c:pt idx="580">
                  <c:v>-16.600000000000001</c:v>
                </c:pt>
                <c:pt idx="581">
                  <c:v>-16.2</c:v>
                </c:pt>
                <c:pt idx="582">
                  <c:v>-16.3</c:v>
                </c:pt>
                <c:pt idx="583">
                  <c:v>-16.5</c:v>
                </c:pt>
                <c:pt idx="584">
                  <c:v>-16.2</c:v>
                </c:pt>
                <c:pt idx="585">
                  <c:v>-16.3</c:v>
                </c:pt>
                <c:pt idx="586">
                  <c:v>-16.5</c:v>
                </c:pt>
                <c:pt idx="587">
                  <c:v>-16.100000000000001</c:v>
                </c:pt>
                <c:pt idx="588" formatCode="0.00E+00">
                  <c:v>-3.1799999999999998E-4</c:v>
                </c:pt>
                <c:pt idx="589" formatCode="0.00E+00">
                  <c:v>-7.2999999999999996E-4</c:v>
                </c:pt>
                <c:pt idx="590">
                  <c:v>-1.0399999999999999E-3</c:v>
                </c:pt>
                <c:pt idx="591">
                  <c:v>-1.7600000000000001E-3</c:v>
                </c:pt>
                <c:pt idx="592">
                  <c:v>-2.2200000000000002E-3</c:v>
                </c:pt>
                <c:pt idx="593">
                  <c:v>-2.3400000000000001E-3</c:v>
                </c:pt>
                <c:pt idx="594">
                  <c:v>-2.5200000000000001E-3</c:v>
                </c:pt>
                <c:pt idx="595">
                  <c:v>-2.65E-3</c:v>
                </c:pt>
                <c:pt idx="596">
                  <c:v>-3.15E-3</c:v>
                </c:pt>
                <c:pt idx="597">
                  <c:v>-3.29E-3</c:v>
                </c:pt>
                <c:pt idx="598">
                  <c:v>-3.5100000000000001E-3</c:v>
                </c:pt>
                <c:pt idx="599">
                  <c:v>-3.47E-3</c:v>
                </c:pt>
                <c:pt idx="600">
                  <c:v>-3.49E-3</c:v>
                </c:pt>
                <c:pt idx="601">
                  <c:v>-16.8</c:v>
                </c:pt>
                <c:pt idx="602">
                  <c:v>-16.8</c:v>
                </c:pt>
                <c:pt idx="603">
                  <c:v>-16.600000000000001</c:v>
                </c:pt>
                <c:pt idx="604">
                  <c:v>-16.899999999999999</c:v>
                </c:pt>
                <c:pt idx="605">
                  <c:v>-17</c:v>
                </c:pt>
                <c:pt idx="606">
                  <c:v>-17.2</c:v>
                </c:pt>
                <c:pt idx="607">
                  <c:v>-16.899999999999999</c:v>
                </c:pt>
                <c:pt idx="608">
                  <c:v>-16.8</c:v>
                </c:pt>
                <c:pt idx="609">
                  <c:v>-16.899999999999999</c:v>
                </c:pt>
                <c:pt idx="610">
                  <c:v>-16.899999999999999</c:v>
                </c:pt>
                <c:pt idx="611">
                  <c:v>-17.100000000000001</c:v>
                </c:pt>
                <c:pt idx="612">
                  <c:v>-1.3699999999999999E-3</c:v>
                </c:pt>
                <c:pt idx="613">
                  <c:v>-1.56E-3</c:v>
                </c:pt>
                <c:pt idx="614">
                  <c:v>-2.0400000000000001E-3</c:v>
                </c:pt>
                <c:pt idx="615">
                  <c:v>-2.4199999999999998E-3</c:v>
                </c:pt>
                <c:pt idx="616">
                  <c:v>-2.9399999999999999E-3</c:v>
                </c:pt>
                <c:pt idx="617">
                  <c:v>-3.2399999999999998E-3</c:v>
                </c:pt>
                <c:pt idx="618">
                  <c:v>-3.3999999999999998E-3</c:v>
                </c:pt>
                <c:pt idx="619">
                  <c:v>-3.7100000000000002E-3</c:v>
                </c:pt>
                <c:pt idx="620">
                  <c:v>-3.7000000000000002E-3</c:v>
                </c:pt>
                <c:pt idx="621">
                  <c:v>-3.7499999999999999E-3</c:v>
                </c:pt>
                <c:pt idx="622">
                  <c:v>-3.8400000000000001E-3</c:v>
                </c:pt>
                <c:pt idx="623">
                  <c:v>-16.899999999999999</c:v>
                </c:pt>
                <c:pt idx="624">
                  <c:v>-17.2</c:v>
                </c:pt>
                <c:pt idx="625">
                  <c:v>-17.3</c:v>
                </c:pt>
                <c:pt idx="626">
                  <c:v>-17.5</c:v>
                </c:pt>
                <c:pt idx="627">
                  <c:v>-17.100000000000001</c:v>
                </c:pt>
                <c:pt idx="628">
                  <c:v>-17.3</c:v>
                </c:pt>
                <c:pt idx="629">
                  <c:v>-17.399999999999999</c:v>
                </c:pt>
                <c:pt idx="630">
                  <c:v>-17.3</c:v>
                </c:pt>
                <c:pt idx="631">
                  <c:v>-16.899999999999999</c:v>
                </c:pt>
                <c:pt idx="632">
                  <c:v>-17.399999999999999</c:v>
                </c:pt>
                <c:pt idx="633">
                  <c:v>-17.399999999999999</c:v>
                </c:pt>
                <c:pt idx="634">
                  <c:v>-17.5</c:v>
                </c:pt>
                <c:pt idx="635">
                  <c:v>-2.5300000000000001E-3</c:v>
                </c:pt>
                <c:pt idx="636">
                  <c:v>-2.7599999999999999E-3</c:v>
                </c:pt>
                <c:pt idx="637">
                  <c:v>-3.0799999999999998E-3</c:v>
                </c:pt>
                <c:pt idx="638">
                  <c:v>-3.47E-3</c:v>
                </c:pt>
                <c:pt idx="639">
                  <c:v>-3.6099999999999999E-3</c:v>
                </c:pt>
                <c:pt idx="640">
                  <c:v>-3.9300000000000003E-3</c:v>
                </c:pt>
                <c:pt idx="641">
                  <c:v>-4.0499999999999998E-3</c:v>
                </c:pt>
                <c:pt idx="642">
                  <c:v>-4.13E-3</c:v>
                </c:pt>
                <c:pt idx="643">
                  <c:v>-4.1700000000000001E-3</c:v>
                </c:pt>
                <c:pt idx="644">
                  <c:v>-4.4999999999999997E-3</c:v>
                </c:pt>
                <c:pt idx="645">
                  <c:v>-4.3E-3</c:v>
                </c:pt>
                <c:pt idx="646">
                  <c:v>-18</c:v>
                </c:pt>
                <c:pt idx="647">
                  <c:v>-17.600000000000001</c:v>
                </c:pt>
                <c:pt idx="648">
                  <c:v>-17.8</c:v>
                </c:pt>
                <c:pt idx="649">
                  <c:v>-17.8</c:v>
                </c:pt>
                <c:pt idx="650">
                  <c:v>-18.2</c:v>
                </c:pt>
                <c:pt idx="651">
                  <c:v>-18</c:v>
                </c:pt>
                <c:pt idx="652">
                  <c:v>-17.600000000000001</c:v>
                </c:pt>
                <c:pt idx="653">
                  <c:v>-18</c:v>
                </c:pt>
                <c:pt idx="654">
                  <c:v>-18</c:v>
                </c:pt>
                <c:pt idx="655">
                  <c:v>-17.7</c:v>
                </c:pt>
                <c:pt idx="656">
                  <c:v>-18.100000000000001</c:v>
                </c:pt>
                <c:pt idx="657">
                  <c:v>-18.2</c:v>
                </c:pt>
                <c:pt idx="658">
                  <c:v>-3.1099999999999999E-3</c:v>
                </c:pt>
                <c:pt idx="659">
                  <c:v>-3.47E-3</c:v>
                </c:pt>
                <c:pt idx="660">
                  <c:v>-3.5100000000000001E-3</c:v>
                </c:pt>
                <c:pt idx="661">
                  <c:v>-3.48E-3</c:v>
                </c:pt>
                <c:pt idx="662">
                  <c:v>-3.5400000000000002E-3</c:v>
                </c:pt>
                <c:pt idx="663">
                  <c:v>-3.7200000000000002E-3</c:v>
                </c:pt>
                <c:pt idx="664">
                  <c:v>-3.8700000000000002E-3</c:v>
                </c:pt>
                <c:pt idx="665">
                  <c:v>-4.0099999999999997E-3</c:v>
                </c:pt>
                <c:pt idx="666">
                  <c:v>-4.3400000000000001E-3</c:v>
                </c:pt>
                <c:pt idx="667">
                  <c:v>-4.2100000000000002E-3</c:v>
                </c:pt>
                <c:pt idx="668">
                  <c:v>-4.3600000000000002E-3</c:v>
                </c:pt>
                <c:pt idx="669">
                  <c:v>-4.5700000000000003E-3</c:v>
                </c:pt>
                <c:pt idx="670">
                  <c:v>-4.62E-3</c:v>
                </c:pt>
                <c:pt idx="671">
                  <c:v>-4.7499999999999999E-3</c:v>
                </c:pt>
                <c:pt idx="672">
                  <c:v>-18.3</c:v>
                </c:pt>
                <c:pt idx="673">
                  <c:v>-18.399999999999999</c:v>
                </c:pt>
                <c:pt idx="674">
                  <c:v>-18.399999999999999</c:v>
                </c:pt>
                <c:pt idx="675">
                  <c:v>-18.3</c:v>
                </c:pt>
                <c:pt idx="676">
                  <c:v>-18.5</c:v>
                </c:pt>
                <c:pt idx="677">
                  <c:v>-18.5</c:v>
                </c:pt>
                <c:pt idx="678">
                  <c:v>-18.2</c:v>
                </c:pt>
                <c:pt idx="679">
                  <c:v>-18.600000000000001</c:v>
                </c:pt>
                <c:pt idx="680">
                  <c:v>-18.3</c:v>
                </c:pt>
                <c:pt idx="681">
                  <c:v>-18.600000000000001</c:v>
                </c:pt>
                <c:pt idx="682">
                  <c:v>-18.7</c:v>
                </c:pt>
                <c:pt idx="683">
                  <c:v>-3.79E-3</c:v>
                </c:pt>
                <c:pt idx="684">
                  <c:v>-3.8600000000000001E-3</c:v>
                </c:pt>
                <c:pt idx="685">
                  <c:v>-4.1200000000000004E-3</c:v>
                </c:pt>
                <c:pt idx="686">
                  <c:v>-4.3600000000000002E-3</c:v>
                </c:pt>
                <c:pt idx="687">
                  <c:v>-4.1700000000000001E-3</c:v>
                </c:pt>
                <c:pt idx="688">
                  <c:v>-4.3600000000000002E-3</c:v>
                </c:pt>
                <c:pt idx="689">
                  <c:v>-4.3099999999999996E-3</c:v>
                </c:pt>
                <c:pt idx="690">
                  <c:v>-4.5300000000000002E-3</c:v>
                </c:pt>
                <c:pt idx="691">
                  <c:v>-4.5799999999999999E-3</c:v>
                </c:pt>
                <c:pt idx="692">
                  <c:v>-4.7600000000000003E-3</c:v>
                </c:pt>
                <c:pt idx="693">
                  <c:v>-4.64E-3</c:v>
                </c:pt>
                <c:pt idx="694">
                  <c:v>-4.8999999999999998E-3</c:v>
                </c:pt>
                <c:pt idx="695">
                  <c:v>-4.9100000000000003E-3</c:v>
                </c:pt>
                <c:pt idx="696">
                  <c:v>-5.1599999999999997E-3</c:v>
                </c:pt>
                <c:pt idx="697">
                  <c:v>-18.7</c:v>
                </c:pt>
                <c:pt idx="698">
                  <c:v>-18.399999999999999</c:v>
                </c:pt>
                <c:pt idx="699">
                  <c:v>-18.600000000000001</c:v>
                </c:pt>
                <c:pt idx="700">
                  <c:v>-18.5</c:v>
                </c:pt>
                <c:pt idx="701">
                  <c:v>-18.7</c:v>
                </c:pt>
                <c:pt idx="702">
                  <c:v>-18.8</c:v>
                </c:pt>
                <c:pt idx="703">
                  <c:v>-18.899999999999999</c:v>
                </c:pt>
                <c:pt idx="704">
                  <c:v>-18.600000000000001</c:v>
                </c:pt>
                <c:pt idx="705">
                  <c:v>-18.5</c:v>
                </c:pt>
                <c:pt idx="706">
                  <c:v>-18.8</c:v>
                </c:pt>
                <c:pt idx="707">
                  <c:v>-18.8</c:v>
                </c:pt>
                <c:pt idx="708">
                  <c:v>-4.6800000000000001E-3</c:v>
                </c:pt>
                <c:pt idx="709">
                  <c:v>-4.7200000000000002E-3</c:v>
                </c:pt>
                <c:pt idx="710">
                  <c:v>-4.8199999999999996E-3</c:v>
                </c:pt>
                <c:pt idx="711">
                  <c:v>-4.79E-3</c:v>
                </c:pt>
                <c:pt idx="712">
                  <c:v>-4.96E-3</c:v>
                </c:pt>
                <c:pt idx="713">
                  <c:v>-5.1799999999999997E-3</c:v>
                </c:pt>
                <c:pt idx="714">
                  <c:v>-5.2500000000000003E-3</c:v>
                </c:pt>
                <c:pt idx="715">
                  <c:v>-5.3299999999999997E-3</c:v>
                </c:pt>
                <c:pt idx="716">
                  <c:v>-5.5399999999999998E-3</c:v>
                </c:pt>
                <c:pt idx="717">
                  <c:v>-5.6499999999999996E-3</c:v>
                </c:pt>
                <c:pt idx="718">
                  <c:v>-5.5999999999999999E-3</c:v>
                </c:pt>
                <c:pt idx="719">
                  <c:v>-5.96E-3</c:v>
                </c:pt>
                <c:pt idx="720">
                  <c:v>-5.7200000000000003E-3</c:v>
                </c:pt>
                <c:pt idx="721">
                  <c:v>-5.9699999999999996E-3</c:v>
                </c:pt>
                <c:pt idx="722">
                  <c:v>-19.399999999999999</c:v>
                </c:pt>
                <c:pt idx="723">
                  <c:v>-19.3</c:v>
                </c:pt>
                <c:pt idx="724">
                  <c:v>-18.899999999999999</c:v>
                </c:pt>
                <c:pt idx="725">
                  <c:v>-18.8</c:v>
                </c:pt>
                <c:pt idx="726">
                  <c:v>-19</c:v>
                </c:pt>
                <c:pt idx="727">
                  <c:v>-19.3</c:v>
                </c:pt>
                <c:pt idx="728">
                  <c:v>-19</c:v>
                </c:pt>
                <c:pt idx="729">
                  <c:v>-19.2</c:v>
                </c:pt>
                <c:pt idx="730">
                  <c:v>-19.100000000000001</c:v>
                </c:pt>
                <c:pt idx="731">
                  <c:v>-19.100000000000001</c:v>
                </c:pt>
                <c:pt idx="732">
                  <c:v>-19.2</c:v>
                </c:pt>
                <c:pt idx="733">
                  <c:v>-5.6499999999999996E-3</c:v>
                </c:pt>
                <c:pt idx="734">
                  <c:v>-5.6699999999999997E-3</c:v>
                </c:pt>
                <c:pt idx="735">
                  <c:v>-5.7200000000000003E-3</c:v>
                </c:pt>
                <c:pt idx="736">
                  <c:v>-5.9500000000000004E-3</c:v>
                </c:pt>
                <c:pt idx="737">
                  <c:v>-5.8599999999999998E-3</c:v>
                </c:pt>
                <c:pt idx="738">
                  <c:v>-5.94E-3</c:v>
                </c:pt>
                <c:pt idx="739">
                  <c:v>-6.0400000000000002E-3</c:v>
                </c:pt>
                <c:pt idx="740">
                  <c:v>-6.6E-3</c:v>
                </c:pt>
                <c:pt idx="741">
                  <c:v>-6.6100000000000004E-3</c:v>
                </c:pt>
                <c:pt idx="742">
                  <c:v>-6.7000000000000002E-3</c:v>
                </c:pt>
                <c:pt idx="743">
                  <c:v>-6.6699999999999997E-3</c:v>
                </c:pt>
                <c:pt idx="744">
                  <c:v>-6.5199999999999998E-3</c:v>
                </c:pt>
                <c:pt idx="745">
                  <c:v>-6.7000000000000002E-3</c:v>
                </c:pt>
                <c:pt idx="746">
                  <c:v>-19.7</c:v>
                </c:pt>
                <c:pt idx="747">
                  <c:v>-19.100000000000001</c:v>
                </c:pt>
                <c:pt idx="748">
                  <c:v>-19.5</c:v>
                </c:pt>
                <c:pt idx="749">
                  <c:v>-19.2</c:v>
                </c:pt>
                <c:pt idx="750">
                  <c:v>-19.5</c:v>
                </c:pt>
                <c:pt idx="751">
                  <c:v>-19</c:v>
                </c:pt>
                <c:pt idx="752">
                  <c:v>-19.600000000000001</c:v>
                </c:pt>
                <c:pt idx="753">
                  <c:v>-19.7</c:v>
                </c:pt>
                <c:pt idx="754">
                  <c:v>-19</c:v>
                </c:pt>
                <c:pt idx="755">
                  <c:v>-19.8</c:v>
                </c:pt>
                <c:pt idx="756">
                  <c:v>-6.59</c:v>
                </c:pt>
                <c:pt idx="757">
                  <c:v>-6.2300000000000003E-3</c:v>
                </c:pt>
                <c:pt idx="758">
                  <c:v>-6.6E-3</c:v>
                </c:pt>
                <c:pt idx="759">
                  <c:v>-6.4099999999999999E-3</c:v>
                </c:pt>
                <c:pt idx="760">
                  <c:v>-6.5799999999999999E-3</c:v>
                </c:pt>
                <c:pt idx="761">
                  <c:v>-6.7099999999999998E-3</c:v>
                </c:pt>
                <c:pt idx="762">
                  <c:v>-6.6899999999999998E-3</c:v>
                </c:pt>
                <c:pt idx="763">
                  <c:v>-6.9699999999999996E-3</c:v>
                </c:pt>
                <c:pt idx="764">
                  <c:v>-7.1399999999999996E-3</c:v>
                </c:pt>
                <c:pt idx="765">
                  <c:v>-7.11E-3</c:v>
                </c:pt>
                <c:pt idx="766">
                  <c:v>-7.0699999999999999E-3</c:v>
                </c:pt>
                <c:pt idx="767">
                  <c:v>-7.1000000000000004E-3</c:v>
                </c:pt>
                <c:pt idx="768">
                  <c:v>-7.3099999999999997E-3</c:v>
                </c:pt>
                <c:pt idx="769">
                  <c:v>-7.1799999999999998E-3</c:v>
                </c:pt>
                <c:pt idx="770">
                  <c:v>-19.8</c:v>
                </c:pt>
                <c:pt idx="771">
                  <c:v>-20</c:v>
                </c:pt>
                <c:pt idx="772">
                  <c:v>-19.8</c:v>
                </c:pt>
                <c:pt idx="773">
                  <c:v>-19.8</c:v>
                </c:pt>
                <c:pt idx="774">
                  <c:v>-19.8</c:v>
                </c:pt>
                <c:pt idx="775">
                  <c:v>-19.5</c:v>
                </c:pt>
                <c:pt idx="776">
                  <c:v>-20</c:v>
                </c:pt>
                <c:pt idx="777">
                  <c:v>-19.899999999999999</c:v>
                </c:pt>
                <c:pt idx="778">
                  <c:v>-19.899999999999999</c:v>
                </c:pt>
                <c:pt idx="779">
                  <c:v>-7.2300000000000003E-3</c:v>
                </c:pt>
                <c:pt idx="780">
                  <c:v>-7.2399999999999999E-3</c:v>
                </c:pt>
                <c:pt idx="781">
                  <c:v>-7.2700000000000004E-3</c:v>
                </c:pt>
                <c:pt idx="782">
                  <c:v>-7.6899999999999998E-3</c:v>
                </c:pt>
                <c:pt idx="783">
                  <c:v>-7.7600000000000004E-3</c:v>
                </c:pt>
                <c:pt idx="784">
                  <c:v>-7.8899999999999994E-3</c:v>
                </c:pt>
                <c:pt idx="785">
                  <c:v>-8.1300000000000001E-3</c:v>
                </c:pt>
                <c:pt idx="786">
                  <c:v>-8.0400000000000003E-3</c:v>
                </c:pt>
                <c:pt idx="787">
                  <c:v>-8.2400000000000008E-3</c:v>
                </c:pt>
                <c:pt idx="788">
                  <c:v>-8.3000000000000001E-3</c:v>
                </c:pt>
                <c:pt idx="789">
                  <c:v>-8.3700000000000007E-3</c:v>
                </c:pt>
                <c:pt idx="790">
                  <c:v>-8.3000000000000001E-3</c:v>
                </c:pt>
                <c:pt idx="791">
                  <c:v>-8.3899999999999999E-3</c:v>
                </c:pt>
                <c:pt idx="792">
                  <c:v>-8.5100000000000002E-3</c:v>
                </c:pt>
                <c:pt idx="793">
                  <c:v>-8.5800000000000008E-3</c:v>
                </c:pt>
                <c:pt idx="794">
                  <c:v>-19.600000000000001</c:v>
                </c:pt>
                <c:pt idx="795">
                  <c:v>-19.899999999999999</c:v>
                </c:pt>
                <c:pt idx="796">
                  <c:v>-20.100000000000001</c:v>
                </c:pt>
                <c:pt idx="797">
                  <c:v>-20</c:v>
                </c:pt>
                <c:pt idx="798">
                  <c:v>-20.100000000000001</c:v>
                </c:pt>
                <c:pt idx="799">
                  <c:v>-19.8</c:v>
                </c:pt>
                <c:pt idx="800">
                  <c:v>-19.8</c:v>
                </c:pt>
                <c:pt idx="801">
                  <c:v>-20.3</c:v>
                </c:pt>
                <c:pt idx="802">
                  <c:v>-20.3</c:v>
                </c:pt>
                <c:pt idx="803">
                  <c:v>-20.399999999999999</c:v>
                </c:pt>
                <c:pt idx="804">
                  <c:v>-19.8</c:v>
                </c:pt>
                <c:pt idx="805">
                  <c:v>-19.8</c:v>
                </c:pt>
                <c:pt idx="806">
                  <c:v>-13.5</c:v>
                </c:pt>
                <c:pt idx="807">
                  <c:v>-8.0000000000000002E-3</c:v>
                </c:pt>
                <c:pt idx="808">
                  <c:v>-8.09E-3</c:v>
                </c:pt>
                <c:pt idx="809">
                  <c:v>-8.1600000000000006E-3</c:v>
                </c:pt>
                <c:pt idx="810">
                  <c:v>-8.3499999999999998E-3</c:v>
                </c:pt>
                <c:pt idx="811">
                  <c:v>-8.5699999999999995E-3</c:v>
                </c:pt>
                <c:pt idx="812">
                  <c:v>-8.6499999999999997E-3</c:v>
                </c:pt>
                <c:pt idx="813">
                  <c:v>-8.9999999999999993E-3</c:v>
                </c:pt>
                <c:pt idx="814">
                  <c:v>-9.0900000000000009E-3</c:v>
                </c:pt>
                <c:pt idx="815">
                  <c:v>-9.0200000000000002E-3</c:v>
                </c:pt>
                <c:pt idx="816">
                  <c:v>-9.0699999999999999E-3</c:v>
                </c:pt>
                <c:pt idx="817">
                  <c:v>-9.3100000000000006E-3</c:v>
                </c:pt>
                <c:pt idx="818">
                  <c:v>-9.3699999999999999E-3</c:v>
                </c:pt>
                <c:pt idx="819">
                  <c:v>-20.7</c:v>
                </c:pt>
                <c:pt idx="820">
                  <c:v>-20.7</c:v>
                </c:pt>
                <c:pt idx="821">
                  <c:v>-20.399999999999999</c:v>
                </c:pt>
                <c:pt idx="822">
                  <c:v>-20.399999999999999</c:v>
                </c:pt>
                <c:pt idx="823">
                  <c:v>-20.6</c:v>
                </c:pt>
                <c:pt idx="824">
                  <c:v>-20.2</c:v>
                </c:pt>
                <c:pt idx="825">
                  <c:v>-20.6</c:v>
                </c:pt>
                <c:pt idx="826">
                  <c:v>-20.9</c:v>
                </c:pt>
                <c:pt idx="827">
                  <c:v>-20.399999999999999</c:v>
                </c:pt>
                <c:pt idx="828">
                  <c:v>-20.100000000000001</c:v>
                </c:pt>
                <c:pt idx="829">
                  <c:v>-20.3</c:v>
                </c:pt>
                <c:pt idx="830">
                  <c:v>-18.3</c:v>
                </c:pt>
                <c:pt idx="831">
                  <c:v>-8.9499999999999996E-3</c:v>
                </c:pt>
                <c:pt idx="832">
                  <c:v>-9.1500000000000001E-3</c:v>
                </c:pt>
                <c:pt idx="833">
                  <c:v>-9.3900000000000008E-3</c:v>
                </c:pt>
                <c:pt idx="834">
                  <c:v>-9.4999999999999998E-3</c:v>
                </c:pt>
                <c:pt idx="835">
                  <c:v>-9.8099999999999993E-3</c:v>
                </c:pt>
                <c:pt idx="836">
                  <c:v>-9.6100000000000005E-3</c:v>
                </c:pt>
                <c:pt idx="837">
                  <c:v>-9.7300000000000008E-3</c:v>
                </c:pt>
                <c:pt idx="838">
                  <c:v>-9.8300000000000002E-3</c:v>
                </c:pt>
                <c:pt idx="839">
                  <c:v>-0.01</c:v>
                </c:pt>
                <c:pt idx="840">
                  <c:v>-0.01</c:v>
                </c:pt>
                <c:pt idx="841">
                  <c:v>-1.0200000000000001E-2</c:v>
                </c:pt>
                <c:pt idx="842">
                  <c:v>-1.0200000000000001E-2</c:v>
                </c:pt>
                <c:pt idx="843">
                  <c:v>-20.7</c:v>
                </c:pt>
                <c:pt idx="844">
                  <c:v>-20.8</c:v>
                </c:pt>
                <c:pt idx="845">
                  <c:v>-20.7</c:v>
                </c:pt>
                <c:pt idx="846">
                  <c:v>-20.3</c:v>
                </c:pt>
                <c:pt idx="847">
                  <c:v>-20.399999999999999</c:v>
                </c:pt>
                <c:pt idx="848">
                  <c:v>-20.5</c:v>
                </c:pt>
                <c:pt idx="849">
                  <c:v>-20.7</c:v>
                </c:pt>
                <c:pt idx="850">
                  <c:v>-20.7</c:v>
                </c:pt>
                <c:pt idx="851">
                  <c:v>-20.9</c:v>
                </c:pt>
                <c:pt idx="852">
                  <c:v>-18.100000000000001</c:v>
                </c:pt>
                <c:pt idx="853">
                  <c:v>-1.03E-2</c:v>
                </c:pt>
                <c:pt idx="854">
                  <c:v>-1.0200000000000001E-2</c:v>
                </c:pt>
                <c:pt idx="855">
                  <c:v>-1.04E-2</c:v>
                </c:pt>
                <c:pt idx="856">
                  <c:v>-1.04E-2</c:v>
                </c:pt>
                <c:pt idx="857">
                  <c:v>-1.06E-2</c:v>
                </c:pt>
                <c:pt idx="858">
                  <c:v>-1.0500000000000001E-2</c:v>
                </c:pt>
                <c:pt idx="859">
                  <c:v>-1.06E-2</c:v>
                </c:pt>
                <c:pt idx="860">
                  <c:v>-1.0699999999999999E-2</c:v>
                </c:pt>
                <c:pt idx="861">
                  <c:v>-0.107</c:v>
                </c:pt>
                <c:pt idx="862">
                  <c:v>-1.11E-2</c:v>
                </c:pt>
                <c:pt idx="863">
                  <c:v>-1.11E-2</c:v>
                </c:pt>
                <c:pt idx="864">
                  <c:v>-1.12E-2</c:v>
                </c:pt>
                <c:pt idx="865">
                  <c:v>-1.12E-2</c:v>
                </c:pt>
                <c:pt idx="866">
                  <c:v>-1.1299999999999999E-2</c:v>
                </c:pt>
                <c:pt idx="867">
                  <c:v>-20.7</c:v>
                </c:pt>
                <c:pt idx="868">
                  <c:v>-20.9</c:v>
                </c:pt>
                <c:pt idx="869">
                  <c:v>-20.8</c:v>
                </c:pt>
                <c:pt idx="870">
                  <c:v>-20.5</c:v>
                </c:pt>
                <c:pt idx="871">
                  <c:v>-20.9</c:v>
                </c:pt>
                <c:pt idx="872">
                  <c:v>-20.9</c:v>
                </c:pt>
                <c:pt idx="873">
                  <c:v>-20.8</c:v>
                </c:pt>
                <c:pt idx="874">
                  <c:v>-20.7</c:v>
                </c:pt>
                <c:pt idx="875">
                  <c:v>-20.9</c:v>
                </c:pt>
                <c:pt idx="876">
                  <c:v>-20.7</c:v>
                </c:pt>
                <c:pt idx="877">
                  <c:v>-1.1299999999999999E-2</c:v>
                </c:pt>
                <c:pt idx="878">
                  <c:v>-1.12E-2</c:v>
                </c:pt>
                <c:pt idx="879">
                  <c:v>-1.1299999999999999E-2</c:v>
                </c:pt>
                <c:pt idx="880">
                  <c:v>-1.14E-2</c:v>
                </c:pt>
                <c:pt idx="881">
                  <c:v>-1.1599999999999999E-2</c:v>
                </c:pt>
                <c:pt idx="882">
                  <c:v>-1.17E-2</c:v>
                </c:pt>
                <c:pt idx="883">
                  <c:v>-1.1900000000000001E-2</c:v>
                </c:pt>
                <c:pt idx="884">
                  <c:v>-1.18E-2</c:v>
                </c:pt>
                <c:pt idx="885">
                  <c:v>-1.23E-2</c:v>
                </c:pt>
                <c:pt idx="886">
                  <c:v>-1.23E-2</c:v>
                </c:pt>
                <c:pt idx="887">
                  <c:v>-1.24E-2</c:v>
                </c:pt>
                <c:pt idx="888">
                  <c:v>-1.2699999999999999E-2</c:v>
                </c:pt>
                <c:pt idx="889">
                  <c:v>-1.2699999999999999E-2</c:v>
                </c:pt>
                <c:pt idx="890">
                  <c:v>-20.9</c:v>
                </c:pt>
                <c:pt idx="891">
                  <c:v>-21</c:v>
                </c:pt>
                <c:pt idx="892">
                  <c:v>-20.8</c:v>
                </c:pt>
                <c:pt idx="893">
                  <c:v>-21.1</c:v>
                </c:pt>
                <c:pt idx="894">
                  <c:v>-21.1</c:v>
                </c:pt>
                <c:pt idx="895">
                  <c:v>-21.3</c:v>
                </c:pt>
                <c:pt idx="896">
                  <c:v>-20.8</c:v>
                </c:pt>
                <c:pt idx="897">
                  <c:v>-20.8</c:v>
                </c:pt>
                <c:pt idx="898">
                  <c:v>-21</c:v>
                </c:pt>
                <c:pt idx="899">
                  <c:v>-21.1</c:v>
                </c:pt>
                <c:pt idx="900">
                  <c:v>-16.899999999999999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01DF-4192-9794-DE412AA950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95179248"/>
        <c:axId val="595176728"/>
      </c:scatterChart>
      <c:valAx>
        <c:axId val="595179248"/>
        <c:scaling>
          <c:orientation val="minMax"/>
          <c:max val="0.8"/>
          <c:min val="-0.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b="1"/>
                  <a:t>Electrode</a:t>
                </a:r>
                <a:r>
                  <a:rPr lang="en-GB" b="1" baseline="0"/>
                  <a:t> potential, </a:t>
                </a:r>
                <a:r>
                  <a:rPr lang="en-GB" b="1" i="1" baseline="0"/>
                  <a:t>E</a:t>
                </a:r>
                <a:r>
                  <a:rPr lang="en-GB" b="1" i="1" baseline="-25000"/>
                  <a:t>RHE</a:t>
                </a:r>
                <a:r>
                  <a:rPr lang="en-GB" b="1" baseline="0"/>
                  <a:t> / V</a:t>
                </a:r>
                <a:endParaRPr lang="en-GB" b="1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95176728"/>
        <c:crossesAt val="-25"/>
        <c:crossBetween val="midCat"/>
      </c:valAx>
      <c:valAx>
        <c:axId val="595176728"/>
        <c:scaling>
          <c:orientation val="minMax"/>
          <c:max val="2"/>
          <c:min val="-2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b="1"/>
                  <a:t>Current density,</a:t>
                </a:r>
                <a:r>
                  <a:rPr lang="en-GB" b="1" i="1" baseline="0"/>
                  <a:t> j </a:t>
                </a:r>
                <a:r>
                  <a:rPr lang="en-GB" b="1" baseline="0"/>
                  <a:t>/ mA cm</a:t>
                </a:r>
                <a:r>
                  <a:rPr lang="en-GB" b="1" baseline="30000"/>
                  <a:t>-2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95179248"/>
        <c:crossesAt val="-0.2"/>
        <c:crossBetween val="midCat"/>
      </c:valAx>
      <c:spPr>
        <a:noFill/>
        <a:ln w="12700"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19050">
      <a:solidFill>
        <a:srgbClr val="6600FF"/>
      </a:solidFill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66821692740371"/>
          <c:y val="5.3778691453553254E-2"/>
          <c:w val="0.75180835961666059"/>
          <c:h val="0.76903242029477803"/>
        </c:manualLayout>
      </c:layout>
      <c:scatterChart>
        <c:scatterStyle val="lineMarker"/>
        <c:varyColors val="0"/>
        <c:ser>
          <c:idx val="2"/>
          <c:order val="1"/>
          <c:tx>
            <c:v>STH</c:v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11"/>
            <c:spPr>
              <a:solidFill>
                <a:srgbClr val="FF3399"/>
              </a:solidFill>
              <a:ln w="6350">
                <a:solidFill>
                  <a:schemeClr val="accent4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'Sonbesie data'!$B$2:$B$125</c:f>
              <c:numCache>
                <c:formatCode>General</c:formatCode>
                <c:ptCount val="1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</c:numCache>
            </c:numRef>
          </c:xVal>
          <c:yVal>
            <c:numRef>
              <c:f>'Sonbesie data'!$J$2:$J$125</c:f>
              <c:numCache>
                <c:formatCode>General</c:formatCode>
                <c:ptCount val="124"/>
                <c:pt idx="0">
                  <c:v>0</c:v>
                </c:pt>
                <c:pt idx="1">
                  <c:v>0.68843426461231305</c:v>
                </c:pt>
                <c:pt idx="2">
                  <c:v>0.80160664392528003</c:v>
                </c:pt>
                <c:pt idx="3">
                  <c:v>1.1953309938137262</c:v>
                </c:pt>
                <c:pt idx="4">
                  <c:v>1.0780029115504317</c:v>
                </c:pt>
                <c:pt idx="5">
                  <c:v>0.62050542194610836</c:v>
                </c:pt>
                <c:pt idx="6">
                  <c:v>0.58534686711032768</c:v>
                </c:pt>
                <c:pt idx="7">
                  <c:v>0.50225261559128664</c:v>
                </c:pt>
                <c:pt idx="8">
                  <c:v>0.47033683728667242</c:v>
                </c:pt>
                <c:pt idx="9">
                  <c:v>0.41338174840859021</c:v>
                </c:pt>
                <c:pt idx="10">
                  <c:v>0.31646680285008805</c:v>
                </c:pt>
                <c:pt idx="11">
                  <c:v>0.67697516429366134</c:v>
                </c:pt>
                <c:pt idx="12">
                  <c:v>0.6800981923901257</c:v>
                </c:pt>
                <c:pt idx="13">
                  <c:v>0.7223611136628193</c:v>
                </c:pt>
                <c:pt idx="14">
                  <c:v>0.6778882123207004</c:v>
                </c:pt>
                <c:pt idx="15">
                  <c:v>0.6398090798612649</c:v>
                </c:pt>
                <c:pt idx="16">
                  <c:v>0.64183567383970386</c:v>
                </c:pt>
                <c:pt idx="17">
                  <c:v>0.64790140520860051</c:v>
                </c:pt>
                <c:pt idx="18">
                  <c:v>0.65017589364262762</c:v>
                </c:pt>
                <c:pt idx="19">
                  <c:v>0.6713556962617524</c:v>
                </c:pt>
                <c:pt idx="20">
                  <c:v>0.74567369432588371</c:v>
                </c:pt>
                <c:pt idx="21">
                  <c:v>0.97903887541007373</c:v>
                </c:pt>
                <c:pt idx="22">
                  <c:v>0.65993671586158686</c:v>
                </c:pt>
                <c:pt idx="23">
                  <c:v>0.66700043212680438</c:v>
                </c:pt>
                <c:pt idx="24">
                  <c:v>0.6552240428711964</c:v>
                </c:pt>
                <c:pt idx="25">
                  <c:v>0.65789447831030967</c:v>
                </c:pt>
                <c:pt idx="26">
                  <c:v>0.66934813506013047</c:v>
                </c:pt>
                <c:pt idx="27">
                  <c:v>0.62846364349237149</c:v>
                </c:pt>
                <c:pt idx="28">
                  <c:v>0.64761968208674303</c:v>
                </c:pt>
                <c:pt idx="29">
                  <c:v>0.69200846460422871</c:v>
                </c:pt>
                <c:pt idx="30">
                  <c:v>0.59897339965868057</c:v>
                </c:pt>
                <c:pt idx="31">
                  <c:v>0.60056063934319248</c:v>
                </c:pt>
                <c:pt idx="32">
                  <c:v>0.60227357953188254</c:v>
                </c:pt>
                <c:pt idx="33">
                  <c:v>0.61671701271835055</c:v>
                </c:pt>
                <c:pt idx="34">
                  <c:v>0.62482768993868121</c:v>
                </c:pt>
                <c:pt idx="35">
                  <c:v>0.59840479910599698</c:v>
                </c:pt>
                <c:pt idx="36">
                  <c:v>0.61678048143156483</c:v>
                </c:pt>
                <c:pt idx="37">
                  <c:v>0.6374735072308706</c:v>
                </c:pt>
                <c:pt idx="38">
                  <c:v>0.64103160334968123</c:v>
                </c:pt>
                <c:pt idx="39">
                  <c:v>0.61789737204410911</c:v>
                </c:pt>
                <c:pt idx="40">
                  <c:v>0.61848655519529383</c:v>
                </c:pt>
                <c:pt idx="41">
                  <c:v>0.62740032472757046</c:v>
                </c:pt>
                <c:pt idx="42">
                  <c:v>0.63281110862384871</c:v>
                </c:pt>
                <c:pt idx="43">
                  <c:v>0.63179971575242266</c:v>
                </c:pt>
                <c:pt idx="44">
                  <c:v>0.61667761262908449</c:v>
                </c:pt>
                <c:pt idx="45">
                  <c:v>0.47671299394678945</c:v>
                </c:pt>
                <c:pt idx="46">
                  <c:v>0.46106635320328659</c:v>
                </c:pt>
                <c:pt idx="47">
                  <c:v>0.63648904352495772</c:v>
                </c:pt>
                <c:pt idx="48">
                  <c:v>0.42446405742285898</c:v>
                </c:pt>
                <c:pt idx="49">
                  <c:v>1.0644670635780025</c:v>
                </c:pt>
                <c:pt idx="50">
                  <c:v>1.3131216078718315</c:v>
                </c:pt>
                <c:pt idx="51">
                  <c:v>1.734646295301997</c:v>
                </c:pt>
                <c:pt idx="52">
                  <c:v>1.6801604767209133</c:v>
                </c:pt>
                <c:pt idx="53">
                  <c:v>3.0029084372987622</c:v>
                </c:pt>
                <c:pt idx="54">
                  <c:v>1.2370390763763892</c:v>
                </c:pt>
                <c:pt idx="55">
                  <c:v>0.63082203178641072</c:v>
                </c:pt>
                <c:pt idx="56">
                  <c:v>0.56187222212301302</c:v>
                </c:pt>
                <c:pt idx="57">
                  <c:v>0.55232951284725962</c:v>
                </c:pt>
                <c:pt idx="58">
                  <c:v>0.54158631667368018</c:v>
                </c:pt>
                <c:pt idx="59">
                  <c:v>0.54506676420842237</c:v>
                </c:pt>
                <c:pt idx="60">
                  <c:v>0.53488108946412039</c:v>
                </c:pt>
                <c:pt idx="61">
                  <c:v>0.52447868983058454</c:v>
                </c:pt>
                <c:pt idx="62">
                  <c:v>0.50446308891297031</c:v>
                </c:pt>
                <c:pt idx="63">
                  <c:v>0.48691786409929094</c:v>
                </c:pt>
                <c:pt idx="64">
                  <c:v>0.45532738890037694</c:v>
                </c:pt>
                <c:pt idx="65">
                  <c:v>0.4436545879162534</c:v>
                </c:pt>
                <c:pt idx="66">
                  <c:v>0.46990483124770249</c:v>
                </c:pt>
                <c:pt idx="67">
                  <c:v>0.4491660133638658</c:v>
                </c:pt>
                <c:pt idx="68">
                  <c:v>0.43159982734288244</c:v>
                </c:pt>
                <c:pt idx="69">
                  <c:v>0.41706518922757529</c:v>
                </c:pt>
                <c:pt idx="70">
                  <c:v>0.41387173049691356</c:v>
                </c:pt>
                <c:pt idx="71">
                  <c:v>0.40740534709484766</c:v>
                </c:pt>
                <c:pt idx="72">
                  <c:v>0.39085854772474332</c:v>
                </c:pt>
                <c:pt idx="73">
                  <c:v>0.35676465546946018</c:v>
                </c:pt>
                <c:pt idx="74">
                  <c:v>0.34161207916947978</c:v>
                </c:pt>
                <c:pt idx="75">
                  <c:v>0.32909344428987902</c:v>
                </c:pt>
                <c:pt idx="76">
                  <c:v>0.31498716574299324</c:v>
                </c:pt>
                <c:pt idx="77">
                  <c:v>0.30226548009572252</c:v>
                </c:pt>
                <c:pt idx="78">
                  <c:v>0.28218228860063316</c:v>
                </c:pt>
                <c:pt idx="79">
                  <c:v>0.26660208667468266</c:v>
                </c:pt>
                <c:pt idx="80">
                  <c:v>0.24832913423170996</c:v>
                </c:pt>
                <c:pt idx="81">
                  <c:v>0.23598187631802373</c:v>
                </c:pt>
                <c:pt idx="82">
                  <c:v>0.22182013152097721</c:v>
                </c:pt>
                <c:pt idx="83">
                  <c:v>0.2107473591584447</c:v>
                </c:pt>
                <c:pt idx="84">
                  <c:v>0.21203403270725513</c:v>
                </c:pt>
                <c:pt idx="85">
                  <c:v>0.20361882319605346</c:v>
                </c:pt>
                <c:pt idx="86">
                  <c:v>0.19155884017962913</c:v>
                </c:pt>
                <c:pt idx="87">
                  <c:v>0.18307021481041572</c:v>
                </c:pt>
                <c:pt idx="88">
                  <c:v>0.17129779751066324</c:v>
                </c:pt>
                <c:pt idx="89">
                  <c:v>0.16214855030245595</c:v>
                </c:pt>
                <c:pt idx="90">
                  <c:v>0.15504279160947257</c:v>
                </c:pt>
                <c:pt idx="91">
                  <c:v>0.14569351764462685</c:v>
                </c:pt>
                <c:pt idx="92">
                  <c:v>0.13497205005048854</c:v>
                </c:pt>
                <c:pt idx="93">
                  <c:v>0.12960127576471853</c:v>
                </c:pt>
                <c:pt idx="94">
                  <c:v>0.12065163958083047</c:v>
                </c:pt>
                <c:pt idx="95">
                  <c:v>0.11660994467730491</c:v>
                </c:pt>
                <c:pt idx="96">
                  <c:v>0.10577533849110214</c:v>
                </c:pt>
                <c:pt idx="97">
                  <c:v>9.8212678367731898E-2</c:v>
                </c:pt>
                <c:pt idx="98">
                  <c:v>9.2681417033886854E-2</c:v>
                </c:pt>
                <c:pt idx="99">
                  <c:v>8.509359166437698E-2</c:v>
                </c:pt>
                <c:pt idx="100">
                  <c:v>0.12820532153558697</c:v>
                </c:pt>
                <c:pt idx="101">
                  <c:v>0.12900111467755418</c:v>
                </c:pt>
                <c:pt idx="102">
                  <c:v>0.12434610988825368</c:v>
                </c:pt>
                <c:pt idx="103">
                  <c:v>0.12265197266391566</c:v>
                </c:pt>
                <c:pt idx="104">
                  <c:v>0.1199228925429478</c:v>
                </c:pt>
                <c:pt idx="105">
                  <c:v>0.1145237098695692</c:v>
                </c:pt>
                <c:pt idx="106">
                  <c:v>0.11280947728990426</c:v>
                </c:pt>
                <c:pt idx="107">
                  <c:v>0.11479366089666253</c:v>
                </c:pt>
                <c:pt idx="108">
                  <c:v>0.12010540757106973</c:v>
                </c:pt>
                <c:pt idx="109">
                  <c:v>0.11567802204784623</c:v>
                </c:pt>
                <c:pt idx="110">
                  <c:v>0.11486827143499889</c:v>
                </c:pt>
                <c:pt idx="111">
                  <c:v>0.11213908638490337</c:v>
                </c:pt>
                <c:pt idx="112">
                  <c:v>0.1131495662973474</c:v>
                </c:pt>
                <c:pt idx="113">
                  <c:v>0.11290007314370233</c:v>
                </c:pt>
                <c:pt idx="114">
                  <c:v>0.11130608961553008</c:v>
                </c:pt>
                <c:pt idx="115">
                  <c:v>0.11278472932589077</c:v>
                </c:pt>
                <c:pt idx="116">
                  <c:v>0.10491132709363039</c:v>
                </c:pt>
                <c:pt idx="117">
                  <c:v>0.10602608355102985</c:v>
                </c:pt>
                <c:pt idx="118">
                  <c:v>0.10464929101809459</c:v>
                </c:pt>
                <c:pt idx="119">
                  <c:v>0.1048798020288943</c:v>
                </c:pt>
                <c:pt idx="120">
                  <c:v>0.10469605516351925</c:v>
                </c:pt>
                <c:pt idx="121">
                  <c:v>0.10117641441048184</c:v>
                </c:pt>
                <c:pt idx="122">
                  <c:v>9.6269064992576342E-2</c:v>
                </c:pt>
                <c:pt idx="123">
                  <c:v>#N/A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AD5-4AB7-9DC9-6496EBA45A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87640000"/>
        <c:axId val="987640480"/>
      </c:scatterChart>
      <c:scatterChart>
        <c:scatterStyle val="lineMarker"/>
        <c:varyColors val="0"/>
        <c:ser>
          <c:idx val="1"/>
          <c:order val="0"/>
          <c:tx>
            <c:v>DNI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9"/>
            <c:spPr>
              <a:solidFill>
                <a:schemeClr val="bg2">
                  <a:lumMod val="75000"/>
                </a:schemeClr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'Sonbesie data'!$B$2:$B$125</c:f>
              <c:numCache>
                <c:formatCode>General</c:formatCode>
                <c:ptCount val="1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</c:numCache>
            </c:numRef>
          </c:xVal>
          <c:yVal>
            <c:numRef>
              <c:f>'Sonbesie data'!$C$2:$C$125</c:f>
              <c:numCache>
                <c:formatCode>General</c:formatCode>
                <c:ptCount val="124"/>
                <c:pt idx="0">
                  <c:v>387.63510000000002</c:v>
                </c:pt>
                <c:pt idx="1">
                  <c:v>503.24340000000001</c:v>
                </c:pt>
                <c:pt idx="2">
                  <c:v>410.03070000000002</c:v>
                </c:pt>
                <c:pt idx="3">
                  <c:v>409.31479999999999</c:v>
                </c:pt>
                <c:pt idx="4">
                  <c:v>403.15289999999999</c:v>
                </c:pt>
                <c:pt idx="5">
                  <c:v>688.28300000000002</c:v>
                </c:pt>
                <c:pt idx="6">
                  <c:v>684.09580000000005</c:v>
                </c:pt>
                <c:pt idx="7">
                  <c:v>740.13220000000001</c:v>
                </c:pt>
                <c:pt idx="8">
                  <c:v>727.88260000000002</c:v>
                </c:pt>
                <c:pt idx="9">
                  <c:v>765.35389999999995</c:v>
                </c:pt>
                <c:pt idx="10">
                  <c:v>757.89940000000001</c:v>
                </c:pt>
                <c:pt idx="11">
                  <c:v>746.95010000000002</c:v>
                </c:pt>
                <c:pt idx="12">
                  <c:v>745.52959999999996</c:v>
                </c:pt>
                <c:pt idx="13">
                  <c:v>707.58699999999999</c:v>
                </c:pt>
                <c:pt idx="14">
                  <c:v>744.93600000000004</c:v>
                </c:pt>
                <c:pt idx="15">
                  <c:v>757.23109999999997</c:v>
                </c:pt>
                <c:pt idx="16">
                  <c:v>755.90480000000002</c:v>
                </c:pt>
                <c:pt idx="17">
                  <c:v>759.37480000000005</c:v>
                </c:pt>
                <c:pt idx="18">
                  <c:v>758.82029999999997</c:v>
                </c:pt>
                <c:pt idx="19">
                  <c:v>755.23800000000006</c:v>
                </c:pt>
                <c:pt idx="20">
                  <c:v>669.88639999999998</c:v>
                </c:pt>
                <c:pt idx="21">
                  <c:v>496.25200000000001</c:v>
                </c:pt>
                <c:pt idx="22">
                  <c:v>752.77419999999995</c:v>
                </c:pt>
                <c:pt idx="23">
                  <c:v>754.02250000000004</c:v>
                </c:pt>
                <c:pt idx="24">
                  <c:v>763.40300000000002</c:v>
                </c:pt>
                <c:pt idx="25">
                  <c:v>763.4203</c:v>
                </c:pt>
                <c:pt idx="26">
                  <c:v>752.39869999999996</c:v>
                </c:pt>
                <c:pt idx="27">
                  <c:v>766.55190000000005</c:v>
                </c:pt>
                <c:pt idx="28">
                  <c:v>756.53970000000004</c:v>
                </c:pt>
                <c:pt idx="29">
                  <c:v>628.02700000000004</c:v>
                </c:pt>
                <c:pt idx="30">
                  <c:v>762.08169999999996</c:v>
                </c:pt>
                <c:pt idx="31">
                  <c:v>765.75670000000002</c:v>
                </c:pt>
                <c:pt idx="32">
                  <c:v>773.79010000000005</c:v>
                </c:pt>
                <c:pt idx="33">
                  <c:v>772.28830000000005</c:v>
                </c:pt>
                <c:pt idx="34">
                  <c:v>772.10619999999994</c:v>
                </c:pt>
                <c:pt idx="35">
                  <c:v>766.23159999999996</c:v>
                </c:pt>
                <c:pt idx="36">
                  <c:v>763.34559999999999</c:v>
                </c:pt>
                <c:pt idx="37">
                  <c:v>758.93349999999998</c:v>
                </c:pt>
                <c:pt idx="38">
                  <c:v>752.58900000000006</c:v>
                </c:pt>
                <c:pt idx="39">
                  <c:v>759.75400000000002</c:v>
                </c:pt>
                <c:pt idx="40">
                  <c:v>755.71569999999997</c:v>
                </c:pt>
                <c:pt idx="41">
                  <c:v>760.22699999999998</c:v>
                </c:pt>
                <c:pt idx="42">
                  <c:v>763.44529999999997</c:v>
                </c:pt>
                <c:pt idx="43">
                  <c:v>762.50429999999994</c:v>
                </c:pt>
                <c:pt idx="44">
                  <c:v>766.79719999999998</c:v>
                </c:pt>
                <c:pt idx="45">
                  <c:v>761.14980000000003</c:v>
                </c:pt>
                <c:pt idx="46">
                  <c:v>755.85649999999998</c:v>
                </c:pt>
                <c:pt idx="47">
                  <c:v>576.52210000000002</c:v>
                </c:pt>
                <c:pt idx="48">
                  <c:v>311.18849999999998</c:v>
                </c:pt>
                <c:pt idx="49">
                  <c:v>368.47859999999997</c:v>
                </c:pt>
                <c:pt idx="50">
                  <c:v>257.07190000000003</c:v>
                </c:pt>
                <c:pt idx="51">
                  <c:v>109.5132</c:v>
                </c:pt>
                <c:pt idx="52">
                  <c:v>220.84200000000001</c:v>
                </c:pt>
                <c:pt idx="53">
                  <c:v>141.31299999999999</c:v>
                </c:pt>
                <c:pt idx="54">
                  <c:v>358.50389999999999</c:v>
                </c:pt>
                <c:pt idx="55">
                  <c:v>693.27530000000002</c:v>
                </c:pt>
                <c:pt idx="56">
                  <c:v>750.37819999999999</c:v>
                </c:pt>
                <c:pt idx="57">
                  <c:v>758.39390000000003</c:v>
                </c:pt>
                <c:pt idx="58">
                  <c:v>758.2971</c:v>
                </c:pt>
                <c:pt idx="59">
                  <c:v>753.45510000000002</c:v>
                </c:pt>
                <c:pt idx="60">
                  <c:v>751.19500000000005</c:v>
                </c:pt>
                <c:pt idx="61">
                  <c:v>762.18539999999996</c:v>
                </c:pt>
                <c:pt idx="62">
                  <c:v>768.04430000000002</c:v>
                </c:pt>
                <c:pt idx="63">
                  <c:v>769.05510000000004</c:v>
                </c:pt>
                <c:pt idx="64">
                  <c:v>769.88559999999995</c:v>
                </c:pt>
                <c:pt idx="65">
                  <c:v>768.57839999999999</c:v>
                </c:pt>
                <c:pt idx="66">
                  <c:v>751.81889999999999</c:v>
                </c:pt>
                <c:pt idx="67">
                  <c:v>768.27570000000003</c:v>
                </c:pt>
                <c:pt idx="68">
                  <c:v>775.79579999999999</c:v>
                </c:pt>
                <c:pt idx="69">
                  <c:v>781.53250000000003</c:v>
                </c:pt>
                <c:pt idx="70">
                  <c:v>777.65639999999996</c:v>
                </c:pt>
                <c:pt idx="71">
                  <c:v>776.58119999999997</c:v>
                </c:pt>
                <c:pt idx="72">
                  <c:v>776.23990000000003</c:v>
                </c:pt>
                <c:pt idx="73">
                  <c:v>773.80610000000001</c:v>
                </c:pt>
                <c:pt idx="74">
                  <c:v>776.12400000000002</c:v>
                </c:pt>
                <c:pt idx="75">
                  <c:v>774.50139999999999</c:v>
                </c:pt>
                <c:pt idx="76">
                  <c:v>776.6454</c:v>
                </c:pt>
                <c:pt idx="77">
                  <c:v>775.4221</c:v>
                </c:pt>
                <c:pt idx="78">
                  <c:v>777.33439999999996</c:v>
                </c:pt>
                <c:pt idx="79">
                  <c:v>779.18870000000004</c:v>
                </c:pt>
                <c:pt idx="80">
                  <c:v>778.73800000000006</c:v>
                </c:pt>
                <c:pt idx="81">
                  <c:v>778.94399999999996</c:v>
                </c:pt>
                <c:pt idx="82">
                  <c:v>782.46579999999994</c:v>
                </c:pt>
                <c:pt idx="83">
                  <c:v>784.66780000000006</c:v>
                </c:pt>
                <c:pt idx="84">
                  <c:v>783.12900000000002</c:v>
                </c:pt>
                <c:pt idx="85">
                  <c:v>788.64679999999998</c:v>
                </c:pt>
                <c:pt idx="86">
                  <c:v>795.49099999999999</c:v>
                </c:pt>
                <c:pt idx="87">
                  <c:v>802.5154</c:v>
                </c:pt>
                <c:pt idx="88">
                  <c:v>801.82</c:v>
                </c:pt>
                <c:pt idx="89">
                  <c:v>800.70609999999999</c:v>
                </c:pt>
                <c:pt idx="90">
                  <c:v>795.97379999999998</c:v>
                </c:pt>
                <c:pt idx="91">
                  <c:v>795.92880000000002</c:v>
                </c:pt>
                <c:pt idx="92">
                  <c:v>795.36220000000003</c:v>
                </c:pt>
                <c:pt idx="93">
                  <c:v>795.63260000000002</c:v>
                </c:pt>
                <c:pt idx="94">
                  <c:v>795.18190000000004</c:v>
                </c:pt>
                <c:pt idx="95">
                  <c:v>797.54489999999998</c:v>
                </c:pt>
                <c:pt idx="96">
                  <c:v>798.48479999999995</c:v>
                </c:pt>
                <c:pt idx="97">
                  <c:v>798.04700000000003</c:v>
                </c:pt>
                <c:pt idx="98">
                  <c:v>799.22529999999995</c:v>
                </c:pt>
                <c:pt idx="99">
                  <c:v>797.41610000000003</c:v>
                </c:pt>
                <c:pt idx="100">
                  <c:v>795.76779999999997</c:v>
                </c:pt>
                <c:pt idx="101">
                  <c:v>795.62620000000004</c:v>
                </c:pt>
                <c:pt idx="102">
                  <c:v>794.08730000000003</c:v>
                </c:pt>
                <c:pt idx="103">
                  <c:v>795.02729999999997</c:v>
                </c:pt>
                <c:pt idx="104">
                  <c:v>791.46690000000001</c:v>
                </c:pt>
                <c:pt idx="105">
                  <c:v>792.97990000000004</c:v>
                </c:pt>
                <c:pt idx="106">
                  <c:v>793.52080000000001</c:v>
                </c:pt>
                <c:pt idx="107">
                  <c:v>789.32929999999999</c:v>
                </c:pt>
                <c:pt idx="108">
                  <c:v>786.85050000000001</c:v>
                </c:pt>
                <c:pt idx="109">
                  <c:v>787.42989999999998</c:v>
                </c:pt>
                <c:pt idx="110">
                  <c:v>785.2473</c:v>
                </c:pt>
                <c:pt idx="111">
                  <c:v>784.24929999999995</c:v>
                </c:pt>
                <c:pt idx="112">
                  <c:v>780.8691</c:v>
                </c:pt>
                <c:pt idx="113">
                  <c:v>781.38419999999996</c:v>
                </c:pt>
                <c:pt idx="114">
                  <c:v>782.13750000000005</c:v>
                </c:pt>
                <c:pt idx="115">
                  <c:v>775.51869999999997</c:v>
                </c:pt>
                <c:pt idx="116">
                  <c:v>771.84230000000002</c:v>
                </c:pt>
                <c:pt idx="117">
                  <c:v>772.75009999999997</c:v>
                </c:pt>
                <c:pt idx="118">
                  <c:v>775.08090000000004</c:v>
                </c:pt>
                <c:pt idx="119">
                  <c:v>775.33199999999999</c:v>
                </c:pt>
                <c:pt idx="120">
                  <c:v>770.81859999999995</c:v>
                </c:pt>
                <c:pt idx="121">
                  <c:v>769.26689999999996</c:v>
                </c:pt>
                <c:pt idx="122">
                  <c:v>766.60140000000001</c:v>
                </c:pt>
                <c:pt idx="123">
                  <c:v>766.50480000000005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AD5-4AB7-9DC9-6496EBA45A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571663"/>
        <c:axId val="7553903"/>
      </c:scatterChart>
      <c:valAx>
        <c:axId val="987640000"/>
        <c:scaling>
          <c:orientation val="minMax"/>
          <c:max val="12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2400" b="1"/>
                  <a:t>Experiment duration  /  min</a:t>
                </a:r>
              </a:p>
            </c:rich>
          </c:tx>
          <c:layout>
            <c:manualLayout>
              <c:xMode val="edge"/>
              <c:yMode val="edge"/>
              <c:x val="0.35415870901489244"/>
              <c:y val="0.929606876432563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7640480"/>
        <c:crosses val="autoZero"/>
        <c:crossBetween val="midCat"/>
      </c:valAx>
      <c:valAx>
        <c:axId val="987640480"/>
        <c:scaling>
          <c:orientation val="minMax"/>
          <c:max val="2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2400" b="1" dirty="0"/>
                  <a:t>STH  /  %</a:t>
                </a:r>
                <a:endParaRPr lang="en-GB" sz="2400" b="1" baseline="30000" dirty="0"/>
              </a:p>
            </c:rich>
          </c:tx>
          <c:layout>
            <c:manualLayout>
              <c:xMode val="edge"/>
              <c:yMode val="edge"/>
              <c:x val="4.5584168760221379E-4"/>
              <c:y val="0.3197485683026910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7640000"/>
        <c:crosses val="autoZero"/>
        <c:crossBetween val="midCat"/>
      </c:valAx>
      <c:valAx>
        <c:axId val="7553903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2400" b="1" dirty="0"/>
                  <a:t>Irradiance / W m</a:t>
                </a:r>
                <a:r>
                  <a:rPr lang="en-GB" sz="2400" b="1" baseline="30000" dirty="0"/>
                  <a:t>-2</a:t>
                </a:r>
              </a:p>
            </c:rich>
          </c:tx>
          <c:layout>
            <c:manualLayout>
              <c:xMode val="edge"/>
              <c:yMode val="edge"/>
              <c:x val="0.95782048538072917"/>
              <c:y val="0.2434581815821365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71663"/>
        <c:crosses val="max"/>
        <c:crossBetween val="midCat"/>
      </c:valAx>
      <c:valAx>
        <c:axId val="757166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553903"/>
        <c:crosses val="autoZero"/>
        <c:crossBetween val="midCat"/>
      </c:valAx>
      <c:spPr>
        <a:noFill/>
        <a:ln w="25400"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526616450422848"/>
          <c:y val="5.0784856879039705E-2"/>
          <c:w val="0.78002465266775012"/>
          <c:h val="0.7530932594644506"/>
        </c:manualLayout>
      </c:layout>
      <c:scatterChart>
        <c:scatterStyle val="smoothMarker"/>
        <c:varyColors val="0"/>
        <c:ser>
          <c:idx val="3"/>
          <c:order val="0"/>
          <c:tx>
            <c:v>Hybrid - with hole scavenger</c:v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'H - GC113'!$P$4:$P$709</c:f>
              <c:numCache>
                <c:formatCode>General</c:formatCode>
                <c:ptCount val="706"/>
                <c:pt idx="0">
                  <c:v>4.6940917968749996E-2</c:v>
                </c:pt>
                <c:pt idx="1">
                  <c:v>4.8924560546874996E-2</c:v>
                </c:pt>
                <c:pt idx="2">
                  <c:v>5.0908203124999996E-2</c:v>
                </c:pt>
                <c:pt idx="3">
                  <c:v>5.2891845703124996E-2</c:v>
                </c:pt>
                <c:pt idx="4">
                  <c:v>5.4875488281249996E-2</c:v>
                </c:pt>
                <c:pt idx="5">
                  <c:v>5.6859130859374996E-2</c:v>
                </c:pt>
                <c:pt idx="6">
                  <c:v>5.8842773437499996E-2</c:v>
                </c:pt>
                <c:pt idx="7">
                  <c:v>6.0826416015624996E-2</c:v>
                </c:pt>
                <c:pt idx="8">
                  <c:v>6.2810058593749996E-2</c:v>
                </c:pt>
                <c:pt idx="9">
                  <c:v>6.4793701171874996E-2</c:v>
                </c:pt>
                <c:pt idx="10">
                  <c:v>6.6777343749999996E-2</c:v>
                </c:pt>
                <c:pt idx="11">
                  <c:v>6.8760986328124996E-2</c:v>
                </c:pt>
                <c:pt idx="12">
                  <c:v>7.0744628906249996E-2</c:v>
                </c:pt>
                <c:pt idx="13">
                  <c:v>7.2728271484374996E-2</c:v>
                </c:pt>
                <c:pt idx="14">
                  <c:v>7.4711914062499996E-2</c:v>
                </c:pt>
                <c:pt idx="15">
                  <c:v>7.6695556640624996E-2</c:v>
                </c:pt>
                <c:pt idx="16">
                  <c:v>7.8679199218749996E-2</c:v>
                </c:pt>
                <c:pt idx="17">
                  <c:v>8.0662841796874996E-2</c:v>
                </c:pt>
                <c:pt idx="18">
                  <c:v>8.2646484374999996E-2</c:v>
                </c:pt>
                <c:pt idx="19">
                  <c:v>8.4630126953124996E-2</c:v>
                </c:pt>
                <c:pt idx="20">
                  <c:v>8.6613769531249996E-2</c:v>
                </c:pt>
                <c:pt idx="21">
                  <c:v>8.8597412109374996E-2</c:v>
                </c:pt>
                <c:pt idx="22">
                  <c:v>9.0581054687499996E-2</c:v>
                </c:pt>
                <c:pt idx="23">
                  <c:v>9.2564697265624996E-2</c:v>
                </c:pt>
                <c:pt idx="24">
                  <c:v>9.4548339843749996E-2</c:v>
                </c:pt>
                <c:pt idx="25">
                  <c:v>9.6531982421874996E-2</c:v>
                </c:pt>
                <c:pt idx="26">
                  <c:v>9.8515624999999996E-2</c:v>
                </c:pt>
                <c:pt idx="27">
                  <c:v>0.100499267578125</c:v>
                </c:pt>
                <c:pt idx="28">
                  <c:v>0.10248291015625</c:v>
                </c:pt>
                <c:pt idx="29">
                  <c:v>0.104466552734375</c:v>
                </c:pt>
                <c:pt idx="30">
                  <c:v>0.1064501953125</c:v>
                </c:pt>
                <c:pt idx="31">
                  <c:v>0.108433837890625</c:v>
                </c:pt>
                <c:pt idx="32">
                  <c:v>0.11041748046875</c:v>
                </c:pt>
                <c:pt idx="33">
                  <c:v>0.112401123046875</c:v>
                </c:pt>
                <c:pt idx="34">
                  <c:v>0.114384765625</c:v>
                </c:pt>
                <c:pt idx="35">
                  <c:v>0.116368408203125</c:v>
                </c:pt>
                <c:pt idx="36">
                  <c:v>0.11835205078125</c:v>
                </c:pt>
                <c:pt idx="37">
                  <c:v>0.120335693359375</c:v>
                </c:pt>
                <c:pt idx="38">
                  <c:v>0.1223193359375</c:v>
                </c:pt>
                <c:pt idx="39">
                  <c:v>0.124302978515625</c:v>
                </c:pt>
                <c:pt idx="40">
                  <c:v>0.12628662109375</c:v>
                </c:pt>
                <c:pt idx="41">
                  <c:v>0.128270263671875</c:v>
                </c:pt>
                <c:pt idx="42">
                  <c:v>0.13025390625</c:v>
                </c:pt>
                <c:pt idx="43">
                  <c:v>0.132237548828125</c:v>
                </c:pt>
                <c:pt idx="44">
                  <c:v>0.13422119140625</c:v>
                </c:pt>
                <c:pt idx="45">
                  <c:v>0.136204833984375</c:v>
                </c:pt>
                <c:pt idx="46">
                  <c:v>0.1381884765625</c:v>
                </c:pt>
                <c:pt idx="47">
                  <c:v>0.140172119140625</c:v>
                </c:pt>
                <c:pt idx="48">
                  <c:v>0.14215576171875</c:v>
                </c:pt>
                <c:pt idx="49">
                  <c:v>0.144139404296875</c:v>
                </c:pt>
                <c:pt idx="50">
                  <c:v>0.146123046875</c:v>
                </c:pt>
                <c:pt idx="51">
                  <c:v>0.148106689453125</c:v>
                </c:pt>
                <c:pt idx="52">
                  <c:v>0.15009033203125</c:v>
                </c:pt>
                <c:pt idx="53">
                  <c:v>0.152073974609375</c:v>
                </c:pt>
                <c:pt idx="54">
                  <c:v>0.1540576171875</c:v>
                </c:pt>
                <c:pt idx="55">
                  <c:v>0.156041259765625</c:v>
                </c:pt>
                <c:pt idx="56">
                  <c:v>0.15802490234375</c:v>
                </c:pt>
                <c:pt idx="57">
                  <c:v>0.160008544921875</c:v>
                </c:pt>
                <c:pt idx="58">
                  <c:v>0.1619921875</c:v>
                </c:pt>
                <c:pt idx="59">
                  <c:v>0.163975830078125</c:v>
                </c:pt>
                <c:pt idx="60">
                  <c:v>0.16595947265625</c:v>
                </c:pt>
                <c:pt idx="61">
                  <c:v>0.167943115234375</c:v>
                </c:pt>
                <c:pt idx="62">
                  <c:v>0.1699267578125</c:v>
                </c:pt>
                <c:pt idx="63">
                  <c:v>0.171910400390625</c:v>
                </c:pt>
                <c:pt idx="64">
                  <c:v>0.17389404296875</c:v>
                </c:pt>
                <c:pt idx="65">
                  <c:v>0.175877685546875</c:v>
                </c:pt>
                <c:pt idx="66">
                  <c:v>0.177861328125</c:v>
                </c:pt>
                <c:pt idx="67">
                  <c:v>0.179844970703125</c:v>
                </c:pt>
                <c:pt idx="68">
                  <c:v>0.18182861328125</c:v>
                </c:pt>
                <c:pt idx="69">
                  <c:v>0.183812255859375</c:v>
                </c:pt>
                <c:pt idx="70">
                  <c:v>0.1857958984375</c:v>
                </c:pt>
                <c:pt idx="71">
                  <c:v>0.187779541015625</c:v>
                </c:pt>
                <c:pt idx="72">
                  <c:v>0.18976318359375</c:v>
                </c:pt>
                <c:pt idx="73">
                  <c:v>0.191746826171875</c:v>
                </c:pt>
                <c:pt idx="74">
                  <c:v>0.19373046875</c:v>
                </c:pt>
                <c:pt idx="75">
                  <c:v>0.195714111328125</c:v>
                </c:pt>
                <c:pt idx="76">
                  <c:v>0.19769775390625</c:v>
                </c:pt>
                <c:pt idx="77">
                  <c:v>0.199681396484375</c:v>
                </c:pt>
                <c:pt idx="78">
                  <c:v>0.2016650390625</c:v>
                </c:pt>
                <c:pt idx="79">
                  <c:v>0.203648681640625</c:v>
                </c:pt>
                <c:pt idx="80">
                  <c:v>0.20563232421875</c:v>
                </c:pt>
                <c:pt idx="81">
                  <c:v>0.207615966796875</c:v>
                </c:pt>
                <c:pt idx="82">
                  <c:v>0.209599609375</c:v>
                </c:pt>
                <c:pt idx="83">
                  <c:v>0.211583251953125</c:v>
                </c:pt>
                <c:pt idx="84">
                  <c:v>0.21356689453125</c:v>
                </c:pt>
                <c:pt idx="85">
                  <c:v>0.215550537109375</c:v>
                </c:pt>
                <c:pt idx="86">
                  <c:v>0.2175341796875</c:v>
                </c:pt>
                <c:pt idx="87">
                  <c:v>0.219517822265625</c:v>
                </c:pt>
                <c:pt idx="88">
                  <c:v>0.22150146484375</c:v>
                </c:pt>
                <c:pt idx="89">
                  <c:v>0.223485107421875</c:v>
                </c:pt>
                <c:pt idx="90">
                  <c:v>0.22546875</c:v>
                </c:pt>
                <c:pt idx="91">
                  <c:v>0.227452392578125</c:v>
                </c:pt>
                <c:pt idx="92">
                  <c:v>0.22943603515625</c:v>
                </c:pt>
                <c:pt idx="93">
                  <c:v>0.231419677734375</c:v>
                </c:pt>
                <c:pt idx="94">
                  <c:v>0.2334033203125</c:v>
                </c:pt>
                <c:pt idx="95">
                  <c:v>0.235386962890625</c:v>
                </c:pt>
                <c:pt idx="96">
                  <c:v>0.23737060546875</c:v>
                </c:pt>
                <c:pt idx="97">
                  <c:v>0.239354248046875</c:v>
                </c:pt>
                <c:pt idx="98">
                  <c:v>0.241337890625</c:v>
                </c:pt>
                <c:pt idx="99">
                  <c:v>0.243321533203125</c:v>
                </c:pt>
                <c:pt idx="100">
                  <c:v>0.24530517578125</c:v>
                </c:pt>
                <c:pt idx="101">
                  <c:v>0.247288818359375</c:v>
                </c:pt>
                <c:pt idx="102">
                  <c:v>0.2492724609375</c:v>
                </c:pt>
                <c:pt idx="103">
                  <c:v>0.251256103515625</c:v>
                </c:pt>
                <c:pt idx="104">
                  <c:v>0.25323974609375</c:v>
                </c:pt>
                <c:pt idx="105">
                  <c:v>0.255223388671875</c:v>
                </c:pt>
                <c:pt idx="106">
                  <c:v>0.25720703125</c:v>
                </c:pt>
                <c:pt idx="107">
                  <c:v>0.259190673828125</c:v>
                </c:pt>
                <c:pt idx="108">
                  <c:v>0.26117431640625</c:v>
                </c:pt>
                <c:pt idx="109">
                  <c:v>0.263157958984375</c:v>
                </c:pt>
                <c:pt idx="110">
                  <c:v>0.2651416015625</c:v>
                </c:pt>
                <c:pt idx="111">
                  <c:v>0.267125244140625</c:v>
                </c:pt>
                <c:pt idx="112">
                  <c:v>0.26910888671875</c:v>
                </c:pt>
                <c:pt idx="113">
                  <c:v>0.271092529296875</c:v>
                </c:pt>
                <c:pt idx="114">
                  <c:v>0.273076171875</c:v>
                </c:pt>
                <c:pt idx="115">
                  <c:v>0.275059814453125</c:v>
                </c:pt>
                <c:pt idx="116">
                  <c:v>0.27704345703125</c:v>
                </c:pt>
                <c:pt idx="117">
                  <c:v>0.279027099609375</c:v>
                </c:pt>
                <c:pt idx="118">
                  <c:v>0.2810107421875</c:v>
                </c:pt>
                <c:pt idx="119">
                  <c:v>0.282994384765625</c:v>
                </c:pt>
                <c:pt idx="120">
                  <c:v>0.28497802734375</c:v>
                </c:pt>
                <c:pt idx="121">
                  <c:v>0.286961669921875</c:v>
                </c:pt>
                <c:pt idx="122">
                  <c:v>0.2889453125</c:v>
                </c:pt>
                <c:pt idx="123">
                  <c:v>0.290928955078125</c:v>
                </c:pt>
                <c:pt idx="124">
                  <c:v>0.29291259765625</c:v>
                </c:pt>
                <c:pt idx="125">
                  <c:v>0.294896240234375</c:v>
                </c:pt>
                <c:pt idx="126">
                  <c:v>0.2968798828125</c:v>
                </c:pt>
                <c:pt idx="127">
                  <c:v>0.298863525390625</c:v>
                </c:pt>
                <c:pt idx="128">
                  <c:v>0.30084716796875</c:v>
                </c:pt>
                <c:pt idx="129">
                  <c:v>0.302830810546875</c:v>
                </c:pt>
                <c:pt idx="130">
                  <c:v>0.304814453125</c:v>
                </c:pt>
                <c:pt idx="131">
                  <c:v>0.306798095703125</c:v>
                </c:pt>
                <c:pt idx="132">
                  <c:v>0.30878173828125</c:v>
                </c:pt>
                <c:pt idx="133">
                  <c:v>0.310765380859375</c:v>
                </c:pt>
                <c:pt idx="134">
                  <c:v>0.3127490234375</c:v>
                </c:pt>
                <c:pt idx="135">
                  <c:v>0.314732666015625</c:v>
                </c:pt>
                <c:pt idx="136">
                  <c:v>0.31671630859375</c:v>
                </c:pt>
                <c:pt idx="137">
                  <c:v>0.318699951171875</c:v>
                </c:pt>
                <c:pt idx="138">
                  <c:v>0.32068359375</c:v>
                </c:pt>
                <c:pt idx="139">
                  <c:v>0.322667236328125</c:v>
                </c:pt>
                <c:pt idx="140">
                  <c:v>0.32465087890625</c:v>
                </c:pt>
                <c:pt idx="141">
                  <c:v>0.326634521484375</c:v>
                </c:pt>
                <c:pt idx="142">
                  <c:v>0.3286181640625</c:v>
                </c:pt>
                <c:pt idx="143">
                  <c:v>0.330601806640625</c:v>
                </c:pt>
                <c:pt idx="144">
                  <c:v>0.33258544921875</c:v>
                </c:pt>
                <c:pt idx="145">
                  <c:v>0.334569091796875</c:v>
                </c:pt>
                <c:pt idx="146">
                  <c:v>0.336552734375</c:v>
                </c:pt>
                <c:pt idx="147">
                  <c:v>0.338536376953125</c:v>
                </c:pt>
                <c:pt idx="148">
                  <c:v>0.34052001953125</c:v>
                </c:pt>
                <c:pt idx="149">
                  <c:v>0.342503662109375</c:v>
                </c:pt>
                <c:pt idx="150">
                  <c:v>0.3444873046875</c:v>
                </c:pt>
                <c:pt idx="151">
                  <c:v>0.346470947265625</c:v>
                </c:pt>
                <c:pt idx="152">
                  <c:v>0.34845458984375</c:v>
                </c:pt>
                <c:pt idx="153">
                  <c:v>0.350438232421875</c:v>
                </c:pt>
                <c:pt idx="154">
                  <c:v>0.352421875</c:v>
                </c:pt>
                <c:pt idx="155">
                  <c:v>0.354405517578125</c:v>
                </c:pt>
                <c:pt idx="156">
                  <c:v>0.35638916015625</c:v>
                </c:pt>
                <c:pt idx="157">
                  <c:v>0.358372802734375</c:v>
                </c:pt>
                <c:pt idx="158">
                  <c:v>0.3603564453125</c:v>
                </c:pt>
                <c:pt idx="159">
                  <c:v>0.362340087890625</c:v>
                </c:pt>
                <c:pt idx="160">
                  <c:v>0.36432373046875</c:v>
                </c:pt>
                <c:pt idx="161">
                  <c:v>0.366307373046875</c:v>
                </c:pt>
                <c:pt idx="162">
                  <c:v>0.368291015625</c:v>
                </c:pt>
                <c:pt idx="163">
                  <c:v>0.370274658203125</c:v>
                </c:pt>
                <c:pt idx="164">
                  <c:v>0.37225830078125</c:v>
                </c:pt>
                <c:pt idx="165">
                  <c:v>0.374241943359375</c:v>
                </c:pt>
                <c:pt idx="166">
                  <c:v>0.3762255859375</c:v>
                </c:pt>
                <c:pt idx="167">
                  <c:v>0.378209228515625</c:v>
                </c:pt>
                <c:pt idx="168">
                  <c:v>0.38019287109375</c:v>
                </c:pt>
                <c:pt idx="169">
                  <c:v>0.382176513671875</c:v>
                </c:pt>
                <c:pt idx="170">
                  <c:v>0.38416015625</c:v>
                </c:pt>
                <c:pt idx="171">
                  <c:v>0.386143798828125</c:v>
                </c:pt>
                <c:pt idx="172">
                  <c:v>0.38812744140625</c:v>
                </c:pt>
                <c:pt idx="173">
                  <c:v>0.390111083984375</c:v>
                </c:pt>
                <c:pt idx="174">
                  <c:v>0.3920947265625</c:v>
                </c:pt>
                <c:pt idx="175">
                  <c:v>0.394078369140625</c:v>
                </c:pt>
                <c:pt idx="176">
                  <c:v>0.39606201171875</c:v>
                </c:pt>
                <c:pt idx="177">
                  <c:v>0.398045654296875</c:v>
                </c:pt>
                <c:pt idx="178">
                  <c:v>0.400029296875</c:v>
                </c:pt>
                <c:pt idx="179">
                  <c:v>0.402012939453125</c:v>
                </c:pt>
                <c:pt idx="180">
                  <c:v>0.40399658203125</c:v>
                </c:pt>
                <c:pt idx="181">
                  <c:v>0.405980224609375</c:v>
                </c:pt>
                <c:pt idx="182">
                  <c:v>0.4079638671875</c:v>
                </c:pt>
                <c:pt idx="183">
                  <c:v>0.409947509765625</c:v>
                </c:pt>
                <c:pt idx="184">
                  <c:v>0.41193115234375</c:v>
                </c:pt>
                <c:pt idx="185">
                  <c:v>0.413914794921875</c:v>
                </c:pt>
                <c:pt idx="186">
                  <c:v>0.4158984375</c:v>
                </c:pt>
                <c:pt idx="187">
                  <c:v>0.417882080078125</c:v>
                </c:pt>
                <c:pt idx="188">
                  <c:v>0.41986572265625</c:v>
                </c:pt>
                <c:pt idx="189">
                  <c:v>0.421849365234375</c:v>
                </c:pt>
                <c:pt idx="190">
                  <c:v>0.4238330078125</c:v>
                </c:pt>
                <c:pt idx="191">
                  <c:v>0.425816650390625</c:v>
                </c:pt>
                <c:pt idx="192">
                  <c:v>0.42780029296875</c:v>
                </c:pt>
                <c:pt idx="193">
                  <c:v>0.429783935546875</c:v>
                </c:pt>
                <c:pt idx="194">
                  <c:v>0.431767578125</c:v>
                </c:pt>
                <c:pt idx="195">
                  <c:v>0.433751220703125</c:v>
                </c:pt>
                <c:pt idx="196">
                  <c:v>0.43573486328125</c:v>
                </c:pt>
                <c:pt idx="197">
                  <c:v>0.437718505859375</c:v>
                </c:pt>
                <c:pt idx="198">
                  <c:v>0.4397021484375</c:v>
                </c:pt>
                <c:pt idx="199">
                  <c:v>0.441685791015625</c:v>
                </c:pt>
                <c:pt idx="200">
                  <c:v>0.44366943359375</c:v>
                </c:pt>
                <c:pt idx="201">
                  <c:v>0.445653076171875</c:v>
                </c:pt>
                <c:pt idx="202">
                  <c:v>0.44763671875</c:v>
                </c:pt>
                <c:pt idx="203">
                  <c:v>0.449620361328125</c:v>
                </c:pt>
                <c:pt idx="204">
                  <c:v>0.45160400390625</c:v>
                </c:pt>
                <c:pt idx="205">
                  <c:v>0.453587646484375</c:v>
                </c:pt>
                <c:pt idx="206">
                  <c:v>0.4555712890625</c:v>
                </c:pt>
                <c:pt idx="207">
                  <c:v>0.457554931640625</c:v>
                </c:pt>
                <c:pt idx="208">
                  <c:v>0.45953857421875</c:v>
                </c:pt>
                <c:pt idx="209">
                  <c:v>0.461522216796875</c:v>
                </c:pt>
                <c:pt idx="210">
                  <c:v>0.463505859375</c:v>
                </c:pt>
                <c:pt idx="211">
                  <c:v>0.465489501953125</c:v>
                </c:pt>
                <c:pt idx="212">
                  <c:v>0.46747314453125</c:v>
                </c:pt>
                <c:pt idx="213">
                  <c:v>0.469456787109375</c:v>
                </c:pt>
                <c:pt idx="214">
                  <c:v>0.4714404296875</c:v>
                </c:pt>
                <c:pt idx="215">
                  <c:v>0.473424072265625</c:v>
                </c:pt>
                <c:pt idx="216">
                  <c:v>0.47540771484375</c:v>
                </c:pt>
                <c:pt idx="217">
                  <c:v>0.477391357421875</c:v>
                </c:pt>
                <c:pt idx="218">
                  <c:v>0.479375</c:v>
                </c:pt>
                <c:pt idx="219">
                  <c:v>0.481358642578125</c:v>
                </c:pt>
                <c:pt idx="220">
                  <c:v>0.48334228515625</c:v>
                </c:pt>
                <c:pt idx="221">
                  <c:v>0.485325927734375</c:v>
                </c:pt>
                <c:pt idx="222">
                  <c:v>0.4873095703125</c:v>
                </c:pt>
                <c:pt idx="223">
                  <c:v>0.489293212890625</c:v>
                </c:pt>
                <c:pt idx="224">
                  <c:v>0.49127685546875</c:v>
                </c:pt>
                <c:pt idx="225">
                  <c:v>0.493260498046875</c:v>
                </c:pt>
                <c:pt idx="226">
                  <c:v>0.495244140625</c:v>
                </c:pt>
                <c:pt idx="227">
                  <c:v>0.497227783203125</c:v>
                </c:pt>
                <c:pt idx="228">
                  <c:v>0.49921142578125</c:v>
                </c:pt>
                <c:pt idx="229">
                  <c:v>0.501195068359375</c:v>
                </c:pt>
                <c:pt idx="230">
                  <c:v>0.5031787109375</c:v>
                </c:pt>
                <c:pt idx="231">
                  <c:v>0.505162353515625</c:v>
                </c:pt>
                <c:pt idx="232">
                  <c:v>0.50714599609375</c:v>
                </c:pt>
                <c:pt idx="233">
                  <c:v>0.509129638671875</c:v>
                </c:pt>
                <c:pt idx="234">
                  <c:v>0.51111328125</c:v>
                </c:pt>
                <c:pt idx="235">
                  <c:v>0.513096923828125</c:v>
                </c:pt>
                <c:pt idx="236">
                  <c:v>0.51508056640625</c:v>
                </c:pt>
                <c:pt idx="237">
                  <c:v>0.517064208984375</c:v>
                </c:pt>
                <c:pt idx="238">
                  <c:v>0.5190478515625</c:v>
                </c:pt>
                <c:pt idx="239">
                  <c:v>0.521031494140625</c:v>
                </c:pt>
                <c:pt idx="240">
                  <c:v>0.52301513671875</c:v>
                </c:pt>
                <c:pt idx="241">
                  <c:v>0.524998779296875</c:v>
                </c:pt>
                <c:pt idx="242">
                  <c:v>0.526982421875</c:v>
                </c:pt>
                <c:pt idx="243">
                  <c:v>0.528966064453125</c:v>
                </c:pt>
                <c:pt idx="244">
                  <c:v>0.53094970703125</c:v>
                </c:pt>
                <c:pt idx="245">
                  <c:v>0.532933349609375</c:v>
                </c:pt>
                <c:pt idx="246">
                  <c:v>0.5349169921875</c:v>
                </c:pt>
                <c:pt idx="247">
                  <c:v>0.536900634765625</c:v>
                </c:pt>
                <c:pt idx="248">
                  <c:v>0.53888427734375</c:v>
                </c:pt>
                <c:pt idx="249">
                  <c:v>0.540867919921875</c:v>
                </c:pt>
                <c:pt idx="250">
                  <c:v>0.5428515625</c:v>
                </c:pt>
                <c:pt idx="251">
                  <c:v>0.544835205078125</c:v>
                </c:pt>
                <c:pt idx="252">
                  <c:v>0.54681884765625</c:v>
                </c:pt>
                <c:pt idx="253">
                  <c:v>0.548802490234375</c:v>
                </c:pt>
                <c:pt idx="254">
                  <c:v>0.5507861328125</c:v>
                </c:pt>
                <c:pt idx="255">
                  <c:v>0.552769775390625</c:v>
                </c:pt>
                <c:pt idx="256">
                  <c:v>0.55475341796875</c:v>
                </c:pt>
                <c:pt idx="257">
                  <c:v>0.556737060546875</c:v>
                </c:pt>
                <c:pt idx="258">
                  <c:v>0.558720703125</c:v>
                </c:pt>
                <c:pt idx="259">
                  <c:v>0.560704345703125</c:v>
                </c:pt>
                <c:pt idx="260">
                  <c:v>0.56268798828125</c:v>
                </c:pt>
                <c:pt idx="261">
                  <c:v>0.564671630859375</c:v>
                </c:pt>
                <c:pt idx="262">
                  <c:v>0.5666552734375</c:v>
                </c:pt>
                <c:pt idx="263">
                  <c:v>0.568638916015625</c:v>
                </c:pt>
                <c:pt idx="264">
                  <c:v>0.57062255859375</c:v>
                </c:pt>
                <c:pt idx="265">
                  <c:v>0.572606201171875</c:v>
                </c:pt>
                <c:pt idx="266">
                  <c:v>0.57458984375</c:v>
                </c:pt>
                <c:pt idx="267">
                  <c:v>0.576573486328125</c:v>
                </c:pt>
                <c:pt idx="268">
                  <c:v>0.57855712890625</c:v>
                </c:pt>
                <c:pt idx="269">
                  <c:v>0.580540771484375</c:v>
                </c:pt>
                <c:pt idx="270">
                  <c:v>0.5825244140625</c:v>
                </c:pt>
                <c:pt idx="271">
                  <c:v>0.584508056640625</c:v>
                </c:pt>
                <c:pt idx="272">
                  <c:v>0.58649169921875</c:v>
                </c:pt>
                <c:pt idx="273">
                  <c:v>0.588475341796875</c:v>
                </c:pt>
                <c:pt idx="274">
                  <c:v>0.590458984375</c:v>
                </c:pt>
                <c:pt idx="275">
                  <c:v>0.592442626953125</c:v>
                </c:pt>
                <c:pt idx="276">
                  <c:v>0.59442626953125</c:v>
                </c:pt>
                <c:pt idx="277">
                  <c:v>0.596409912109375</c:v>
                </c:pt>
                <c:pt idx="278">
                  <c:v>0.5983935546875</c:v>
                </c:pt>
                <c:pt idx="279">
                  <c:v>0.600377197265625</c:v>
                </c:pt>
                <c:pt idx="280">
                  <c:v>0.60236083984375</c:v>
                </c:pt>
                <c:pt idx="281">
                  <c:v>0.604344482421875</c:v>
                </c:pt>
                <c:pt idx="282">
                  <c:v>0.606328125</c:v>
                </c:pt>
                <c:pt idx="283">
                  <c:v>0.608311767578125</c:v>
                </c:pt>
                <c:pt idx="284">
                  <c:v>0.61029541015625</c:v>
                </c:pt>
                <c:pt idx="285">
                  <c:v>0.612279052734375</c:v>
                </c:pt>
                <c:pt idx="286">
                  <c:v>0.6142626953125</c:v>
                </c:pt>
                <c:pt idx="287">
                  <c:v>0.616246337890625</c:v>
                </c:pt>
                <c:pt idx="288">
                  <c:v>0.61822998046875</c:v>
                </c:pt>
                <c:pt idx="289">
                  <c:v>0.620213623046875</c:v>
                </c:pt>
                <c:pt idx="290">
                  <c:v>0.622197265625</c:v>
                </c:pt>
                <c:pt idx="291">
                  <c:v>0.624180908203125</c:v>
                </c:pt>
                <c:pt idx="292">
                  <c:v>0.62616455078125</c:v>
                </c:pt>
                <c:pt idx="293">
                  <c:v>0.628148193359375</c:v>
                </c:pt>
                <c:pt idx="294">
                  <c:v>0.6301318359375</c:v>
                </c:pt>
                <c:pt idx="295">
                  <c:v>0.632115478515625</c:v>
                </c:pt>
                <c:pt idx="296">
                  <c:v>0.63409912109375</c:v>
                </c:pt>
                <c:pt idx="297">
                  <c:v>0.636082763671875</c:v>
                </c:pt>
                <c:pt idx="298">
                  <c:v>0.63806640625</c:v>
                </c:pt>
                <c:pt idx="299">
                  <c:v>0.640050048828125</c:v>
                </c:pt>
                <c:pt idx="300">
                  <c:v>0.64203369140625</c:v>
                </c:pt>
                <c:pt idx="301">
                  <c:v>0.644017333984375</c:v>
                </c:pt>
                <c:pt idx="302">
                  <c:v>0.6460009765625</c:v>
                </c:pt>
                <c:pt idx="303">
                  <c:v>0.647984619140625</c:v>
                </c:pt>
                <c:pt idx="304">
                  <c:v>0.64996826171875</c:v>
                </c:pt>
                <c:pt idx="305">
                  <c:v>0.651951904296875</c:v>
                </c:pt>
                <c:pt idx="306">
                  <c:v>0.653935546875</c:v>
                </c:pt>
                <c:pt idx="307">
                  <c:v>0.655919189453125</c:v>
                </c:pt>
                <c:pt idx="308">
                  <c:v>0.65790283203125</c:v>
                </c:pt>
                <c:pt idx="309">
                  <c:v>0.659886474609375</c:v>
                </c:pt>
                <c:pt idx="310">
                  <c:v>0.6618701171875</c:v>
                </c:pt>
                <c:pt idx="311">
                  <c:v>0.663853759765625</c:v>
                </c:pt>
                <c:pt idx="312">
                  <c:v>0.66583740234375</c:v>
                </c:pt>
                <c:pt idx="313">
                  <c:v>0.667821044921875</c:v>
                </c:pt>
                <c:pt idx="314">
                  <c:v>0.6698046875</c:v>
                </c:pt>
                <c:pt idx="315">
                  <c:v>0.671788330078125</c:v>
                </c:pt>
                <c:pt idx="316">
                  <c:v>0.67377197265625</c:v>
                </c:pt>
                <c:pt idx="317">
                  <c:v>0.675755615234375</c:v>
                </c:pt>
                <c:pt idx="318">
                  <c:v>0.6777392578125</c:v>
                </c:pt>
                <c:pt idx="319">
                  <c:v>0.679722900390625</c:v>
                </c:pt>
                <c:pt idx="320">
                  <c:v>0.68170654296875</c:v>
                </c:pt>
                <c:pt idx="321">
                  <c:v>0.683690185546875</c:v>
                </c:pt>
                <c:pt idx="322">
                  <c:v>0.685673828125</c:v>
                </c:pt>
                <c:pt idx="323">
                  <c:v>0.687657470703125</c:v>
                </c:pt>
                <c:pt idx="324">
                  <c:v>0.68964111328125</c:v>
                </c:pt>
                <c:pt idx="325">
                  <c:v>0.691624755859375</c:v>
                </c:pt>
                <c:pt idx="326">
                  <c:v>0.6936083984375</c:v>
                </c:pt>
                <c:pt idx="327">
                  <c:v>0.695592041015625</c:v>
                </c:pt>
                <c:pt idx="328">
                  <c:v>0.69757568359375</c:v>
                </c:pt>
                <c:pt idx="329">
                  <c:v>0.699559326171875</c:v>
                </c:pt>
                <c:pt idx="330">
                  <c:v>0.70154296875</c:v>
                </c:pt>
                <c:pt idx="331">
                  <c:v>0.703526611328125</c:v>
                </c:pt>
                <c:pt idx="332">
                  <c:v>0.70551025390625</c:v>
                </c:pt>
                <c:pt idx="333">
                  <c:v>0.707493896484375</c:v>
                </c:pt>
                <c:pt idx="334">
                  <c:v>0.7094775390625</c:v>
                </c:pt>
                <c:pt idx="335">
                  <c:v>0.711461181640625</c:v>
                </c:pt>
                <c:pt idx="336">
                  <c:v>0.71344482421875</c:v>
                </c:pt>
                <c:pt idx="337">
                  <c:v>0.715428466796875</c:v>
                </c:pt>
                <c:pt idx="338">
                  <c:v>0.717412109375</c:v>
                </c:pt>
                <c:pt idx="339">
                  <c:v>0.719395751953125</c:v>
                </c:pt>
                <c:pt idx="340">
                  <c:v>0.72137939453125</c:v>
                </c:pt>
                <c:pt idx="341">
                  <c:v>0.723363037109375</c:v>
                </c:pt>
                <c:pt idx="342">
                  <c:v>0.7253466796875</c:v>
                </c:pt>
                <c:pt idx="343">
                  <c:v>0.727330322265625</c:v>
                </c:pt>
                <c:pt idx="344">
                  <c:v>0.72931396484375</c:v>
                </c:pt>
                <c:pt idx="345">
                  <c:v>0.731297607421875</c:v>
                </c:pt>
                <c:pt idx="346">
                  <c:v>0.73328125</c:v>
                </c:pt>
                <c:pt idx="347">
                  <c:v>0.735264892578125</c:v>
                </c:pt>
                <c:pt idx="348">
                  <c:v>0.73724853515625</c:v>
                </c:pt>
                <c:pt idx="349">
                  <c:v>0.739232177734375</c:v>
                </c:pt>
                <c:pt idx="350">
                  <c:v>0.7412158203125</c:v>
                </c:pt>
                <c:pt idx="351">
                  <c:v>0.743199462890625</c:v>
                </c:pt>
                <c:pt idx="352">
                  <c:v>0.74518310546875</c:v>
                </c:pt>
                <c:pt idx="353">
                  <c:v>0.747166748046875</c:v>
                </c:pt>
                <c:pt idx="354">
                  <c:v>0.749150390625</c:v>
                </c:pt>
                <c:pt idx="355">
                  <c:v>0.751134033203125</c:v>
                </c:pt>
                <c:pt idx="356">
                  <c:v>0.75311767578125</c:v>
                </c:pt>
                <c:pt idx="357">
                  <c:v>0.755101318359375</c:v>
                </c:pt>
                <c:pt idx="358">
                  <c:v>0.7570849609375</c:v>
                </c:pt>
                <c:pt idx="359">
                  <c:v>0.759068603515625</c:v>
                </c:pt>
                <c:pt idx="360">
                  <c:v>0.76105224609375</c:v>
                </c:pt>
                <c:pt idx="361">
                  <c:v>0.763035888671875</c:v>
                </c:pt>
                <c:pt idx="362">
                  <c:v>0.76501953125</c:v>
                </c:pt>
                <c:pt idx="363">
                  <c:v>0.767003173828125</c:v>
                </c:pt>
                <c:pt idx="364">
                  <c:v>0.76898681640625</c:v>
                </c:pt>
                <c:pt idx="365">
                  <c:v>0.770970458984375</c:v>
                </c:pt>
                <c:pt idx="366">
                  <c:v>0.7729541015625</c:v>
                </c:pt>
                <c:pt idx="367">
                  <c:v>0.774937744140625</c:v>
                </c:pt>
                <c:pt idx="368">
                  <c:v>0.77692138671875</c:v>
                </c:pt>
                <c:pt idx="369">
                  <c:v>0.778905029296875</c:v>
                </c:pt>
                <c:pt idx="370">
                  <c:v>0.780888671875</c:v>
                </c:pt>
                <c:pt idx="371">
                  <c:v>0.782872314453125</c:v>
                </c:pt>
                <c:pt idx="372">
                  <c:v>0.78485595703125</c:v>
                </c:pt>
                <c:pt idx="373">
                  <c:v>0.786839599609375</c:v>
                </c:pt>
                <c:pt idx="374">
                  <c:v>0.7888232421875</c:v>
                </c:pt>
                <c:pt idx="375">
                  <c:v>0.790806884765625</c:v>
                </c:pt>
                <c:pt idx="376">
                  <c:v>0.79279052734375</c:v>
                </c:pt>
                <c:pt idx="377">
                  <c:v>0.794774169921875</c:v>
                </c:pt>
                <c:pt idx="378">
                  <c:v>0.7967578125</c:v>
                </c:pt>
                <c:pt idx="379">
                  <c:v>0.798741455078125</c:v>
                </c:pt>
                <c:pt idx="380">
                  <c:v>0.80072509765625</c:v>
                </c:pt>
                <c:pt idx="381">
                  <c:v>0.802708740234375</c:v>
                </c:pt>
                <c:pt idx="382">
                  <c:v>0.8046923828125</c:v>
                </c:pt>
                <c:pt idx="383">
                  <c:v>0.806676025390625</c:v>
                </c:pt>
                <c:pt idx="384">
                  <c:v>0.80865966796875</c:v>
                </c:pt>
                <c:pt idx="385">
                  <c:v>0.810643310546875</c:v>
                </c:pt>
                <c:pt idx="386">
                  <c:v>0.812626953125</c:v>
                </c:pt>
                <c:pt idx="387">
                  <c:v>0.814610595703125</c:v>
                </c:pt>
                <c:pt idx="388">
                  <c:v>0.81659423828125</c:v>
                </c:pt>
                <c:pt idx="389">
                  <c:v>0.818577880859375</c:v>
                </c:pt>
                <c:pt idx="390">
                  <c:v>0.8205615234375</c:v>
                </c:pt>
                <c:pt idx="391">
                  <c:v>0.822545166015625</c:v>
                </c:pt>
                <c:pt idx="392">
                  <c:v>0.82452880859375</c:v>
                </c:pt>
                <c:pt idx="393">
                  <c:v>0.826512451171875</c:v>
                </c:pt>
                <c:pt idx="394">
                  <c:v>0.82849609375</c:v>
                </c:pt>
                <c:pt idx="395">
                  <c:v>0.830479736328125</c:v>
                </c:pt>
                <c:pt idx="396">
                  <c:v>0.83246337890625</c:v>
                </c:pt>
                <c:pt idx="397">
                  <c:v>0.834447021484375</c:v>
                </c:pt>
                <c:pt idx="398">
                  <c:v>0.8364306640625</c:v>
                </c:pt>
                <c:pt idx="399">
                  <c:v>0.838414306640625</c:v>
                </c:pt>
                <c:pt idx="400">
                  <c:v>0.84039794921875</c:v>
                </c:pt>
                <c:pt idx="401">
                  <c:v>0.842381591796875</c:v>
                </c:pt>
                <c:pt idx="402">
                  <c:v>0.844365234375</c:v>
                </c:pt>
                <c:pt idx="403">
                  <c:v>0.846348876953125</c:v>
                </c:pt>
                <c:pt idx="404">
                  <c:v>0.84833251953125</c:v>
                </c:pt>
                <c:pt idx="405">
                  <c:v>0.850316162109375</c:v>
                </c:pt>
                <c:pt idx="406">
                  <c:v>0.8522998046875</c:v>
                </c:pt>
                <c:pt idx="407">
                  <c:v>0.854283447265625</c:v>
                </c:pt>
                <c:pt idx="408">
                  <c:v>0.85626708984375</c:v>
                </c:pt>
                <c:pt idx="409">
                  <c:v>0.858250732421875</c:v>
                </c:pt>
                <c:pt idx="410">
                  <c:v>0.860234375</c:v>
                </c:pt>
                <c:pt idx="411">
                  <c:v>0.862218017578125</c:v>
                </c:pt>
                <c:pt idx="412">
                  <c:v>0.86420166015625</c:v>
                </c:pt>
                <c:pt idx="413">
                  <c:v>0.866185302734375</c:v>
                </c:pt>
                <c:pt idx="414">
                  <c:v>0.8681689453125</c:v>
                </c:pt>
                <c:pt idx="415">
                  <c:v>0.870152587890625</c:v>
                </c:pt>
                <c:pt idx="416">
                  <c:v>0.87213623046875</c:v>
                </c:pt>
                <c:pt idx="417">
                  <c:v>0.874119873046875</c:v>
                </c:pt>
                <c:pt idx="418">
                  <c:v>0.876103515625</c:v>
                </c:pt>
                <c:pt idx="419">
                  <c:v>0.878087158203125</c:v>
                </c:pt>
                <c:pt idx="420">
                  <c:v>0.88007080078125</c:v>
                </c:pt>
                <c:pt idx="421">
                  <c:v>0.882054443359375</c:v>
                </c:pt>
                <c:pt idx="422">
                  <c:v>0.8840380859375</c:v>
                </c:pt>
                <c:pt idx="423">
                  <c:v>0.886021728515625</c:v>
                </c:pt>
                <c:pt idx="424">
                  <c:v>0.88800537109375</c:v>
                </c:pt>
                <c:pt idx="425">
                  <c:v>0.889989013671875</c:v>
                </c:pt>
                <c:pt idx="426">
                  <c:v>0.89197265625</c:v>
                </c:pt>
                <c:pt idx="427">
                  <c:v>0.893956298828125</c:v>
                </c:pt>
                <c:pt idx="428">
                  <c:v>0.89593994140625</c:v>
                </c:pt>
                <c:pt idx="429">
                  <c:v>0.897923583984375</c:v>
                </c:pt>
                <c:pt idx="430">
                  <c:v>0.8999072265625</c:v>
                </c:pt>
                <c:pt idx="431">
                  <c:v>0.901890869140625</c:v>
                </c:pt>
                <c:pt idx="432">
                  <c:v>0.90387451171875</c:v>
                </c:pt>
                <c:pt idx="433">
                  <c:v>0.905858154296875</c:v>
                </c:pt>
                <c:pt idx="434">
                  <c:v>0.907841796875</c:v>
                </c:pt>
                <c:pt idx="435">
                  <c:v>0.909825439453125</c:v>
                </c:pt>
                <c:pt idx="436">
                  <c:v>0.91180908203125</c:v>
                </c:pt>
                <c:pt idx="437">
                  <c:v>0.913792724609375</c:v>
                </c:pt>
                <c:pt idx="438">
                  <c:v>0.9157763671875</c:v>
                </c:pt>
                <c:pt idx="439">
                  <c:v>0.917760009765625</c:v>
                </c:pt>
                <c:pt idx="440">
                  <c:v>0.91974365234375</c:v>
                </c:pt>
                <c:pt idx="441">
                  <c:v>0.921727294921875</c:v>
                </c:pt>
                <c:pt idx="442">
                  <c:v>0.9237109375</c:v>
                </c:pt>
                <c:pt idx="443">
                  <c:v>0.925694580078125</c:v>
                </c:pt>
                <c:pt idx="444">
                  <c:v>0.92767822265625</c:v>
                </c:pt>
                <c:pt idx="445">
                  <c:v>0.929661865234375</c:v>
                </c:pt>
                <c:pt idx="446">
                  <c:v>0.9316455078125</c:v>
                </c:pt>
                <c:pt idx="447">
                  <c:v>0.933629150390625</c:v>
                </c:pt>
                <c:pt idx="448">
                  <c:v>0.93561279296875</c:v>
                </c:pt>
                <c:pt idx="449">
                  <c:v>0.937596435546875</c:v>
                </c:pt>
                <c:pt idx="450">
                  <c:v>0.939580078125</c:v>
                </c:pt>
                <c:pt idx="451">
                  <c:v>0.941563720703125</c:v>
                </c:pt>
                <c:pt idx="452">
                  <c:v>0.94354736328125</c:v>
                </c:pt>
                <c:pt idx="453">
                  <c:v>0.945531005859375</c:v>
                </c:pt>
                <c:pt idx="454">
                  <c:v>0.9475146484375</c:v>
                </c:pt>
                <c:pt idx="455">
                  <c:v>0.949498291015625</c:v>
                </c:pt>
                <c:pt idx="456">
                  <c:v>0.95148193359375</c:v>
                </c:pt>
                <c:pt idx="457">
                  <c:v>0.953465576171875</c:v>
                </c:pt>
                <c:pt idx="458">
                  <c:v>0.95544921875</c:v>
                </c:pt>
                <c:pt idx="459">
                  <c:v>0.957432861328125</c:v>
                </c:pt>
                <c:pt idx="460">
                  <c:v>0.95941650390625</c:v>
                </c:pt>
                <c:pt idx="461">
                  <c:v>0.961400146484375</c:v>
                </c:pt>
                <c:pt idx="462">
                  <c:v>0.9633837890625</c:v>
                </c:pt>
                <c:pt idx="463">
                  <c:v>0.965367431640625</c:v>
                </c:pt>
                <c:pt idx="464">
                  <c:v>0.96735107421875</c:v>
                </c:pt>
                <c:pt idx="465">
                  <c:v>0.969334716796875</c:v>
                </c:pt>
                <c:pt idx="466">
                  <c:v>0.971318359375</c:v>
                </c:pt>
                <c:pt idx="467">
                  <c:v>0.973302001953125</c:v>
                </c:pt>
                <c:pt idx="468">
                  <c:v>0.97528564453125</c:v>
                </c:pt>
                <c:pt idx="469">
                  <c:v>0.977269287109375</c:v>
                </c:pt>
                <c:pt idx="470">
                  <c:v>0.9792529296875</c:v>
                </c:pt>
                <c:pt idx="471">
                  <c:v>0.981236572265625</c:v>
                </c:pt>
                <c:pt idx="472">
                  <c:v>0.98322021484375</c:v>
                </c:pt>
                <c:pt idx="473">
                  <c:v>0.985203857421875</c:v>
                </c:pt>
                <c:pt idx="474">
                  <c:v>0.9871875</c:v>
                </c:pt>
                <c:pt idx="475">
                  <c:v>0.989171142578125</c:v>
                </c:pt>
                <c:pt idx="476">
                  <c:v>0.99115478515625</c:v>
                </c:pt>
                <c:pt idx="477">
                  <c:v>0.993138427734375</c:v>
                </c:pt>
                <c:pt idx="478">
                  <c:v>0.9951220703125</c:v>
                </c:pt>
                <c:pt idx="479">
                  <c:v>0.997105712890625</c:v>
                </c:pt>
                <c:pt idx="480">
                  <c:v>0.99908935546875</c:v>
                </c:pt>
                <c:pt idx="481">
                  <c:v>1.0010729980468751</c:v>
                </c:pt>
                <c:pt idx="482">
                  <c:v>1.0030566406250001</c:v>
                </c:pt>
                <c:pt idx="483">
                  <c:v>1.0050402832031251</c:v>
                </c:pt>
                <c:pt idx="484">
                  <c:v>1.0070239257812501</c:v>
                </c:pt>
                <c:pt idx="485">
                  <c:v>1.0090075683593751</c:v>
                </c:pt>
                <c:pt idx="486">
                  <c:v>1.0109912109375001</c:v>
                </c:pt>
                <c:pt idx="487">
                  <c:v>1.0129748535156251</c:v>
                </c:pt>
                <c:pt idx="488">
                  <c:v>1.0149584960937501</c:v>
                </c:pt>
                <c:pt idx="489">
                  <c:v>1.0169421386718751</c:v>
                </c:pt>
                <c:pt idx="490">
                  <c:v>1.0189257812500001</c:v>
                </c:pt>
                <c:pt idx="491">
                  <c:v>1.0209094238281251</c:v>
                </c:pt>
                <c:pt idx="492">
                  <c:v>1.0228930664062501</c:v>
                </c:pt>
                <c:pt idx="493">
                  <c:v>1.0248767089843751</c:v>
                </c:pt>
                <c:pt idx="494">
                  <c:v>1.0268603515625001</c:v>
                </c:pt>
                <c:pt idx="495">
                  <c:v>1.0288439941406251</c:v>
                </c:pt>
                <c:pt idx="496">
                  <c:v>1.0308276367187501</c:v>
                </c:pt>
                <c:pt idx="497">
                  <c:v>1.0328112792968751</c:v>
                </c:pt>
                <c:pt idx="498">
                  <c:v>1.0347949218750001</c:v>
                </c:pt>
                <c:pt idx="499">
                  <c:v>1.0367785644531251</c:v>
                </c:pt>
                <c:pt idx="500">
                  <c:v>1.0387622070312501</c:v>
                </c:pt>
                <c:pt idx="501">
                  <c:v>1.0407458496093751</c:v>
                </c:pt>
                <c:pt idx="502">
                  <c:v>1.0427294921875001</c:v>
                </c:pt>
                <c:pt idx="503">
                  <c:v>1.0447131347656251</c:v>
                </c:pt>
                <c:pt idx="504">
                  <c:v>1.0466967773437501</c:v>
                </c:pt>
                <c:pt idx="505">
                  <c:v>1.0486804199218751</c:v>
                </c:pt>
                <c:pt idx="506">
                  <c:v>1.0506640625000001</c:v>
                </c:pt>
                <c:pt idx="507">
                  <c:v>1.0526477050781251</c:v>
                </c:pt>
                <c:pt idx="508">
                  <c:v>1.0546313476562501</c:v>
                </c:pt>
                <c:pt idx="509">
                  <c:v>1.0566149902343751</c:v>
                </c:pt>
                <c:pt idx="510">
                  <c:v>1.0585986328125001</c:v>
                </c:pt>
                <c:pt idx="511">
                  <c:v>1.0605822753906251</c:v>
                </c:pt>
                <c:pt idx="512">
                  <c:v>1.0625659179687501</c:v>
                </c:pt>
                <c:pt idx="513">
                  <c:v>1.0645495605468751</c:v>
                </c:pt>
                <c:pt idx="514">
                  <c:v>1.0665332031250001</c:v>
                </c:pt>
                <c:pt idx="515">
                  <c:v>1.0685168457031251</c:v>
                </c:pt>
                <c:pt idx="516">
                  <c:v>1.0705004882812501</c:v>
                </c:pt>
                <c:pt idx="517">
                  <c:v>1.0724841308593751</c:v>
                </c:pt>
                <c:pt idx="518">
                  <c:v>1.0744677734375001</c:v>
                </c:pt>
                <c:pt idx="519">
                  <c:v>1.0764514160156251</c:v>
                </c:pt>
                <c:pt idx="520">
                  <c:v>1.0784350585937501</c:v>
                </c:pt>
                <c:pt idx="521">
                  <c:v>1.0804187011718751</c:v>
                </c:pt>
                <c:pt idx="522">
                  <c:v>1.0824023437500001</c:v>
                </c:pt>
                <c:pt idx="523">
                  <c:v>1.0843859863281251</c:v>
                </c:pt>
                <c:pt idx="524">
                  <c:v>1.0863696289062501</c:v>
                </c:pt>
                <c:pt idx="525">
                  <c:v>1.0883532714843751</c:v>
                </c:pt>
                <c:pt idx="526">
                  <c:v>1.0903369140625001</c:v>
                </c:pt>
                <c:pt idx="527">
                  <c:v>1.0923205566406251</c:v>
                </c:pt>
                <c:pt idx="528">
                  <c:v>1.0943041992187501</c:v>
                </c:pt>
                <c:pt idx="529">
                  <c:v>1.0962878417968751</c:v>
                </c:pt>
                <c:pt idx="530">
                  <c:v>1.0982714843750001</c:v>
                </c:pt>
                <c:pt idx="531">
                  <c:v>1.1002551269531251</c:v>
                </c:pt>
                <c:pt idx="532">
                  <c:v>1.1022387695312501</c:v>
                </c:pt>
                <c:pt idx="533">
                  <c:v>1.1042224121093751</c:v>
                </c:pt>
                <c:pt idx="534">
                  <c:v>1.1062060546875001</c:v>
                </c:pt>
                <c:pt idx="535">
                  <c:v>1.1081896972656251</c:v>
                </c:pt>
                <c:pt idx="536">
                  <c:v>1.1101733398437501</c:v>
                </c:pt>
                <c:pt idx="537">
                  <c:v>1.1121569824218751</c:v>
                </c:pt>
                <c:pt idx="538">
                  <c:v>1.1141406250000001</c:v>
                </c:pt>
                <c:pt idx="539">
                  <c:v>1.1161242675781251</c:v>
                </c:pt>
                <c:pt idx="540">
                  <c:v>1.1181079101562501</c:v>
                </c:pt>
                <c:pt idx="541">
                  <c:v>1.1200915527343751</c:v>
                </c:pt>
                <c:pt idx="542">
                  <c:v>1.1220751953125001</c:v>
                </c:pt>
                <c:pt idx="543">
                  <c:v>1.1240588378906251</c:v>
                </c:pt>
                <c:pt idx="544">
                  <c:v>1.1260424804687501</c:v>
                </c:pt>
                <c:pt idx="545">
                  <c:v>1.1280261230468751</c:v>
                </c:pt>
                <c:pt idx="546">
                  <c:v>1.1300097656250001</c:v>
                </c:pt>
                <c:pt idx="547">
                  <c:v>1.1319934082031251</c:v>
                </c:pt>
                <c:pt idx="548">
                  <c:v>1.1339770507812501</c:v>
                </c:pt>
                <c:pt idx="549">
                  <c:v>1.1359606933593751</c:v>
                </c:pt>
                <c:pt idx="550">
                  <c:v>1.1379443359375001</c:v>
                </c:pt>
                <c:pt idx="551">
                  <c:v>1.1399279785156251</c:v>
                </c:pt>
                <c:pt idx="552">
                  <c:v>1.1419116210937501</c:v>
                </c:pt>
                <c:pt idx="553">
                  <c:v>1.1438952636718751</c:v>
                </c:pt>
                <c:pt idx="554">
                  <c:v>1.1458789062500001</c:v>
                </c:pt>
                <c:pt idx="555">
                  <c:v>1.1478625488281251</c:v>
                </c:pt>
                <c:pt idx="556">
                  <c:v>1.1498461914062501</c:v>
                </c:pt>
                <c:pt idx="557">
                  <c:v>1.1518298339843751</c:v>
                </c:pt>
                <c:pt idx="558">
                  <c:v>1.1538134765625001</c:v>
                </c:pt>
                <c:pt idx="559">
                  <c:v>1.1557971191406251</c:v>
                </c:pt>
                <c:pt idx="560">
                  <c:v>1.1577807617187501</c:v>
                </c:pt>
                <c:pt idx="561">
                  <c:v>1.1597644042968751</c:v>
                </c:pt>
                <c:pt idx="562">
                  <c:v>1.1617480468750001</c:v>
                </c:pt>
                <c:pt idx="563">
                  <c:v>1.1637316894531251</c:v>
                </c:pt>
                <c:pt idx="564">
                  <c:v>1.1657153320312501</c:v>
                </c:pt>
                <c:pt idx="565">
                  <c:v>1.1676989746093751</c:v>
                </c:pt>
                <c:pt idx="566">
                  <c:v>1.1696826171875001</c:v>
                </c:pt>
                <c:pt idx="567">
                  <c:v>1.1716662597656251</c:v>
                </c:pt>
                <c:pt idx="568">
                  <c:v>1.1736499023437501</c:v>
                </c:pt>
                <c:pt idx="569">
                  <c:v>1.1756335449218751</c:v>
                </c:pt>
                <c:pt idx="570">
                  <c:v>1.1776171875000001</c:v>
                </c:pt>
                <c:pt idx="571">
                  <c:v>1.1796008300781251</c:v>
                </c:pt>
                <c:pt idx="572">
                  <c:v>1.1815844726562501</c:v>
                </c:pt>
                <c:pt idx="573">
                  <c:v>1.1835681152343751</c:v>
                </c:pt>
                <c:pt idx="574">
                  <c:v>1.1855517578125001</c:v>
                </c:pt>
                <c:pt idx="575">
                  <c:v>1.1875354003906251</c:v>
                </c:pt>
                <c:pt idx="576">
                  <c:v>1.1895190429687501</c:v>
                </c:pt>
                <c:pt idx="577">
                  <c:v>1.1915026855468751</c:v>
                </c:pt>
                <c:pt idx="578">
                  <c:v>1.1934863281250001</c:v>
                </c:pt>
                <c:pt idx="579">
                  <c:v>1.1954699707031251</c:v>
                </c:pt>
                <c:pt idx="580">
                  <c:v>1.1974536132812501</c:v>
                </c:pt>
                <c:pt idx="581">
                  <c:v>1.1994372558593751</c:v>
                </c:pt>
                <c:pt idx="582">
                  <c:v>1.2014208984375001</c:v>
                </c:pt>
                <c:pt idx="583">
                  <c:v>1.2034045410156251</c:v>
                </c:pt>
                <c:pt idx="584">
                  <c:v>1.2053881835937501</c:v>
                </c:pt>
                <c:pt idx="585">
                  <c:v>1.2073718261718751</c:v>
                </c:pt>
                <c:pt idx="586">
                  <c:v>1.2093554687500001</c:v>
                </c:pt>
                <c:pt idx="587">
                  <c:v>1.2113391113281251</c:v>
                </c:pt>
                <c:pt idx="588">
                  <c:v>1.2133227539062501</c:v>
                </c:pt>
                <c:pt idx="589">
                  <c:v>1.2153063964843751</c:v>
                </c:pt>
                <c:pt idx="590">
                  <c:v>1.2172900390625001</c:v>
                </c:pt>
                <c:pt idx="591">
                  <c:v>1.2192736816406251</c:v>
                </c:pt>
                <c:pt idx="592">
                  <c:v>1.2212573242187501</c:v>
                </c:pt>
                <c:pt idx="593">
                  <c:v>1.2232409667968751</c:v>
                </c:pt>
                <c:pt idx="594">
                  <c:v>1.2252246093750001</c:v>
                </c:pt>
                <c:pt idx="595">
                  <c:v>1.2272082519531251</c:v>
                </c:pt>
                <c:pt idx="596">
                  <c:v>1.2291918945312501</c:v>
                </c:pt>
                <c:pt idx="597">
                  <c:v>1.2311755371093751</c:v>
                </c:pt>
                <c:pt idx="598">
                  <c:v>1.2331591796875001</c:v>
                </c:pt>
                <c:pt idx="599">
                  <c:v>1.2351428222656251</c:v>
                </c:pt>
                <c:pt idx="600">
                  <c:v>1.2371264648437501</c:v>
                </c:pt>
                <c:pt idx="601">
                  <c:v>1.2391101074218751</c:v>
                </c:pt>
                <c:pt idx="602">
                  <c:v>1.2410937500000001</c:v>
                </c:pt>
                <c:pt idx="603">
                  <c:v>1.2430773925781251</c:v>
                </c:pt>
                <c:pt idx="604">
                  <c:v>1.2450610351562501</c:v>
                </c:pt>
                <c:pt idx="605">
                  <c:v>1.2470446777343751</c:v>
                </c:pt>
                <c:pt idx="606">
                  <c:v>1.2490283203125001</c:v>
                </c:pt>
                <c:pt idx="607">
                  <c:v>1.2510119628906251</c:v>
                </c:pt>
                <c:pt idx="608">
                  <c:v>1.2529956054687501</c:v>
                </c:pt>
                <c:pt idx="609">
                  <c:v>1.2549792480468751</c:v>
                </c:pt>
                <c:pt idx="610">
                  <c:v>1.2569628906250001</c:v>
                </c:pt>
                <c:pt idx="611">
                  <c:v>1.2589465332031251</c:v>
                </c:pt>
                <c:pt idx="612">
                  <c:v>1.2609301757812501</c:v>
                </c:pt>
                <c:pt idx="613">
                  <c:v>1.2629138183593751</c:v>
                </c:pt>
                <c:pt idx="614">
                  <c:v>1.2648974609375001</c:v>
                </c:pt>
                <c:pt idx="615">
                  <c:v>1.2668811035156251</c:v>
                </c:pt>
                <c:pt idx="616">
                  <c:v>1.2688647460937501</c:v>
                </c:pt>
                <c:pt idx="617">
                  <c:v>1.2708483886718751</c:v>
                </c:pt>
                <c:pt idx="618">
                  <c:v>1.2728320312500001</c:v>
                </c:pt>
                <c:pt idx="619">
                  <c:v>1.2748156738281251</c:v>
                </c:pt>
                <c:pt idx="620">
                  <c:v>1.2767993164062501</c:v>
                </c:pt>
                <c:pt idx="621">
                  <c:v>1.2787829589843751</c:v>
                </c:pt>
                <c:pt idx="622">
                  <c:v>1.2807666015625001</c:v>
                </c:pt>
                <c:pt idx="623">
                  <c:v>1.2827502441406251</c:v>
                </c:pt>
                <c:pt idx="624">
                  <c:v>1.2847338867187501</c:v>
                </c:pt>
                <c:pt idx="625">
                  <c:v>1.2867175292968751</c:v>
                </c:pt>
                <c:pt idx="626">
                  <c:v>1.2887011718750001</c:v>
                </c:pt>
                <c:pt idx="627">
                  <c:v>1.2906848144531251</c:v>
                </c:pt>
                <c:pt idx="628">
                  <c:v>1.2926684570312501</c:v>
                </c:pt>
                <c:pt idx="629">
                  <c:v>1.2946520996093751</c:v>
                </c:pt>
                <c:pt idx="630">
                  <c:v>1.2966357421875001</c:v>
                </c:pt>
                <c:pt idx="631">
                  <c:v>1.2986193847656251</c:v>
                </c:pt>
                <c:pt idx="632">
                  <c:v>1.3006030273437501</c:v>
                </c:pt>
                <c:pt idx="633">
                  <c:v>1.3025866699218751</c:v>
                </c:pt>
                <c:pt idx="634">
                  <c:v>1.3045703125000001</c:v>
                </c:pt>
                <c:pt idx="635">
                  <c:v>1.3065539550781251</c:v>
                </c:pt>
                <c:pt idx="636">
                  <c:v>1.3085375976562501</c:v>
                </c:pt>
                <c:pt idx="637">
                  <c:v>1.3105212402343751</c:v>
                </c:pt>
                <c:pt idx="638">
                  <c:v>1.3125048828125001</c:v>
                </c:pt>
                <c:pt idx="639">
                  <c:v>1.3144885253906251</c:v>
                </c:pt>
                <c:pt idx="640">
                  <c:v>1.3164721679687501</c:v>
                </c:pt>
                <c:pt idx="641">
                  <c:v>1.3184558105468751</c:v>
                </c:pt>
                <c:pt idx="642">
                  <c:v>1.3204394531250001</c:v>
                </c:pt>
                <c:pt idx="643">
                  <c:v>1.3224230957031251</c:v>
                </c:pt>
                <c:pt idx="644">
                  <c:v>1.3244067382812501</c:v>
                </c:pt>
                <c:pt idx="645">
                  <c:v>1.3263903808593751</c:v>
                </c:pt>
                <c:pt idx="646">
                  <c:v>1.3283740234375001</c:v>
                </c:pt>
                <c:pt idx="647">
                  <c:v>1.3303576660156251</c:v>
                </c:pt>
                <c:pt idx="648">
                  <c:v>1.3323413085937501</c:v>
                </c:pt>
                <c:pt idx="649">
                  <c:v>1.3343249511718751</c:v>
                </c:pt>
                <c:pt idx="650">
                  <c:v>1.3363085937500001</c:v>
                </c:pt>
                <c:pt idx="651">
                  <c:v>1.3382922363281251</c:v>
                </c:pt>
                <c:pt idx="652">
                  <c:v>1.3402758789062501</c:v>
                </c:pt>
                <c:pt idx="653">
                  <c:v>1.3422595214843751</c:v>
                </c:pt>
                <c:pt idx="654">
                  <c:v>1.3442431640625001</c:v>
                </c:pt>
                <c:pt idx="655">
                  <c:v>1.3462268066406251</c:v>
                </c:pt>
                <c:pt idx="656">
                  <c:v>1.3482104492187501</c:v>
                </c:pt>
                <c:pt idx="657">
                  <c:v>1.3501940917968751</c:v>
                </c:pt>
                <c:pt idx="658">
                  <c:v>1.3521777343750001</c:v>
                </c:pt>
                <c:pt idx="659">
                  <c:v>1.3541613769531251</c:v>
                </c:pt>
                <c:pt idx="660">
                  <c:v>1.3561450195312501</c:v>
                </c:pt>
                <c:pt idx="661">
                  <c:v>1.3581286621093751</c:v>
                </c:pt>
                <c:pt idx="662">
                  <c:v>1.3601123046875001</c:v>
                </c:pt>
                <c:pt idx="663">
                  <c:v>1.3620959472656251</c:v>
                </c:pt>
                <c:pt idx="664">
                  <c:v>1.3640795898437501</c:v>
                </c:pt>
                <c:pt idx="665">
                  <c:v>1.3660632324218751</c:v>
                </c:pt>
                <c:pt idx="666">
                  <c:v>1.3680468750000001</c:v>
                </c:pt>
                <c:pt idx="667">
                  <c:v>1.3700305175781251</c:v>
                </c:pt>
                <c:pt idx="668">
                  <c:v>1.3720141601562501</c:v>
                </c:pt>
                <c:pt idx="669">
                  <c:v>1.3739978027343751</c:v>
                </c:pt>
                <c:pt idx="670">
                  <c:v>1.3759814453125001</c:v>
                </c:pt>
                <c:pt idx="671">
                  <c:v>1.3779650878906251</c:v>
                </c:pt>
                <c:pt idx="672">
                  <c:v>1.3799487304687501</c:v>
                </c:pt>
                <c:pt idx="673">
                  <c:v>1.3819323730468751</c:v>
                </c:pt>
                <c:pt idx="674">
                  <c:v>1.3839160156250001</c:v>
                </c:pt>
                <c:pt idx="675">
                  <c:v>1.3858996582031251</c:v>
                </c:pt>
                <c:pt idx="676">
                  <c:v>1.3878833007812501</c:v>
                </c:pt>
                <c:pt idx="677">
                  <c:v>1.3898669433593751</c:v>
                </c:pt>
                <c:pt idx="678">
                  <c:v>1.3918505859375001</c:v>
                </c:pt>
                <c:pt idx="679">
                  <c:v>1.3938342285156251</c:v>
                </c:pt>
                <c:pt idx="680">
                  <c:v>1.3958178710937501</c:v>
                </c:pt>
                <c:pt idx="681">
                  <c:v>1.3978015136718751</c:v>
                </c:pt>
                <c:pt idx="682">
                  <c:v>1.3997851562500001</c:v>
                </c:pt>
                <c:pt idx="683">
                  <c:v>1.4017687988281251</c:v>
                </c:pt>
                <c:pt idx="684">
                  <c:v>1.4037524414062501</c:v>
                </c:pt>
                <c:pt idx="685">
                  <c:v>1.4057360839843751</c:v>
                </c:pt>
                <c:pt idx="686">
                  <c:v>1.4077197265625001</c:v>
                </c:pt>
                <c:pt idx="687">
                  <c:v>1.4097033691406251</c:v>
                </c:pt>
                <c:pt idx="688">
                  <c:v>1.4116870117187501</c:v>
                </c:pt>
                <c:pt idx="689">
                  <c:v>1.4136706542968751</c:v>
                </c:pt>
                <c:pt idx="690">
                  <c:v>1.4156542968750001</c:v>
                </c:pt>
                <c:pt idx="691">
                  <c:v>1.4176379394531251</c:v>
                </c:pt>
                <c:pt idx="692">
                  <c:v>1.4196215820312501</c:v>
                </c:pt>
                <c:pt idx="693">
                  <c:v>1.4216052246093751</c:v>
                </c:pt>
                <c:pt idx="694">
                  <c:v>1.4235888671875001</c:v>
                </c:pt>
                <c:pt idx="695">
                  <c:v>1.4255725097656251</c:v>
                </c:pt>
                <c:pt idx="696">
                  <c:v>1.4275561523437501</c:v>
                </c:pt>
                <c:pt idx="697">
                  <c:v>1.4295397949218751</c:v>
                </c:pt>
                <c:pt idx="698">
                  <c:v>1.4315234375000001</c:v>
                </c:pt>
                <c:pt idx="699">
                  <c:v>1.4335070800781251</c:v>
                </c:pt>
                <c:pt idx="700">
                  <c:v>1.4354907226562501</c:v>
                </c:pt>
                <c:pt idx="701">
                  <c:v>1.4374743652343751</c:v>
                </c:pt>
                <c:pt idx="702">
                  <c:v>1.4394580078125001</c:v>
                </c:pt>
                <c:pt idx="703">
                  <c:v>1.4414416503906251</c:v>
                </c:pt>
                <c:pt idx="704">
                  <c:v>1.4434252929687501</c:v>
                </c:pt>
                <c:pt idx="705">
                  <c:v>1.4454089355468751</c:v>
                </c:pt>
              </c:numCache>
            </c:numRef>
          </c:xVal>
          <c:yVal>
            <c:numRef>
              <c:f>'H - GC113'!$Q$4:$Q$709</c:f>
              <c:numCache>
                <c:formatCode>General</c:formatCode>
                <c:ptCount val="706"/>
                <c:pt idx="0">
                  <c:v>-7.8491210937500014E-3</c:v>
                </c:pt>
                <c:pt idx="1">
                  <c:v>-5.3771972656250005E-3</c:v>
                </c:pt>
                <c:pt idx="2">
                  <c:v>-4.302978515625E-3</c:v>
                </c:pt>
                <c:pt idx="3">
                  <c:v>-3.3660888671875003E-3</c:v>
                </c:pt>
                <c:pt idx="4">
                  <c:v>-2.4902343750000003E-3</c:v>
                </c:pt>
                <c:pt idx="5">
                  <c:v>-1.8280029296875E-3</c:v>
                </c:pt>
                <c:pt idx="6">
                  <c:v>-1.1749267578125002E-3</c:v>
                </c:pt>
                <c:pt idx="7">
                  <c:v>-4.7302246093750005E-4</c:v>
                </c:pt>
                <c:pt idx="8">
                  <c:v>8.8500976562500011E-5</c:v>
                </c:pt>
                <c:pt idx="9">
                  <c:v>6.6223144531249998E-4</c:v>
                </c:pt>
                <c:pt idx="10">
                  <c:v>1.1627197265625E-3</c:v>
                </c:pt>
                <c:pt idx="11">
                  <c:v>-3.9672851562500008E-5</c:v>
                </c:pt>
                <c:pt idx="12">
                  <c:v>1.8005371093750001E-4</c:v>
                </c:pt>
                <c:pt idx="13">
                  <c:v>5.5236816406250004E-4</c:v>
                </c:pt>
                <c:pt idx="14">
                  <c:v>9.1857910156250004E-4</c:v>
                </c:pt>
                <c:pt idx="15">
                  <c:v>1.3275146484375002E-3</c:v>
                </c:pt>
                <c:pt idx="16">
                  <c:v>1.5899658203125003E-3</c:v>
                </c:pt>
                <c:pt idx="17">
                  <c:v>1.9073486328125E-3</c:v>
                </c:pt>
                <c:pt idx="18">
                  <c:v>2.2125244140625004E-3</c:v>
                </c:pt>
                <c:pt idx="19">
                  <c:v>2.4993896484375002E-3</c:v>
                </c:pt>
                <c:pt idx="20">
                  <c:v>2.8228759765625004E-3</c:v>
                </c:pt>
                <c:pt idx="21">
                  <c:v>5.8258056640625002E-3</c:v>
                </c:pt>
                <c:pt idx="22">
                  <c:v>6.4880371093750007E-3</c:v>
                </c:pt>
                <c:pt idx="23">
                  <c:v>6.8267822265625005E-3</c:v>
                </c:pt>
                <c:pt idx="24">
                  <c:v>7.2082519531250005E-3</c:v>
                </c:pt>
                <c:pt idx="25">
                  <c:v>7.6629638671875016E-3</c:v>
                </c:pt>
                <c:pt idx="26">
                  <c:v>7.9742431640625003E-3</c:v>
                </c:pt>
                <c:pt idx="27">
                  <c:v>8.4259033203125007E-3</c:v>
                </c:pt>
                <c:pt idx="28">
                  <c:v>8.7768554687500007E-3</c:v>
                </c:pt>
                <c:pt idx="29">
                  <c:v>9.1400146484375017E-3</c:v>
                </c:pt>
                <c:pt idx="30">
                  <c:v>9.4818115234375014E-3</c:v>
                </c:pt>
                <c:pt idx="31">
                  <c:v>6.8420410156250005E-3</c:v>
                </c:pt>
                <c:pt idx="32">
                  <c:v>5.5267333984375007E-3</c:v>
                </c:pt>
                <c:pt idx="33">
                  <c:v>5.8776855468750007E-3</c:v>
                </c:pt>
                <c:pt idx="34">
                  <c:v>6.0516357421875003E-3</c:v>
                </c:pt>
                <c:pt idx="35">
                  <c:v>6.1401367187500005E-3</c:v>
                </c:pt>
                <c:pt idx="36">
                  <c:v>6.2957763671875003E-3</c:v>
                </c:pt>
                <c:pt idx="37">
                  <c:v>6.4392089843750009E-3</c:v>
                </c:pt>
                <c:pt idx="38">
                  <c:v>6.5795898437500007E-3</c:v>
                </c:pt>
                <c:pt idx="39">
                  <c:v>6.7230224609375003E-3</c:v>
                </c:pt>
                <c:pt idx="40">
                  <c:v>6.8572998046875005E-3</c:v>
                </c:pt>
                <c:pt idx="41">
                  <c:v>1.16973876953125E-2</c:v>
                </c:pt>
                <c:pt idx="42">
                  <c:v>1.3455200195312501E-2</c:v>
                </c:pt>
                <c:pt idx="43">
                  <c:v>1.3845825195312501E-2</c:v>
                </c:pt>
                <c:pt idx="44">
                  <c:v>1.4190673828125E-2</c:v>
                </c:pt>
                <c:pt idx="45">
                  <c:v>1.4462280273437501E-2</c:v>
                </c:pt>
                <c:pt idx="46">
                  <c:v>1.4703369140625002E-2</c:v>
                </c:pt>
                <c:pt idx="47">
                  <c:v>1.5109252929687501E-2</c:v>
                </c:pt>
                <c:pt idx="48">
                  <c:v>1.5472412109375E-2</c:v>
                </c:pt>
                <c:pt idx="49">
                  <c:v>1.5734863281250001E-2</c:v>
                </c:pt>
                <c:pt idx="50">
                  <c:v>1.6009521484375001E-2</c:v>
                </c:pt>
                <c:pt idx="51">
                  <c:v>1.3800048828125001E-2</c:v>
                </c:pt>
                <c:pt idx="52">
                  <c:v>8.1390380859375014E-3</c:v>
                </c:pt>
                <c:pt idx="53">
                  <c:v>8.206176757812501E-3</c:v>
                </c:pt>
                <c:pt idx="54">
                  <c:v>8.328247070312501E-3</c:v>
                </c:pt>
                <c:pt idx="55">
                  <c:v>8.3770751953125E-3</c:v>
                </c:pt>
                <c:pt idx="56">
                  <c:v>8.4320068359375021E-3</c:v>
                </c:pt>
                <c:pt idx="57">
                  <c:v>8.5906982421875E-3</c:v>
                </c:pt>
                <c:pt idx="58">
                  <c:v>8.6517333984375017E-3</c:v>
                </c:pt>
                <c:pt idx="59">
                  <c:v>8.7280273437500017E-3</c:v>
                </c:pt>
                <c:pt idx="60">
                  <c:v>8.8562011718749997E-3</c:v>
                </c:pt>
                <c:pt idx="61">
                  <c:v>1.2771606445312502E-2</c:v>
                </c:pt>
                <c:pt idx="62">
                  <c:v>1.9903564453125001E-2</c:v>
                </c:pt>
                <c:pt idx="63">
                  <c:v>2.0230102539062503E-2</c:v>
                </c:pt>
                <c:pt idx="64">
                  <c:v>2.0669555664062502E-2</c:v>
                </c:pt>
                <c:pt idx="65">
                  <c:v>2.1005249023437502E-2</c:v>
                </c:pt>
                <c:pt idx="66">
                  <c:v>2.1282958984374999E-2</c:v>
                </c:pt>
                <c:pt idx="67">
                  <c:v>2.15911865234375E-2</c:v>
                </c:pt>
                <c:pt idx="68">
                  <c:v>2.1914672851562501E-2</c:v>
                </c:pt>
                <c:pt idx="69">
                  <c:v>2.2320556640625003E-2</c:v>
                </c:pt>
                <c:pt idx="70">
                  <c:v>2.2589111328125001E-2</c:v>
                </c:pt>
                <c:pt idx="71">
                  <c:v>2.2238159179687501E-2</c:v>
                </c:pt>
                <c:pt idx="72">
                  <c:v>9.6466064453125007E-3</c:v>
                </c:pt>
                <c:pt idx="73">
                  <c:v>9.594726562500001E-3</c:v>
                </c:pt>
                <c:pt idx="74">
                  <c:v>9.613037109375E-3</c:v>
                </c:pt>
                <c:pt idx="75">
                  <c:v>9.6282958984375E-3</c:v>
                </c:pt>
                <c:pt idx="76">
                  <c:v>9.6160888671875007E-3</c:v>
                </c:pt>
                <c:pt idx="77">
                  <c:v>9.762573242187501E-3</c:v>
                </c:pt>
                <c:pt idx="78">
                  <c:v>9.6923828125000007E-3</c:v>
                </c:pt>
                <c:pt idx="79">
                  <c:v>9.674072265625E-3</c:v>
                </c:pt>
                <c:pt idx="80">
                  <c:v>9.716796875000001E-3</c:v>
                </c:pt>
                <c:pt idx="81">
                  <c:v>1.0757446289062502E-2</c:v>
                </c:pt>
                <c:pt idx="82">
                  <c:v>2.6278686523437504E-2</c:v>
                </c:pt>
                <c:pt idx="83">
                  <c:v>2.6629638671875001E-2</c:v>
                </c:pt>
                <c:pt idx="84">
                  <c:v>2.7041625976562504E-2</c:v>
                </c:pt>
                <c:pt idx="85">
                  <c:v>2.7398681640625002E-2</c:v>
                </c:pt>
                <c:pt idx="86">
                  <c:v>2.77099609375E-2</c:v>
                </c:pt>
                <c:pt idx="87">
                  <c:v>2.8036499023437501E-2</c:v>
                </c:pt>
                <c:pt idx="88">
                  <c:v>2.838134765625E-2</c:v>
                </c:pt>
                <c:pt idx="89">
                  <c:v>2.8695678710937502E-2</c:v>
                </c:pt>
                <c:pt idx="90">
                  <c:v>2.9067993164062503E-2</c:v>
                </c:pt>
                <c:pt idx="91">
                  <c:v>2.9293823242187503E-2</c:v>
                </c:pt>
                <c:pt idx="92">
                  <c:v>1.0449218750000001E-2</c:v>
                </c:pt>
                <c:pt idx="93">
                  <c:v>1.0302734375000001E-2</c:v>
                </c:pt>
                <c:pt idx="94">
                  <c:v>1.0244750976562501E-2</c:v>
                </c:pt>
                <c:pt idx="95">
                  <c:v>1.031494140625E-2</c:v>
                </c:pt>
                <c:pt idx="96">
                  <c:v>1.0284423828125E-2</c:v>
                </c:pt>
                <c:pt idx="97">
                  <c:v>1.0388183593750001E-2</c:v>
                </c:pt>
                <c:pt idx="98">
                  <c:v>1.03607177734375E-2</c:v>
                </c:pt>
                <c:pt idx="99">
                  <c:v>1.0278320312500002E-2</c:v>
                </c:pt>
                <c:pt idx="100">
                  <c:v>1.0247802734375002E-2</c:v>
                </c:pt>
                <c:pt idx="101">
                  <c:v>1.0311889648437501E-2</c:v>
                </c:pt>
                <c:pt idx="102">
                  <c:v>3.2595825195312504E-2</c:v>
                </c:pt>
                <c:pt idx="103">
                  <c:v>3.2958984375E-2</c:v>
                </c:pt>
                <c:pt idx="104">
                  <c:v>3.33251953125E-2</c:v>
                </c:pt>
                <c:pt idx="105">
                  <c:v>3.3660888671875E-2</c:v>
                </c:pt>
                <c:pt idx="106">
                  <c:v>3.3966064453125E-2</c:v>
                </c:pt>
                <c:pt idx="107">
                  <c:v>3.4210205078125E-2</c:v>
                </c:pt>
                <c:pt idx="108">
                  <c:v>3.4545898437500007E-2</c:v>
                </c:pt>
                <c:pt idx="109">
                  <c:v>3.4881591796875E-2</c:v>
                </c:pt>
                <c:pt idx="110">
                  <c:v>3.5247802734375E-2</c:v>
                </c:pt>
                <c:pt idx="111">
                  <c:v>3.5583496093750007E-2</c:v>
                </c:pt>
                <c:pt idx="112">
                  <c:v>1.0693359374999999E-2</c:v>
                </c:pt>
                <c:pt idx="113">
                  <c:v>1.0247802734375002E-2</c:v>
                </c:pt>
                <c:pt idx="114">
                  <c:v>1.0189819335937501E-2</c:v>
                </c:pt>
                <c:pt idx="115">
                  <c:v>1.0156250000000002E-2</c:v>
                </c:pt>
                <c:pt idx="116">
                  <c:v>1.0180664062500001E-2</c:v>
                </c:pt>
                <c:pt idx="117">
                  <c:v>1.01776123046875E-2</c:v>
                </c:pt>
                <c:pt idx="118">
                  <c:v>1.0174560546875001E-2</c:v>
                </c:pt>
                <c:pt idx="119">
                  <c:v>1.0125732421875E-2</c:v>
                </c:pt>
                <c:pt idx="120">
                  <c:v>1.0128784179687501E-2</c:v>
                </c:pt>
                <c:pt idx="121">
                  <c:v>1.0174560546875001E-2</c:v>
                </c:pt>
                <c:pt idx="122">
                  <c:v>3.863525390625E-2</c:v>
                </c:pt>
                <c:pt idx="123">
                  <c:v>3.936767578125E-2</c:v>
                </c:pt>
                <c:pt idx="124">
                  <c:v>3.9703369140625007E-2</c:v>
                </c:pt>
                <c:pt idx="125">
                  <c:v>4.00390625E-2</c:v>
                </c:pt>
                <c:pt idx="126">
                  <c:v>4.04052734375E-2</c:v>
                </c:pt>
                <c:pt idx="127">
                  <c:v>4.0618896484375E-2</c:v>
                </c:pt>
                <c:pt idx="128">
                  <c:v>4.095458984375E-2</c:v>
                </c:pt>
                <c:pt idx="129">
                  <c:v>4.1290283203125E-2</c:v>
                </c:pt>
                <c:pt idx="130">
                  <c:v>4.1595458984375E-2</c:v>
                </c:pt>
                <c:pt idx="131">
                  <c:v>4.1900634765625E-2</c:v>
                </c:pt>
                <c:pt idx="132">
                  <c:v>1.1822509765625001E-2</c:v>
                </c:pt>
                <c:pt idx="133">
                  <c:v>1.0189819335937501E-2</c:v>
                </c:pt>
                <c:pt idx="134">
                  <c:v>1.0113525390625001E-2</c:v>
                </c:pt>
                <c:pt idx="135">
                  <c:v>1.00311279296875E-2</c:v>
                </c:pt>
                <c:pt idx="136">
                  <c:v>9.991455078125001E-3</c:v>
                </c:pt>
                <c:pt idx="137">
                  <c:v>9.9884033203125003E-3</c:v>
                </c:pt>
                <c:pt idx="138">
                  <c:v>9.930419921875001E-3</c:v>
                </c:pt>
                <c:pt idx="139">
                  <c:v>9.9334716796875E-3</c:v>
                </c:pt>
                <c:pt idx="140">
                  <c:v>9.9060058593750007E-3</c:v>
                </c:pt>
                <c:pt idx="141">
                  <c:v>1.0144042968750001E-2</c:v>
                </c:pt>
                <c:pt idx="142">
                  <c:v>4.4326782226562507E-2</c:v>
                </c:pt>
                <c:pt idx="143">
                  <c:v>4.5623779296875E-2</c:v>
                </c:pt>
                <c:pt idx="144">
                  <c:v>4.5989990234375007E-2</c:v>
                </c:pt>
                <c:pt idx="145">
                  <c:v>4.638671875E-2</c:v>
                </c:pt>
                <c:pt idx="146">
                  <c:v>4.669189453125E-2</c:v>
                </c:pt>
                <c:pt idx="147">
                  <c:v>4.705810546875E-2</c:v>
                </c:pt>
                <c:pt idx="148">
                  <c:v>4.730224609375E-2</c:v>
                </c:pt>
                <c:pt idx="149">
                  <c:v>4.766845703125E-2</c:v>
                </c:pt>
                <c:pt idx="150">
                  <c:v>4.8095703125E-2</c:v>
                </c:pt>
                <c:pt idx="151">
                  <c:v>4.8431396484375E-2</c:v>
                </c:pt>
                <c:pt idx="152">
                  <c:v>1.8261718750000003E-2</c:v>
                </c:pt>
                <c:pt idx="153">
                  <c:v>1.0083007812500001E-2</c:v>
                </c:pt>
                <c:pt idx="154">
                  <c:v>9.9395751953124997E-3</c:v>
                </c:pt>
                <c:pt idx="155">
                  <c:v>9.9029541015625E-3</c:v>
                </c:pt>
                <c:pt idx="156">
                  <c:v>9.8144531250000007E-3</c:v>
                </c:pt>
                <c:pt idx="157">
                  <c:v>9.762573242187501E-3</c:v>
                </c:pt>
                <c:pt idx="158">
                  <c:v>9.7259521484375014E-3</c:v>
                </c:pt>
                <c:pt idx="159">
                  <c:v>1.0015869140625001E-2</c:v>
                </c:pt>
                <c:pt idx="160">
                  <c:v>9.8602294921875024E-3</c:v>
                </c:pt>
                <c:pt idx="161">
                  <c:v>9.9426269531250003E-3</c:v>
                </c:pt>
                <c:pt idx="162">
                  <c:v>4.7134399414062507E-2</c:v>
                </c:pt>
                <c:pt idx="163">
                  <c:v>5.2215576171875E-2</c:v>
                </c:pt>
                <c:pt idx="164">
                  <c:v>5.255126953125E-2</c:v>
                </c:pt>
                <c:pt idx="165">
                  <c:v>5.291748046875E-2</c:v>
                </c:pt>
                <c:pt idx="166">
                  <c:v>5.3375244140625E-2</c:v>
                </c:pt>
                <c:pt idx="167">
                  <c:v>5.37109375E-2</c:v>
                </c:pt>
                <c:pt idx="168">
                  <c:v>5.40771484375E-2</c:v>
                </c:pt>
                <c:pt idx="169">
                  <c:v>5.438232421875E-2</c:v>
                </c:pt>
                <c:pt idx="170">
                  <c:v>5.4718017578125007E-2</c:v>
                </c:pt>
                <c:pt idx="171">
                  <c:v>5.5145263671875007E-2</c:v>
                </c:pt>
                <c:pt idx="172">
                  <c:v>3.7841796875E-2</c:v>
                </c:pt>
                <c:pt idx="173">
                  <c:v>9.7564697265625014E-3</c:v>
                </c:pt>
                <c:pt idx="174">
                  <c:v>9.594726562500001E-3</c:v>
                </c:pt>
                <c:pt idx="175">
                  <c:v>9.533691406250001E-3</c:v>
                </c:pt>
                <c:pt idx="176">
                  <c:v>9.4451904296875E-3</c:v>
                </c:pt>
                <c:pt idx="177">
                  <c:v>9.396362304687501E-3</c:v>
                </c:pt>
                <c:pt idx="178">
                  <c:v>9.5855712890625007E-3</c:v>
                </c:pt>
                <c:pt idx="179">
                  <c:v>9.609985351562501E-3</c:v>
                </c:pt>
                <c:pt idx="180">
                  <c:v>9.521484375E-3</c:v>
                </c:pt>
                <c:pt idx="181">
                  <c:v>9.457397460937501E-3</c:v>
                </c:pt>
                <c:pt idx="182">
                  <c:v>3.32183837890625E-2</c:v>
                </c:pt>
                <c:pt idx="183">
                  <c:v>5.9112548828125E-2</c:v>
                </c:pt>
                <c:pt idx="184">
                  <c:v>5.9448242187500007E-2</c:v>
                </c:pt>
                <c:pt idx="185">
                  <c:v>5.9783935546875E-2</c:v>
                </c:pt>
                <c:pt idx="186">
                  <c:v>6.0180664062500007E-2</c:v>
                </c:pt>
                <c:pt idx="187">
                  <c:v>6.0699462890625E-2</c:v>
                </c:pt>
                <c:pt idx="188">
                  <c:v>6.1126708984375E-2</c:v>
                </c:pt>
                <c:pt idx="189">
                  <c:v>6.1492919921875007E-2</c:v>
                </c:pt>
                <c:pt idx="190">
                  <c:v>6.1828613281250007E-2</c:v>
                </c:pt>
                <c:pt idx="191">
                  <c:v>6.2255859375E-2</c:v>
                </c:pt>
                <c:pt idx="192">
                  <c:v>5.8807373046875E-2</c:v>
                </c:pt>
                <c:pt idx="193">
                  <c:v>9.426879882812501E-3</c:v>
                </c:pt>
                <c:pt idx="194">
                  <c:v>9.1918945312500014E-3</c:v>
                </c:pt>
                <c:pt idx="195">
                  <c:v>9.0454101562499993E-3</c:v>
                </c:pt>
                <c:pt idx="196">
                  <c:v>8.9813232421875003E-3</c:v>
                </c:pt>
                <c:pt idx="197">
                  <c:v>8.8989257812500007E-3</c:v>
                </c:pt>
                <c:pt idx="198">
                  <c:v>9.1278076171875007E-3</c:v>
                </c:pt>
                <c:pt idx="199">
                  <c:v>9.0972900390625007E-3</c:v>
                </c:pt>
                <c:pt idx="200">
                  <c:v>8.8958740234375017E-3</c:v>
                </c:pt>
                <c:pt idx="201">
                  <c:v>8.8836669921875007E-3</c:v>
                </c:pt>
                <c:pt idx="202">
                  <c:v>1.37176513671875E-2</c:v>
                </c:pt>
                <c:pt idx="203">
                  <c:v>6.6381835937500008E-2</c:v>
                </c:pt>
                <c:pt idx="204">
                  <c:v>6.67724609375E-2</c:v>
                </c:pt>
                <c:pt idx="205">
                  <c:v>6.732177734375E-2</c:v>
                </c:pt>
                <c:pt idx="206">
                  <c:v>6.7779541015625E-2</c:v>
                </c:pt>
                <c:pt idx="207">
                  <c:v>6.829833984375E-2</c:v>
                </c:pt>
                <c:pt idx="208">
                  <c:v>6.8634033203125E-2</c:v>
                </c:pt>
                <c:pt idx="209">
                  <c:v>6.9061279296875E-2</c:v>
                </c:pt>
                <c:pt idx="210">
                  <c:v>6.964111328125E-2</c:v>
                </c:pt>
                <c:pt idx="211">
                  <c:v>7.0068359375000014E-2</c:v>
                </c:pt>
                <c:pt idx="212">
                  <c:v>7.0281982421875E-2</c:v>
                </c:pt>
                <c:pt idx="213">
                  <c:v>9.1033935546875003E-3</c:v>
                </c:pt>
                <c:pt idx="214">
                  <c:v>8.8348388671875017E-3</c:v>
                </c:pt>
                <c:pt idx="215">
                  <c:v>8.7158203125000007E-3</c:v>
                </c:pt>
                <c:pt idx="216">
                  <c:v>8.5906982421875E-3</c:v>
                </c:pt>
                <c:pt idx="217">
                  <c:v>8.5083007812500003E-3</c:v>
                </c:pt>
                <c:pt idx="218">
                  <c:v>8.6669921875000017E-3</c:v>
                </c:pt>
                <c:pt idx="219">
                  <c:v>8.6517333984375017E-3</c:v>
                </c:pt>
                <c:pt idx="220">
                  <c:v>8.5296630859375E-3</c:v>
                </c:pt>
                <c:pt idx="221">
                  <c:v>8.4411621093750007E-3</c:v>
                </c:pt>
                <c:pt idx="222">
                  <c:v>8.5235595703125021E-3</c:v>
                </c:pt>
                <c:pt idx="223">
                  <c:v>7.4398803710937517E-2</c:v>
                </c:pt>
                <c:pt idx="224">
                  <c:v>7.501220703125E-2</c:v>
                </c:pt>
                <c:pt idx="225">
                  <c:v>7.5408935546875E-2</c:v>
                </c:pt>
                <c:pt idx="226">
                  <c:v>7.5836181640625014E-2</c:v>
                </c:pt>
                <c:pt idx="227">
                  <c:v>7.6416015625E-2</c:v>
                </c:pt>
                <c:pt idx="228">
                  <c:v>7.6934814453125E-2</c:v>
                </c:pt>
                <c:pt idx="229">
                  <c:v>7.7392578125E-2</c:v>
                </c:pt>
                <c:pt idx="230">
                  <c:v>7.77587890625E-2</c:v>
                </c:pt>
                <c:pt idx="231">
                  <c:v>7.82470703125E-2</c:v>
                </c:pt>
                <c:pt idx="232">
                  <c:v>7.8704833984375E-2</c:v>
                </c:pt>
                <c:pt idx="233">
                  <c:v>8.9660644531250003E-3</c:v>
                </c:pt>
                <c:pt idx="234">
                  <c:v>8.5083007812500003E-3</c:v>
                </c:pt>
                <c:pt idx="235">
                  <c:v>8.3496093750000007E-3</c:v>
                </c:pt>
                <c:pt idx="236">
                  <c:v>8.2733154296875007E-3</c:v>
                </c:pt>
                <c:pt idx="237">
                  <c:v>8.1970214843750007E-3</c:v>
                </c:pt>
                <c:pt idx="238">
                  <c:v>8.3374023437499997E-3</c:v>
                </c:pt>
                <c:pt idx="239">
                  <c:v>8.2855224609375E-3</c:v>
                </c:pt>
                <c:pt idx="240">
                  <c:v>8.343505859375001E-3</c:v>
                </c:pt>
                <c:pt idx="241">
                  <c:v>8.2855224609375E-3</c:v>
                </c:pt>
                <c:pt idx="242">
                  <c:v>8.1848144531250014E-3</c:v>
                </c:pt>
                <c:pt idx="243">
                  <c:v>8.2745361328125003E-2</c:v>
                </c:pt>
                <c:pt idx="244">
                  <c:v>8.36181640625E-2</c:v>
                </c:pt>
                <c:pt idx="245">
                  <c:v>8.4320068359375014E-2</c:v>
                </c:pt>
                <c:pt idx="246">
                  <c:v>8.4808349609375E-2</c:v>
                </c:pt>
                <c:pt idx="247">
                  <c:v>8.5205078125000014E-2</c:v>
                </c:pt>
                <c:pt idx="248">
                  <c:v>8.575439453125E-2</c:v>
                </c:pt>
                <c:pt idx="249">
                  <c:v>8.6334228515625E-2</c:v>
                </c:pt>
                <c:pt idx="250">
                  <c:v>8.673095703125E-2</c:v>
                </c:pt>
                <c:pt idx="251">
                  <c:v>8.7310791015625E-2</c:v>
                </c:pt>
                <c:pt idx="252">
                  <c:v>8.770751953125E-2</c:v>
                </c:pt>
                <c:pt idx="253">
                  <c:v>9.7412109375000014E-3</c:v>
                </c:pt>
                <c:pt idx="254">
                  <c:v>8.4014892578125003E-3</c:v>
                </c:pt>
                <c:pt idx="255">
                  <c:v>8.175659179687501E-3</c:v>
                </c:pt>
                <c:pt idx="256">
                  <c:v>8.0718994140625E-3</c:v>
                </c:pt>
                <c:pt idx="257">
                  <c:v>7.962036132812501E-3</c:v>
                </c:pt>
                <c:pt idx="258">
                  <c:v>8.1024169921875E-3</c:v>
                </c:pt>
                <c:pt idx="259">
                  <c:v>8.0413818359375E-3</c:v>
                </c:pt>
                <c:pt idx="260">
                  <c:v>7.9223632812500007E-3</c:v>
                </c:pt>
                <c:pt idx="261">
                  <c:v>7.9437255859375003E-3</c:v>
                </c:pt>
                <c:pt idx="262">
                  <c:v>7.9254150390625014E-3</c:v>
                </c:pt>
                <c:pt idx="263">
                  <c:v>9.0316772460937514E-2</c:v>
                </c:pt>
                <c:pt idx="264">
                  <c:v>9.2590332031250014E-2</c:v>
                </c:pt>
                <c:pt idx="265">
                  <c:v>9.3322753906250014E-2</c:v>
                </c:pt>
                <c:pt idx="266">
                  <c:v>9.3841552734375E-2</c:v>
                </c:pt>
                <c:pt idx="267">
                  <c:v>9.4390869140625E-2</c:v>
                </c:pt>
                <c:pt idx="268">
                  <c:v>9.4757080078125E-2</c:v>
                </c:pt>
                <c:pt idx="269">
                  <c:v>9.5306396484375E-2</c:v>
                </c:pt>
                <c:pt idx="270">
                  <c:v>9.5886230468750014E-2</c:v>
                </c:pt>
                <c:pt idx="271">
                  <c:v>9.63134765625E-2</c:v>
                </c:pt>
                <c:pt idx="272">
                  <c:v>9.6893310546875014E-2</c:v>
                </c:pt>
                <c:pt idx="273">
                  <c:v>1.904296875E-2</c:v>
                </c:pt>
                <c:pt idx="274">
                  <c:v>8.4289550781249997E-3</c:v>
                </c:pt>
                <c:pt idx="275">
                  <c:v>8.221435546875001E-3</c:v>
                </c:pt>
                <c:pt idx="276">
                  <c:v>8.0505371093750003E-3</c:v>
                </c:pt>
                <c:pt idx="277">
                  <c:v>7.9376220703125007E-3</c:v>
                </c:pt>
                <c:pt idx="278">
                  <c:v>7.8765869140625007E-3</c:v>
                </c:pt>
                <c:pt idx="279">
                  <c:v>7.9895019531250003E-3</c:v>
                </c:pt>
                <c:pt idx="280">
                  <c:v>7.8887939453125E-3</c:v>
                </c:pt>
                <c:pt idx="281">
                  <c:v>7.8186035156250014E-3</c:v>
                </c:pt>
                <c:pt idx="282">
                  <c:v>7.8460693359375007E-3</c:v>
                </c:pt>
                <c:pt idx="283">
                  <c:v>9.3145751953125008E-2</c:v>
                </c:pt>
                <c:pt idx="284">
                  <c:v>0.101593017578125</c:v>
                </c:pt>
                <c:pt idx="285">
                  <c:v>0.10217285156250001</c:v>
                </c:pt>
                <c:pt idx="286">
                  <c:v>0.10284423828125</c:v>
                </c:pt>
                <c:pt idx="287">
                  <c:v>0.10351562500000001</c:v>
                </c:pt>
                <c:pt idx="288">
                  <c:v>0.10406494140625</c:v>
                </c:pt>
                <c:pt idx="289">
                  <c:v>0.10455322265625</c:v>
                </c:pt>
                <c:pt idx="290">
                  <c:v>0.10516357421875</c:v>
                </c:pt>
                <c:pt idx="291">
                  <c:v>0.105712890625</c:v>
                </c:pt>
                <c:pt idx="292">
                  <c:v>0.10623168945312501</c:v>
                </c:pt>
                <c:pt idx="293">
                  <c:v>5.9478759765625E-2</c:v>
                </c:pt>
                <c:pt idx="294">
                  <c:v>8.557128906250001E-3</c:v>
                </c:pt>
                <c:pt idx="295">
                  <c:v>8.282470703125001E-3</c:v>
                </c:pt>
                <c:pt idx="296">
                  <c:v>8.1420898437500003E-3</c:v>
                </c:pt>
                <c:pt idx="297">
                  <c:v>7.9986572265625007E-3</c:v>
                </c:pt>
                <c:pt idx="298">
                  <c:v>7.946777343750001E-3</c:v>
                </c:pt>
                <c:pt idx="299">
                  <c:v>8.099365234375001E-3</c:v>
                </c:pt>
                <c:pt idx="300">
                  <c:v>8.1115722656250003E-3</c:v>
                </c:pt>
                <c:pt idx="301">
                  <c:v>8.0291748046875007E-3</c:v>
                </c:pt>
                <c:pt idx="302">
                  <c:v>7.992553710937501E-3</c:v>
                </c:pt>
                <c:pt idx="303">
                  <c:v>6.8072509765625011E-2</c:v>
                </c:pt>
                <c:pt idx="304">
                  <c:v>0.110992431640625</c:v>
                </c:pt>
                <c:pt idx="305">
                  <c:v>0.11178588867187501</c:v>
                </c:pt>
                <c:pt idx="306">
                  <c:v>0.1123046875</c:v>
                </c:pt>
                <c:pt idx="307">
                  <c:v>0.11297607421875</c:v>
                </c:pt>
                <c:pt idx="308">
                  <c:v>0.113525390625</c:v>
                </c:pt>
                <c:pt idx="309">
                  <c:v>0.114044189453125</c:v>
                </c:pt>
                <c:pt idx="310">
                  <c:v>0.11459350585937501</c:v>
                </c:pt>
                <c:pt idx="311">
                  <c:v>0.11505126953125</c:v>
                </c:pt>
                <c:pt idx="312">
                  <c:v>0.11553955078125</c:v>
                </c:pt>
                <c:pt idx="313">
                  <c:v>0.106048583984375</c:v>
                </c:pt>
                <c:pt idx="314">
                  <c:v>8.9447021484375007E-3</c:v>
                </c:pt>
                <c:pt idx="315">
                  <c:v>8.5479736328125007E-3</c:v>
                </c:pt>
                <c:pt idx="316">
                  <c:v>8.3862304687500003E-3</c:v>
                </c:pt>
                <c:pt idx="317">
                  <c:v>8.2458496093749997E-3</c:v>
                </c:pt>
                <c:pt idx="318">
                  <c:v>8.129882812500001E-3</c:v>
                </c:pt>
                <c:pt idx="319">
                  <c:v>8.358764648437501E-3</c:v>
                </c:pt>
                <c:pt idx="320">
                  <c:v>8.3099365234375021E-3</c:v>
                </c:pt>
                <c:pt idx="321">
                  <c:v>8.2885742187500007E-3</c:v>
                </c:pt>
                <c:pt idx="322">
                  <c:v>8.2183837890625003E-3</c:v>
                </c:pt>
                <c:pt idx="323">
                  <c:v>2.14996337890625E-2</c:v>
                </c:pt>
                <c:pt idx="324">
                  <c:v>9.7427368164062514E-2</c:v>
                </c:pt>
                <c:pt idx="325">
                  <c:v>0.121337890625</c:v>
                </c:pt>
                <c:pt idx="326">
                  <c:v>0.1219482421875</c:v>
                </c:pt>
                <c:pt idx="327">
                  <c:v>0.12258911132812501</c:v>
                </c:pt>
                <c:pt idx="328">
                  <c:v>0.12310791015625</c:v>
                </c:pt>
                <c:pt idx="329">
                  <c:v>0.12371826171875001</c:v>
                </c:pt>
                <c:pt idx="330">
                  <c:v>0.12432861328125</c:v>
                </c:pt>
                <c:pt idx="331">
                  <c:v>0.124908447265625</c:v>
                </c:pt>
                <c:pt idx="332">
                  <c:v>0.125457763671875</c:v>
                </c:pt>
                <c:pt idx="333">
                  <c:v>0.12536621093750003</c:v>
                </c:pt>
                <c:pt idx="334">
                  <c:v>9.7991943359375007E-3</c:v>
                </c:pt>
                <c:pt idx="335">
                  <c:v>9.2956542968750007E-3</c:v>
                </c:pt>
                <c:pt idx="336">
                  <c:v>9.0637207031250017E-3</c:v>
                </c:pt>
                <c:pt idx="337">
                  <c:v>8.9202880859375003E-3</c:v>
                </c:pt>
                <c:pt idx="338">
                  <c:v>8.8226318359375007E-3</c:v>
                </c:pt>
                <c:pt idx="339">
                  <c:v>8.8806152343750017E-3</c:v>
                </c:pt>
                <c:pt idx="340">
                  <c:v>9.0423583984375003E-3</c:v>
                </c:pt>
                <c:pt idx="341">
                  <c:v>8.7982177734375003E-3</c:v>
                </c:pt>
                <c:pt idx="342">
                  <c:v>8.801269531250001E-3</c:v>
                </c:pt>
                <c:pt idx="343">
                  <c:v>9.1705322265625017E-3</c:v>
                </c:pt>
                <c:pt idx="344">
                  <c:v>9.7415161132812511E-2</c:v>
                </c:pt>
                <c:pt idx="345">
                  <c:v>0.13088989257812503</c:v>
                </c:pt>
                <c:pt idx="346">
                  <c:v>0.131500244140625</c:v>
                </c:pt>
                <c:pt idx="347">
                  <c:v>0.13214111328125</c:v>
                </c:pt>
                <c:pt idx="348">
                  <c:v>0.13284301757812503</c:v>
                </c:pt>
                <c:pt idx="349">
                  <c:v>0.133331298828125</c:v>
                </c:pt>
                <c:pt idx="350">
                  <c:v>0.13385009765625</c:v>
                </c:pt>
                <c:pt idx="351">
                  <c:v>0.134429931640625</c:v>
                </c:pt>
                <c:pt idx="352">
                  <c:v>0.13494873046875003</c:v>
                </c:pt>
                <c:pt idx="353">
                  <c:v>0.1356201171875</c:v>
                </c:pt>
                <c:pt idx="354">
                  <c:v>1.107177734375E-2</c:v>
                </c:pt>
                <c:pt idx="355">
                  <c:v>1.03363037109375E-2</c:v>
                </c:pt>
                <c:pt idx="356">
                  <c:v>1.0098266601562501E-2</c:v>
                </c:pt>
                <c:pt idx="357">
                  <c:v>9.94873046875E-3</c:v>
                </c:pt>
                <c:pt idx="358">
                  <c:v>9.8510742187500003E-3</c:v>
                </c:pt>
                <c:pt idx="359">
                  <c:v>9.808349609375001E-3</c:v>
                </c:pt>
                <c:pt idx="360">
                  <c:v>9.7839355468750007E-3</c:v>
                </c:pt>
                <c:pt idx="361">
                  <c:v>9.793090820312501E-3</c:v>
                </c:pt>
                <c:pt idx="362">
                  <c:v>9.9334716796875E-3</c:v>
                </c:pt>
                <c:pt idx="363">
                  <c:v>9.9517822265625007E-3</c:v>
                </c:pt>
                <c:pt idx="364">
                  <c:v>9.7396850585937514E-2</c:v>
                </c:pt>
                <c:pt idx="365">
                  <c:v>0.14044189453125</c:v>
                </c:pt>
                <c:pt idx="366">
                  <c:v>0.1412353515625</c:v>
                </c:pt>
                <c:pt idx="367">
                  <c:v>0.1419677734375</c:v>
                </c:pt>
                <c:pt idx="368">
                  <c:v>0.1427001953125</c:v>
                </c:pt>
                <c:pt idx="369">
                  <c:v>0.143402099609375</c:v>
                </c:pt>
                <c:pt idx="370">
                  <c:v>0.14373779296875</c:v>
                </c:pt>
                <c:pt idx="371">
                  <c:v>0.14419555664062503</c:v>
                </c:pt>
                <c:pt idx="372">
                  <c:v>0.144805908203125</c:v>
                </c:pt>
                <c:pt idx="373">
                  <c:v>0.14532470703125</c:v>
                </c:pt>
                <c:pt idx="374">
                  <c:v>1.3348388671875001E-2</c:v>
                </c:pt>
                <c:pt idx="375">
                  <c:v>1.1810302734375E-2</c:v>
                </c:pt>
                <c:pt idx="376">
                  <c:v>1.1532592773437501E-2</c:v>
                </c:pt>
                <c:pt idx="377">
                  <c:v>1.1386108398437501E-2</c:v>
                </c:pt>
                <c:pt idx="378">
                  <c:v>1.12762451171875E-2</c:v>
                </c:pt>
                <c:pt idx="379">
                  <c:v>1.12457275390625E-2</c:v>
                </c:pt>
                <c:pt idx="380">
                  <c:v>1.1227416992187499E-2</c:v>
                </c:pt>
                <c:pt idx="381">
                  <c:v>1.1221313476562501E-2</c:v>
                </c:pt>
                <c:pt idx="382">
                  <c:v>1.1264038085937501E-2</c:v>
                </c:pt>
                <c:pt idx="383">
                  <c:v>1.1260986328125E-2</c:v>
                </c:pt>
                <c:pt idx="384">
                  <c:v>0.149139404296875</c:v>
                </c:pt>
                <c:pt idx="385">
                  <c:v>0.150726318359375</c:v>
                </c:pt>
                <c:pt idx="386">
                  <c:v>0.151519775390625</c:v>
                </c:pt>
                <c:pt idx="387">
                  <c:v>0.15206909179687503</c:v>
                </c:pt>
                <c:pt idx="388">
                  <c:v>0.1527099609375</c:v>
                </c:pt>
                <c:pt idx="389">
                  <c:v>0.1533203125</c:v>
                </c:pt>
                <c:pt idx="390">
                  <c:v>0.153961181640625</c:v>
                </c:pt>
                <c:pt idx="391">
                  <c:v>0.15466308593750003</c:v>
                </c:pt>
                <c:pt idx="392">
                  <c:v>0.15515136718750003</c:v>
                </c:pt>
                <c:pt idx="393">
                  <c:v>0.15563964843750003</c:v>
                </c:pt>
                <c:pt idx="394">
                  <c:v>2.5634765625000003E-2</c:v>
                </c:pt>
                <c:pt idx="395">
                  <c:v>1.3800048828125001E-2</c:v>
                </c:pt>
                <c:pt idx="396">
                  <c:v>1.34063720703125E-2</c:v>
                </c:pt>
                <c:pt idx="397">
                  <c:v>1.3250732421875001E-2</c:v>
                </c:pt>
                <c:pt idx="398">
                  <c:v>1.314697265625E-2</c:v>
                </c:pt>
                <c:pt idx="399">
                  <c:v>1.3052368164062501E-2</c:v>
                </c:pt>
                <c:pt idx="400">
                  <c:v>1.30401611328125E-2</c:v>
                </c:pt>
                <c:pt idx="401">
                  <c:v>1.3043212890624999E-2</c:v>
                </c:pt>
                <c:pt idx="402">
                  <c:v>1.3073730468749999E-2</c:v>
                </c:pt>
                <c:pt idx="403">
                  <c:v>1.3113403320312501E-2</c:v>
                </c:pt>
                <c:pt idx="404">
                  <c:v>0.155792236328125</c:v>
                </c:pt>
                <c:pt idx="405">
                  <c:v>0.16043090820312503</c:v>
                </c:pt>
                <c:pt idx="406">
                  <c:v>0.161224365234375</c:v>
                </c:pt>
                <c:pt idx="407">
                  <c:v>0.162078857421875</c:v>
                </c:pt>
                <c:pt idx="408">
                  <c:v>0.16265869140625</c:v>
                </c:pt>
                <c:pt idx="409">
                  <c:v>0.163482666015625</c:v>
                </c:pt>
                <c:pt idx="410">
                  <c:v>0.163970947265625</c:v>
                </c:pt>
                <c:pt idx="411">
                  <c:v>0.16461181640625</c:v>
                </c:pt>
                <c:pt idx="412">
                  <c:v>0.16513061523437503</c:v>
                </c:pt>
                <c:pt idx="413">
                  <c:v>0.16571044921875003</c:v>
                </c:pt>
                <c:pt idx="414">
                  <c:v>8.648681640625E-2</c:v>
                </c:pt>
                <c:pt idx="415">
                  <c:v>1.617431640625E-2</c:v>
                </c:pt>
                <c:pt idx="416">
                  <c:v>1.5695190429687499E-2</c:v>
                </c:pt>
                <c:pt idx="417">
                  <c:v>1.546630859375E-2</c:v>
                </c:pt>
                <c:pt idx="418">
                  <c:v>1.5365600585937502E-2</c:v>
                </c:pt>
                <c:pt idx="419">
                  <c:v>1.5304565429687502E-2</c:v>
                </c:pt>
                <c:pt idx="420">
                  <c:v>1.5298461914062502E-2</c:v>
                </c:pt>
                <c:pt idx="421">
                  <c:v>1.5316772460937501E-2</c:v>
                </c:pt>
                <c:pt idx="422">
                  <c:v>1.5359497070312499E-2</c:v>
                </c:pt>
                <c:pt idx="423">
                  <c:v>1.5386962890625E-2</c:v>
                </c:pt>
                <c:pt idx="424">
                  <c:v>0.11560058593750001</c:v>
                </c:pt>
                <c:pt idx="425">
                  <c:v>0.17059326171875</c:v>
                </c:pt>
                <c:pt idx="426">
                  <c:v>0.17163085937500003</c:v>
                </c:pt>
                <c:pt idx="427">
                  <c:v>0.17218017578125</c:v>
                </c:pt>
                <c:pt idx="428">
                  <c:v>0.172821044921875</c:v>
                </c:pt>
                <c:pt idx="429">
                  <c:v>0.173553466796875</c:v>
                </c:pt>
                <c:pt idx="430">
                  <c:v>0.174163818359375</c:v>
                </c:pt>
                <c:pt idx="431">
                  <c:v>0.17486572265625</c:v>
                </c:pt>
                <c:pt idx="432">
                  <c:v>0.17529296875000003</c:v>
                </c:pt>
                <c:pt idx="433">
                  <c:v>0.17584228515625</c:v>
                </c:pt>
                <c:pt idx="434">
                  <c:v>0.157867431640625</c:v>
                </c:pt>
                <c:pt idx="435">
                  <c:v>1.898193359375E-2</c:v>
                </c:pt>
                <c:pt idx="436">
                  <c:v>1.83563232421875E-2</c:v>
                </c:pt>
                <c:pt idx="437">
                  <c:v>1.8136596679687502E-2</c:v>
                </c:pt>
                <c:pt idx="438">
                  <c:v>1.8057250976562501E-2</c:v>
                </c:pt>
                <c:pt idx="439">
                  <c:v>1.8017578125000003E-2</c:v>
                </c:pt>
                <c:pt idx="440">
                  <c:v>1.8011474609375001E-2</c:v>
                </c:pt>
                <c:pt idx="441">
                  <c:v>1.8026733398437501E-2</c:v>
                </c:pt>
                <c:pt idx="442">
                  <c:v>1.8148803710937501E-2</c:v>
                </c:pt>
                <c:pt idx="443">
                  <c:v>1.8228149414062502E-2</c:v>
                </c:pt>
                <c:pt idx="444">
                  <c:v>4.150390625E-2</c:v>
                </c:pt>
                <c:pt idx="445">
                  <c:v>0.18072509765625003</c:v>
                </c:pt>
                <c:pt idx="446">
                  <c:v>0.181671142578125</c:v>
                </c:pt>
                <c:pt idx="447">
                  <c:v>0.182708740234375</c:v>
                </c:pt>
                <c:pt idx="448">
                  <c:v>0.183349609375</c:v>
                </c:pt>
                <c:pt idx="449">
                  <c:v>0.18414306640625003</c:v>
                </c:pt>
                <c:pt idx="450">
                  <c:v>0.18487548828125003</c:v>
                </c:pt>
                <c:pt idx="451">
                  <c:v>0.18542480468750003</c:v>
                </c:pt>
                <c:pt idx="452">
                  <c:v>0.185791015625</c:v>
                </c:pt>
                <c:pt idx="453">
                  <c:v>0.18624877929687503</c:v>
                </c:pt>
                <c:pt idx="454">
                  <c:v>0.18591308593750003</c:v>
                </c:pt>
                <c:pt idx="455">
                  <c:v>2.2540283203125001E-2</c:v>
                </c:pt>
                <c:pt idx="456">
                  <c:v>2.1676635742187502E-2</c:v>
                </c:pt>
                <c:pt idx="457">
                  <c:v>2.1411132812500001E-2</c:v>
                </c:pt>
                <c:pt idx="458">
                  <c:v>2.1325683593750002E-2</c:v>
                </c:pt>
                <c:pt idx="459">
                  <c:v>2.1319580078125001E-2</c:v>
                </c:pt>
                <c:pt idx="460">
                  <c:v>2.13470458984375E-2</c:v>
                </c:pt>
                <c:pt idx="461">
                  <c:v>2.13775634765625E-2</c:v>
                </c:pt>
                <c:pt idx="462">
                  <c:v>2.1502685546875001E-2</c:v>
                </c:pt>
                <c:pt idx="463">
                  <c:v>2.1627807617187501E-2</c:v>
                </c:pt>
                <c:pt idx="464">
                  <c:v>2.2357177734375001E-2</c:v>
                </c:pt>
                <c:pt idx="465">
                  <c:v>0.19128417968750003</c:v>
                </c:pt>
                <c:pt idx="466">
                  <c:v>0.19274902343750003</c:v>
                </c:pt>
                <c:pt idx="467">
                  <c:v>0.19348144531250003</c:v>
                </c:pt>
                <c:pt idx="468">
                  <c:v>0.19403076171875003</c:v>
                </c:pt>
                <c:pt idx="469">
                  <c:v>0.19485473632812503</c:v>
                </c:pt>
                <c:pt idx="470">
                  <c:v>0.1956787109375</c:v>
                </c:pt>
                <c:pt idx="471">
                  <c:v>0.19638061523437503</c:v>
                </c:pt>
                <c:pt idx="472">
                  <c:v>0.197021484375</c:v>
                </c:pt>
                <c:pt idx="473">
                  <c:v>0.19760131835937503</c:v>
                </c:pt>
                <c:pt idx="474">
                  <c:v>0.198150634765625</c:v>
                </c:pt>
                <c:pt idx="475">
                  <c:v>2.6940917968750002E-2</c:v>
                </c:pt>
                <c:pt idx="476">
                  <c:v>2.5820922851562501E-2</c:v>
                </c:pt>
                <c:pt idx="477">
                  <c:v>2.5494384765624999E-2</c:v>
                </c:pt>
                <c:pt idx="478">
                  <c:v>2.5396728515625001E-2</c:v>
                </c:pt>
                <c:pt idx="479">
                  <c:v>2.5421142578125003E-2</c:v>
                </c:pt>
                <c:pt idx="480">
                  <c:v>2.5454711914062501E-2</c:v>
                </c:pt>
                <c:pt idx="481">
                  <c:v>2.5549316406250001E-2</c:v>
                </c:pt>
                <c:pt idx="482">
                  <c:v>2.5668334960937501E-2</c:v>
                </c:pt>
                <c:pt idx="483">
                  <c:v>2.5857543945312502E-2</c:v>
                </c:pt>
                <c:pt idx="484">
                  <c:v>2.5988769531250001E-2</c:v>
                </c:pt>
                <c:pt idx="485">
                  <c:v>0.20214843750000003</c:v>
                </c:pt>
                <c:pt idx="486">
                  <c:v>0.20391845703125</c:v>
                </c:pt>
                <c:pt idx="487">
                  <c:v>0.20477294921875</c:v>
                </c:pt>
                <c:pt idx="488">
                  <c:v>0.20550537109375</c:v>
                </c:pt>
                <c:pt idx="489">
                  <c:v>0.2061767578125</c:v>
                </c:pt>
                <c:pt idx="490">
                  <c:v>0.20709228515625003</c:v>
                </c:pt>
                <c:pt idx="491">
                  <c:v>0.20782470703125003</c:v>
                </c:pt>
                <c:pt idx="492">
                  <c:v>0.208587646484375</c:v>
                </c:pt>
                <c:pt idx="493">
                  <c:v>0.20928955078125003</c:v>
                </c:pt>
                <c:pt idx="494">
                  <c:v>0.209808349609375</c:v>
                </c:pt>
                <c:pt idx="495">
                  <c:v>3.2379150390625E-2</c:v>
                </c:pt>
                <c:pt idx="496">
                  <c:v>3.0841064453124997E-2</c:v>
                </c:pt>
                <c:pt idx="497">
                  <c:v>3.0480957031250002E-2</c:v>
                </c:pt>
                <c:pt idx="498">
                  <c:v>3.0426025390625E-2</c:v>
                </c:pt>
                <c:pt idx="499">
                  <c:v>3.0526733398437499E-2</c:v>
                </c:pt>
                <c:pt idx="500">
                  <c:v>3.0615234375000001E-2</c:v>
                </c:pt>
                <c:pt idx="501">
                  <c:v>3.0795288085937504E-2</c:v>
                </c:pt>
                <c:pt idx="502">
                  <c:v>3.0975341796875003E-2</c:v>
                </c:pt>
                <c:pt idx="503">
                  <c:v>3.1198120117187499E-2</c:v>
                </c:pt>
                <c:pt idx="504">
                  <c:v>3.1454467773437501E-2</c:v>
                </c:pt>
                <c:pt idx="505">
                  <c:v>0.2135009765625</c:v>
                </c:pt>
                <c:pt idx="506">
                  <c:v>0.215576171875</c:v>
                </c:pt>
                <c:pt idx="507">
                  <c:v>0.216796875</c:v>
                </c:pt>
                <c:pt idx="508">
                  <c:v>0.21759033203125003</c:v>
                </c:pt>
                <c:pt idx="509">
                  <c:v>0.218658447265625</c:v>
                </c:pt>
                <c:pt idx="510">
                  <c:v>0.219482421875</c:v>
                </c:pt>
                <c:pt idx="511">
                  <c:v>0.220123291015625</c:v>
                </c:pt>
                <c:pt idx="512">
                  <c:v>0.22088623046875</c:v>
                </c:pt>
                <c:pt idx="513">
                  <c:v>0.22131347656250003</c:v>
                </c:pt>
                <c:pt idx="514">
                  <c:v>0.22186279296875003</c:v>
                </c:pt>
                <c:pt idx="515">
                  <c:v>4.8248291015625007E-2</c:v>
                </c:pt>
                <c:pt idx="516">
                  <c:v>3.69873046875E-2</c:v>
                </c:pt>
                <c:pt idx="517">
                  <c:v>3.662109375E-2</c:v>
                </c:pt>
                <c:pt idx="518">
                  <c:v>3.662109375E-2</c:v>
                </c:pt>
                <c:pt idx="519">
                  <c:v>3.67431640625E-2</c:v>
                </c:pt>
                <c:pt idx="520">
                  <c:v>3.6865234375E-2</c:v>
                </c:pt>
                <c:pt idx="521">
                  <c:v>3.717041015625E-2</c:v>
                </c:pt>
                <c:pt idx="522">
                  <c:v>3.741455078125E-2</c:v>
                </c:pt>
                <c:pt idx="523">
                  <c:v>3.7689208984375E-2</c:v>
                </c:pt>
                <c:pt idx="524">
                  <c:v>3.8055419921875E-2</c:v>
                </c:pt>
                <c:pt idx="525">
                  <c:v>0.224273681640625</c:v>
                </c:pt>
                <c:pt idx="526">
                  <c:v>0.228912353515625</c:v>
                </c:pt>
                <c:pt idx="527">
                  <c:v>0.2298583984375</c:v>
                </c:pt>
                <c:pt idx="528">
                  <c:v>0.230926513671875</c:v>
                </c:pt>
                <c:pt idx="529">
                  <c:v>0.23178100585937503</c:v>
                </c:pt>
                <c:pt idx="530">
                  <c:v>0.2327880859375</c:v>
                </c:pt>
                <c:pt idx="531">
                  <c:v>0.23358154296875003</c:v>
                </c:pt>
                <c:pt idx="532">
                  <c:v>0.23431396484375</c:v>
                </c:pt>
                <c:pt idx="533">
                  <c:v>0.23544311523437503</c:v>
                </c:pt>
                <c:pt idx="534">
                  <c:v>0.236358642578125</c:v>
                </c:pt>
                <c:pt idx="535">
                  <c:v>0.12197875976562501</c:v>
                </c:pt>
                <c:pt idx="536">
                  <c:v>4.5257568359375E-2</c:v>
                </c:pt>
                <c:pt idx="537">
                  <c:v>4.4952392578125E-2</c:v>
                </c:pt>
                <c:pt idx="538">
                  <c:v>4.4952392578125E-2</c:v>
                </c:pt>
                <c:pt idx="539">
                  <c:v>4.522705078125E-2</c:v>
                </c:pt>
                <c:pt idx="540">
                  <c:v>4.547119140625E-2</c:v>
                </c:pt>
                <c:pt idx="541">
                  <c:v>4.58984375E-2</c:v>
                </c:pt>
                <c:pt idx="542">
                  <c:v>4.62646484375E-2</c:v>
                </c:pt>
                <c:pt idx="543">
                  <c:v>4.6661376953125007E-2</c:v>
                </c:pt>
                <c:pt idx="544">
                  <c:v>4.7149658203125007E-2</c:v>
                </c:pt>
                <c:pt idx="545">
                  <c:v>0.18780517578125</c:v>
                </c:pt>
                <c:pt idx="546">
                  <c:v>0.24371337890625003</c:v>
                </c:pt>
                <c:pt idx="547">
                  <c:v>0.245208740234375</c:v>
                </c:pt>
                <c:pt idx="548">
                  <c:v>0.246185302734375</c:v>
                </c:pt>
                <c:pt idx="549">
                  <c:v>0.247283935546875</c:v>
                </c:pt>
                <c:pt idx="550">
                  <c:v>0.2481689453125</c:v>
                </c:pt>
                <c:pt idx="551">
                  <c:v>0.2491455078125</c:v>
                </c:pt>
                <c:pt idx="552">
                  <c:v>0.2501220703125</c:v>
                </c:pt>
                <c:pt idx="553">
                  <c:v>0.250946044921875</c:v>
                </c:pt>
                <c:pt idx="554">
                  <c:v>0.251922607421875</c:v>
                </c:pt>
                <c:pt idx="555">
                  <c:v>0.22344970703125</c:v>
                </c:pt>
                <c:pt idx="556">
                  <c:v>5.6488037109375E-2</c:v>
                </c:pt>
                <c:pt idx="557">
                  <c:v>5.62744140625E-2</c:v>
                </c:pt>
                <c:pt idx="558">
                  <c:v>5.6488037109375E-2</c:v>
                </c:pt>
                <c:pt idx="559">
                  <c:v>5.6854248046875E-2</c:v>
                </c:pt>
                <c:pt idx="560">
                  <c:v>5.7373046875000007E-2</c:v>
                </c:pt>
                <c:pt idx="561">
                  <c:v>5.7891845703125E-2</c:v>
                </c:pt>
                <c:pt idx="562">
                  <c:v>5.8532714843750007E-2</c:v>
                </c:pt>
                <c:pt idx="563">
                  <c:v>5.9143066406250007E-2</c:v>
                </c:pt>
                <c:pt idx="564">
                  <c:v>5.9814453125000007E-2</c:v>
                </c:pt>
                <c:pt idx="565">
                  <c:v>9.6954345703125E-2</c:v>
                </c:pt>
                <c:pt idx="566">
                  <c:v>0.261627197265625</c:v>
                </c:pt>
                <c:pt idx="567">
                  <c:v>0.26318359375</c:v>
                </c:pt>
                <c:pt idx="568">
                  <c:v>0.26452636718750006</c:v>
                </c:pt>
                <c:pt idx="569">
                  <c:v>0.26580810546875</c:v>
                </c:pt>
                <c:pt idx="570">
                  <c:v>0.267242431640625</c:v>
                </c:pt>
                <c:pt idx="571">
                  <c:v>0.26834106445312506</c:v>
                </c:pt>
                <c:pt idx="572">
                  <c:v>0.269134521484375</c:v>
                </c:pt>
                <c:pt idx="573">
                  <c:v>0.270416259765625</c:v>
                </c:pt>
                <c:pt idx="574">
                  <c:v>0.271728515625</c:v>
                </c:pt>
                <c:pt idx="575">
                  <c:v>0.270965576171875</c:v>
                </c:pt>
                <c:pt idx="576">
                  <c:v>7.2235107421875E-2</c:v>
                </c:pt>
                <c:pt idx="577">
                  <c:v>7.1990966796875E-2</c:v>
                </c:pt>
                <c:pt idx="578">
                  <c:v>7.2479248046875E-2</c:v>
                </c:pt>
                <c:pt idx="579">
                  <c:v>7.3150634765625014E-2</c:v>
                </c:pt>
                <c:pt idx="580">
                  <c:v>7.3883056640625014E-2</c:v>
                </c:pt>
                <c:pt idx="581">
                  <c:v>7.476806640625E-2</c:v>
                </c:pt>
                <c:pt idx="582">
                  <c:v>7.568359375E-2</c:v>
                </c:pt>
                <c:pt idx="583">
                  <c:v>7.6599121093750014E-2</c:v>
                </c:pt>
                <c:pt idx="584">
                  <c:v>7.7545166015625E-2</c:v>
                </c:pt>
                <c:pt idx="585">
                  <c:v>7.9986572265625E-2</c:v>
                </c:pt>
                <c:pt idx="586">
                  <c:v>0.283905029296875</c:v>
                </c:pt>
                <c:pt idx="587">
                  <c:v>0.28622436523437506</c:v>
                </c:pt>
                <c:pt idx="588">
                  <c:v>0.28790283203125006</c:v>
                </c:pt>
                <c:pt idx="589">
                  <c:v>0.28945922851562506</c:v>
                </c:pt>
                <c:pt idx="590">
                  <c:v>0.2908935546875</c:v>
                </c:pt>
                <c:pt idx="591">
                  <c:v>0.29220581054687506</c:v>
                </c:pt>
                <c:pt idx="592">
                  <c:v>0.29376220703125006</c:v>
                </c:pt>
                <c:pt idx="593">
                  <c:v>0.295074462890625</c:v>
                </c:pt>
                <c:pt idx="594">
                  <c:v>0.29669189453125006</c:v>
                </c:pt>
                <c:pt idx="595">
                  <c:v>0.298248291015625</c:v>
                </c:pt>
                <c:pt idx="596">
                  <c:v>9.4482421875E-2</c:v>
                </c:pt>
                <c:pt idx="597">
                  <c:v>9.4329833984375E-2</c:v>
                </c:pt>
                <c:pt idx="598">
                  <c:v>9.50927734375E-2</c:v>
                </c:pt>
                <c:pt idx="599">
                  <c:v>9.6160888671875014E-2</c:v>
                </c:pt>
                <c:pt idx="600">
                  <c:v>9.722900390625E-2</c:v>
                </c:pt>
                <c:pt idx="601">
                  <c:v>9.8419189453125E-2</c:v>
                </c:pt>
                <c:pt idx="602">
                  <c:v>9.9761962890625E-2</c:v>
                </c:pt>
                <c:pt idx="603">
                  <c:v>0.101104736328125</c:v>
                </c:pt>
                <c:pt idx="604">
                  <c:v>0.10247802734375</c:v>
                </c:pt>
                <c:pt idx="605">
                  <c:v>0.10382080078125</c:v>
                </c:pt>
                <c:pt idx="606">
                  <c:v>0.31231689453125</c:v>
                </c:pt>
                <c:pt idx="607">
                  <c:v>0.31500244140625006</c:v>
                </c:pt>
                <c:pt idx="608">
                  <c:v>0.317138671875</c:v>
                </c:pt>
                <c:pt idx="609">
                  <c:v>0.319183349609375</c:v>
                </c:pt>
                <c:pt idx="610">
                  <c:v>0.321075439453125</c:v>
                </c:pt>
                <c:pt idx="611">
                  <c:v>0.322906494140625</c:v>
                </c:pt>
                <c:pt idx="612">
                  <c:v>0.324737548828125</c:v>
                </c:pt>
                <c:pt idx="613">
                  <c:v>0.32653808593750006</c:v>
                </c:pt>
                <c:pt idx="614">
                  <c:v>0.328338623046875</c:v>
                </c:pt>
                <c:pt idx="615">
                  <c:v>0.330291748046875</c:v>
                </c:pt>
                <c:pt idx="616">
                  <c:v>0.1251220703125</c:v>
                </c:pt>
                <c:pt idx="617">
                  <c:v>0.12493896484375001</c:v>
                </c:pt>
                <c:pt idx="618">
                  <c:v>0.126129150390625</c:v>
                </c:pt>
                <c:pt idx="619">
                  <c:v>0.127685546875</c:v>
                </c:pt>
                <c:pt idx="620">
                  <c:v>0.129302978515625</c:v>
                </c:pt>
                <c:pt idx="621">
                  <c:v>0.131011962890625</c:v>
                </c:pt>
                <c:pt idx="622">
                  <c:v>0.132843017578125</c:v>
                </c:pt>
                <c:pt idx="623">
                  <c:v>0.13470458984375</c:v>
                </c:pt>
                <c:pt idx="624">
                  <c:v>0.1365966796875</c:v>
                </c:pt>
                <c:pt idx="625">
                  <c:v>0.138580322265625</c:v>
                </c:pt>
                <c:pt idx="626">
                  <c:v>0.3492431640625</c:v>
                </c:pt>
                <c:pt idx="627">
                  <c:v>0.353424072265625</c:v>
                </c:pt>
                <c:pt idx="628">
                  <c:v>0.35607910156250006</c:v>
                </c:pt>
                <c:pt idx="629">
                  <c:v>0.3582763671875</c:v>
                </c:pt>
                <c:pt idx="630">
                  <c:v>0.36083984375</c:v>
                </c:pt>
                <c:pt idx="631">
                  <c:v>0.363189697265625</c:v>
                </c:pt>
                <c:pt idx="632">
                  <c:v>0.36572265625</c:v>
                </c:pt>
                <c:pt idx="633">
                  <c:v>0.368133544921875</c:v>
                </c:pt>
                <c:pt idx="634">
                  <c:v>0.370391845703125</c:v>
                </c:pt>
                <c:pt idx="635">
                  <c:v>0.373046875</c:v>
                </c:pt>
                <c:pt idx="636">
                  <c:v>0.17364501953125</c:v>
                </c:pt>
                <c:pt idx="637">
                  <c:v>0.16729736328125</c:v>
                </c:pt>
                <c:pt idx="638">
                  <c:v>0.169097900390625</c:v>
                </c:pt>
                <c:pt idx="639">
                  <c:v>0.17120361328125</c:v>
                </c:pt>
                <c:pt idx="640">
                  <c:v>0.17352294921875</c:v>
                </c:pt>
                <c:pt idx="641">
                  <c:v>0.17584228515625</c:v>
                </c:pt>
                <c:pt idx="642">
                  <c:v>0.178314208984375</c:v>
                </c:pt>
                <c:pt idx="643">
                  <c:v>0.18087768554687503</c:v>
                </c:pt>
                <c:pt idx="644">
                  <c:v>0.183441162109375</c:v>
                </c:pt>
                <c:pt idx="645">
                  <c:v>0.186065673828125</c:v>
                </c:pt>
                <c:pt idx="646">
                  <c:v>0.396636962890625</c:v>
                </c:pt>
                <c:pt idx="647">
                  <c:v>0.4031982421875</c:v>
                </c:pt>
                <c:pt idx="648">
                  <c:v>0.4063720703125</c:v>
                </c:pt>
                <c:pt idx="649">
                  <c:v>0.40939331054687506</c:v>
                </c:pt>
                <c:pt idx="650">
                  <c:v>0.412261962890625</c:v>
                </c:pt>
                <c:pt idx="651">
                  <c:v>0.41552734375</c:v>
                </c:pt>
                <c:pt idx="652">
                  <c:v>0.418731689453125</c:v>
                </c:pt>
                <c:pt idx="653">
                  <c:v>0.4217529296875</c:v>
                </c:pt>
                <c:pt idx="654">
                  <c:v>0.4249267578125</c:v>
                </c:pt>
                <c:pt idx="655">
                  <c:v>0.427947998046875</c:v>
                </c:pt>
                <c:pt idx="656">
                  <c:v>0.291839599609375</c:v>
                </c:pt>
                <c:pt idx="657">
                  <c:v>0.223846435546875</c:v>
                </c:pt>
                <c:pt idx="658">
                  <c:v>0.226287841796875</c:v>
                </c:pt>
                <c:pt idx="659">
                  <c:v>0.2291259765625</c:v>
                </c:pt>
                <c:pt idx="660">
                  <c:v>0.23217773437500003</c:v>
                </c:pt>
                <c:pt idx="661">
                  <c:v>0.235321044921875</c:v>
                </c:pt>
                <c:pt idx="662">
                  <c:v>0.238525390625</c:v>
                </c:pt>
                <c:pt idx="663">
                  <c:v>0.241851806640625</c:v>
                </c:pt>
                <c:pt idx="664">
                  <c:v>0.2452392578125</c:v>
                </c:pt>
                <c:pt idx="665">
                  <c:v>0.2486572265625</c:v>
                </c:pt>
                <c:pt idx="666">
                  <c:v>0.41259765625</c:v>
                </c:pt>
                <c:pt idx="667">
                  <c:v>0.466339111328125</c:v>
                </c:pt>
                <c:pt idx="668">
                  <c:v>0.470794677734375</c:v>
                </c:pt>
                <c:pt idx="669">
                  <c:v>0.47467041015625</c:v>
                </c:pt>
                <c:pt idx="670">
                  <c:v>0.478668212890625</c:v>
                </c:pt>
                <c:pt idx="671">
                  <c:v>0.48245239257812506</c:v>
                </c:pt>
                <c:pt idx="672">
                  <c:v>0.486480712890625</c:v>
                </c:pt>
                <c:pt idx="673">
                  <c:v>0.49011230468749994</c:v>
                </c:pt>
                <c:pt idx="674">
                  <c:v>0.49407958984375006</c:v>
                </c:pt>
                <c:pt idx="675">
                  <c:v>0.49835205078125006</c:v>
                </c:pt>
                <c:pt idx="676">
                  <c:v>0.46405029296875</c:v>
                </c:pt>
                <c:pt idx="677">
                  <c:v>0.297027587890625</c:v>
                </c:pt>
                <c:pt idx="678">
                  <c:v>0.300201416015625</c:v>
                </c:pt>
                <c:pt idx="679">
                  <c:v>0.303924560546875</c:v>
                </c:pt>
                <c:pt idx="680">
                  <c:v>0.30780029296875</c:v>
                </c:pt>
                <c:pt idx="681">
                  <c:v>0.31182861328125</c:v>
                </c:pt>
                <c:pt idx="682">
                  <c:v>0.31591796875</c:v>
                </c:pt>
                <c:pt idx="683">
                  <c:v>0.32012939453125</c:v>
                </c:pt>
                <c:pt idx="684">
                  <c:v>0.324371337890625</c:v>
                </c:pt>
                <c:pt idx="685">
                  <c:v>0.328643798828125</c:v>
                </c:pt>
                <c:pt idx="686">
                  <c:v>0.3763427734375</c:v>
                </c:pt>
                <c:pt idx="687">
                  <c:v>0.54626464843750011</c:v>
                </c:pt>
                <c:pt idx="688">
                  <c:v>0.5511474609375</c:v>
                </c:pt>
                <c:pt idx="689">
                  <c:v>0.55633544921875</c:v>
                </c:pt>
                <c:pt idx="690">
                  <c:v>0.5609130859375</c:v>
                </c:pt>
                <c:pt idx="691">
                  <c:v>0.56610107421875</c:v>
                </c:pt>
                <c:pt idx="692">
                  <c:v>0.57098388671875</c:v>
                </c:pt>
                <c:pt idx="693">
                  <c:v>0.5755615234375</c:v>
                </c:pt>
                <c:pt idx="694">
                  <c:v>0.58013916015625</c:v>
                </c:pt>
                <c:pt idx="695">
                  <c:v>0.58502197265625</c:v>
                </c:pt>
                <c:pt idx="696">
                  <c:v>0.58746337890625</c:v>
                </c:pt>
                <c:pt idx="697">
                  <c:v>0.3887939453125</c:v>
                </c:pt>
                <c:pt idx="698">
                  <c:v>0.39263916015625</c:v>
                </c:pt>
                <c:pt idx="699">
                  <c:v>0.397247314453125</c:v>
                </c:pt>
                <c:pt idx="700">
                  <c:v>0.402099609375</c:v>
                </c:pt>
                <c:pt idx="701">
                  <c:v>0.407012939453125</c:v>
                </c:pt>
                <c:pt idx="702">
                  <c:v>0.41204833984375</c:v>
                </c:pt>
                <c:pt idx="703">
                  <c:v>0.41717529296875</c:v>
                </c:pt>
                <c:pt idx="704">
                  <c:v>0.42239379882812506</c:v>
                </c:pt>
                <c:pt idx="705">
                  <c:v>0.4276123046875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6D75-40B2-993D-BB4E5CFED507}"/>
            </c:ext>
          </c:extLst>
        </c:ser>
        <c:ser>
          <c:idx val="2"/>
          <c:order val="1"/>
          <c:tx>
            <c:v>Hybrid - without hole scavenger</c:v>
          </c:tx>
          <c:spPr>
            <a:ln w="19050" cap="rnd">
              <a:solidFill>
                <a:srgbClr val="0000FF"/>
              </a:solidFill>
              <a:round/>
            </a:ln>
            <a:effectLst/>
          </c:spPr>
          <c:marker>
            <c:symbol val="none"/>
          </c:marker>
          <c:xVal>
            <c:numRef>
              <c:f>'H - GC113'!$G$4:$G$558</c:f>
              <c:numCache>
                <c:formatCode>General</c:formatCode>
                <c:ptCount val="555"/>
                <c:pt idx="0">
                  <c:v>0.4470263671875</c:v>
                </c:pt>
                <c:pt idx="1">
                  <c:v>0.449010009765625</c:v>
                </c:pt>
                <c:pt idx="2">
                  <c:v>0.45099365234375</c:v>
                </c:pt>
                <c:pt idx="3">
                  <c:v>0.452977294921875</c:v>
                </c:pt>
                <c:pt idx="4">
                  <c:v>0.4549609375</c:v>
                </c:pt>
                <c:pt idx="5">
                  <c:v>0.456944580078125</c:v>
                </c:pt>
                <c:pt idx="6">
                  <c:v>0.45892822265625</c:v>
                </c:pt>
                <c:pt idx="7">
                  <c:v>0.460911865234375</c:v>
                </c:pt>
                <c:pt idx="8">
                  <c:v>0.4628955078125</c:v>
                </c:pt>
                <c:pt idx="9">
                  <c:v>0.464879150390625</c:v>
                </c:pt>
                <c:pt idx="10">
                  <c:v>0.46686279296875</c:v>
                </c:pt>
                <c:pt idx="11">
                  <c:v>0.468846435546875</c:v>
                </c:pt>
                <c:pt idx="12">
                  <c:v>0.470830078125</c:v>
                </c:pt>
                <c:pt idx="13">
                  <c:v>0.472813720703125</c:v>
                </c:pt>
                <c:pt idx="14">
                  <c:v>0.47479736328125</c:v>
                </c:pt>
                <c:pt idx="15">
                  <c:v>0.476781005859375</c:v>
                </c:pt>
                <c:pt idx="16">
                  <c:v>0.4787646484375</c:v>
                </c:pt>
                <c:pt idx="17">
                  <c:v>0.480748291015625</c:v>
                </c:pt>
                <c:pt idx="18">
                  <c:v>0.48273193359375</c:v>
                </c:pt>
                <c:pt idx="19">
                  <c:v>0.484715576171875</c:v>
                </c:pt>
                <c:pt idx="20">
                  <c:v>0.48669921875</c:v>
                </c:pt>
                <c:pt idx="21">
                  <c:v>0.488682861328125</c:v>
                </c:pt>
                <c:pt idx="22">
                  <c:v>0.49066650390625</c:v>
                </c:pt>
                <c:pt idx="23">
                  <c:v>0.492650146484375</c:v>
                </c:pt>
                <c:pt idx="24">
                  <c:v>0.4946337890625</c:v>
                </c:pt>
                <c:pt idx="25">
                  <c:v>0.496617431640625</c:v>
                </c:pt>
                <c:pt idx="26">
                  <c:v>0.49860107421875</c:v>
                </c:pt>
                <c:pt idx="27">
                  <c:v>0.500584716796875</c:v>
                </c:pt>
                <c:pt idx="28">
                  <c:v>0.502568359375</c:v>
                </c:pt>
                <c:pt idx="29">
                  <c:v>0.504552001953125</c:v>
                </c:pt>
                <c:pt idx="30">
                  <c:v>0.50653564453125</c:v>
                </c:pt>
                <c:pt idx="31">
                  <c:v>0.508519287109375</c:v>
                </c:pt>
                <c:pt idx="32">
                  <c:v>0.5105029296875</c:v>
                </c:pt>
                <c:pt idx="33">
                  <c:v>0.512486572265625</c:v>
                </c:pt>
                <c:pt idx="34">
                  <c:v>0.51447021484375</c:v>
                </c:pt>
                <c:pt idx="35">
                  <c:v>0.516453857421875</c:v>
                </c:pt>
                <c:pt idx="36">
                  <c:v>0.5184375</c:v>
                </c:pt>
                <c:pt idx="37">
                  <c:v>0.520421142578125</c:v>
                </c:pt>
                <c:pt idx="38">
                  <c:v>0.52240478515625</c:v>
                </c:pt>
                <c:pt idx="39">
                  <c:v>0.524388427734375</c:v>
                </c:pt>
                <c:pt idx="40">
                  <c:v>0.5263720703125</c:v>
                </c:pt>
                <c:pt idx="41">
                  <c:v>0.528355712890625</c:v>
                </c:pt>
                <c:pt idx="42">
                  <c:v>0.53033935546875</c:v>
                </c:pt>
                <c:pt idx="43">
                  <c:v>0.532322998046875</c:v>
                </c:pt>
                <c:pt idx="44">
                  <c:v>0.534306640625</c:v>
                </c:pt>
                <c:pt idx="45">
                  <c:v>0.536290283203125</c:v>
                </c:pt>
                <c:pt idx="46">
                  <c:v>0.53827392578125</c:v>
                </c:pt>
                <c:pt idx="47">
                  <c:v>0.540257568359375</c:v>
                </c:pt>
                <c:pt idx="48">
                  <c:v>0.5422412109375</c:v>
                </c:pt>
                <c:pt idx="49">
                  <c:v>0.544224853515625</c:v>
                </c:pt>
                <c:pt idx="50">
                  <c:v>0.54620849609375</c:v>
                </c:pt>
                <c:pt idx="51">
                  <c:v>0.548192138671875</c:v>
                </c:pt>
                <c:pt idx="52">
                  <c:v>0.55017578125</c:v>
                </c:pt>
                <c:pt idx="53">
                  <c:v>0.552159423828125</c:v>
                </c:pt>
                <c:pt idx="54">
                  <c:v>0.55414306640625</c:v>
                </c:pt>
                <c:pt idx="55">
                  <c:v>0.556126708984375</c:v>
                </c:pt>
                <c:pt idx="56">
                  <c:v>0.5581103515625</c:v>
                </c:pt>
                <c:pt idx="57">
                  <c:v>0.560093994140625</c:v>
                </c:pt>
                <c:pt idx="58">
                  <c:v>0.56207763671875</c:v>
                </c:pt>
                <c:pt idx="59">
                  <c:v>0.564061279296875</c:v>
                </c:pt>
                <c:pt idx="60">
                  <c:v>0.566044921875</c:v>
                </c:pt>
                <c:pt idx="61">
                  <c:v>0.568028564453125</c:v>
                </c:pt>
                <c:pt idx="62">
                  <c:v>0.57001220703125</c:v>
                </c:pt>
                <c:pt idx="63">
                  <c:v>0.571995849609375</c:v>
                </c:pt>
                <c:pt idx="64">
                  <c:v>0.5739794921875</c:v>
                </c:pt>
                <c:pt idx="65">
                  <c:v>0.575963134765625</c:v>
                </c:pt>
                <c:pt idx="66">
                  <c:v>0.57794677734375</c:v>
                </c:pt>
                <c:pt idx="67">
                  <c:v>0.579930419921875</c:v>
                </c:pt>
                <c:pt idx="68">
                  <c:v>0.5819140625</c:v>
                </c:pt>
                <c:pt idx="69">
                  <c:v>0.583897705078125</c:v>
                </c:pt>
                <c:pt idx="70">
                  <c:v>0.58588134765625</c:v>
                </c:pt>
                <c:pt idx="71">
                  <c:v>0.587864990234375</c:v>
                </c:pt>
                <c:pt idx="72">
                  <c:v>0.5898486328125</c:v>
                </c:pt>
                <c:pt idx="73">
                  <c:v>0.591832275390625</c:v>
                </c:pt>
                <c:pt idx="74">
                  <c:v>0.59381591796875</c:v>
                </c:pt>
                <c:pt idx="75">
                  <c:v>0.595799560546875</c:v>
                </c:pt>
                <c:pt idx="76">
                  <c:v>0.597783203125</c:v>
                </c:pt>
                <c:pt idx="77">
                  <c:v>0.599766845703125</c:v>
                </c:pt>
                <c:pt idx="78">
                  <c:v>0.60175048828125</c:v>
                </c:pt>
                <c:pt idx="79">
                  <c:v>0.603734130859375</c:v>
                </c:pt>
                <c:pt idx="80">
                  <c:v>0.6057177734375</c:v>
                </c:pt>
                <c:pt idx="81">
                  <c:v>0.607701416015625</c:v>
                </c:pt>
                <c:pt idx="82">
                  <c:v>0.60968505859375</c:v>
                </c:pt>
                <c:pt idx="83">
                  <c:v>0.611668701171875</c:v>
                </c:pt>
                <c:pt idx="84">
                  <c:v>0.61365234375</c:v>
                </c:pt>
                <c:pt idx="85">
                  <c:v>0.615635986328125</c:v>
                </c:pt>
                <c:pt idx="86">
                  <c:v>0.61761962890625</c:v>
                </c:pt>
                <c:pt idx="87">
                  <c:v>0.619603271484375</c:v>
                </c:pt>
                <c:pt idx="88">
                  <c:v>0.6215869140625</c:v>
                </c:pt>
                <c:pt idx="89">
                  <c:v>0.623570556640625</c:v>
                </c:pt>
                <c:pt idx="90">
                  <c:v>0.62555419921875</c:v>
                </c:pt>
                <c:pt idx="91">
                  <c:v>0.627537841796875</c:v>
                </c:pt>
                <c:pt idx="92">
                  <c:v>0.629521484375</c:v>
                </c:pt>
                <c:pt idx="93">
                  <c:v>0.631505126953125</c:v>
                </c:pt>
                <c:pt idx="94">
                  <c:v>0.63348876953125</c:v>
                </c:pt>
                <c:pt idx="95">
                  <c:v>0.635472412109375</c:v>
                </c:pt>
                <c:pt idx="96">
                  <c:v>0.6374560546875</c:v>
                </c:pt>
                <c:pt idx="97">
                  <c:v>0.639439697265625</c:v>
                </c:pt>
                <c:pt idx="98">
                  <c:v>0.64142333984375</c:v>
                </c:pt>
                <c:pt idx="99">
                  <c:v>0.643406982421875</c:v>
                </c:pt>
                <c:pt idx="100">
                  <c:v>0.645390625</c:v>
                </c:pt>
                <c:pt idx="101">
                  <c:v>0.647374267578125</c:v>
                </c:pt>
                <c:pt idx="102">
                  <c:v>0.64935791015625</c:v>
                </c:pt>
                <c:pt idx="103">
                  <c:v>0.651341552734375</c:v>
                </c:pt>
                <c:pt idx="104">
                  <c:v>0.6533251953125</c:v>
                </c:pt>
                <c:pt idx="105">
                  <c:v>0.655308837890625</c:v>
                </c:pt>
                <c:pt idx="106">
                  <c:v>0.65729248046875</c:v>
                </c:pt>
                <c:pt idx="107">
                  <c:v>0.659276123046875</c:v>
                </c:pt>
                <c:pt idx="108">
                  <c:v>0.661259765625</c:v>
                </c:pt>
                <c:pt idx="109">
                  <c:v>0.663243408203125</c:v>
                </c:pt>
                <c:pt idx="110">
                  <c:v>0.66522705078125</c:v>
                </c:pt>
                <c:pt idx="111">
                  <c:v>0.667210693359375</c:v>
                </c:pt>
                <c:pt idx="112">
                  <c:v>0.6691943359375</c:v>
                </c:pt>
                <c:pt idx="113">
                  <c:v>0.671177978515625</c:v>
                </c:pt>
                <c:pt idx="114">
                  <c:v>0.67316162109375</c:v>
                </c:pt>
                <c:pt idx="115">
                  <c:v>0.675145263671875</c:v>
                </c:pt>
                <c:pt idx="116">
                  <c:v>0.67712890625</c:v>
                </c:pt>
                <c:pt idx="117">
                  <c:v>0.679112548828125</c:v>
                </c:pt>
                <c:pt idx="118">
                  <c:v>0.68109619140625</c:v>
                </c:pt>
                <c:pt idx="119">
                  <c:v>0.683079833984375</c:v>
                </c:pt>
                <c:pt idx="120">
                  <c:v>0.6850634765625</c:v>
                </c:pt>
                <c:pt idx="121">
                  <c:v>0.687047119140625</c:v>
                </c:pt>
                <c:pt idx="122">
                  <c:v>0.68903076171875</c:v>
                </c:pt>
                <c:pt idx="123">
                  <c:v>0.691014404296875</c:v>
                </c:pt>
                <c:pt idx="124">
                  <c:v>0.692998046875</c:v>
                </c:pt>
                <c:pt idx="125">
                  <c:v>0.694981689453125</c:v>
                </c:pt>
                <c:pt idx="126">
                  <c:v>0.69696533203125</c:v>
                </c:pt>
                <c:pt idx="127">
                  <c:v>0.698948974609375</c:v>
                </c:pt>
                <c:pt idx="128">
                  <c:v>0.7009326171875</c:v>
                </c:pt>
                <c:pt idx="129">
                  <c:v>0.702916259765625</c:v>
                </c:pt>
                <c:pt idx="130">
                  <c:v>0.70489990234375</c:v>
                </c:pt>
                <c:pt idx="131">
                  <c:v>0.706883544921875</c:v>
                </c:pt>
                <c:pt idx="132">
                  <c:v>0.7088671875</c:v>
                </c:pt>
                <c:pt idx="133">
                  <c:v>0.710850830078125</c:v>
                </c:pt>
                <c:pt idx="134">
                  <c:v>0.71283447265625</c:v>
                </c:pt>
                <c:pt idx="135">
                  <c:v>0.714818115234375</c:v>
                </c:pt>
                <c:pt idx="136">
                  <c:v>0.7168017578125</c:v>
                </c:pt>
                <c:pt idx="137">
                  <c:v>0.718785400390625</c:v>
                </c:pt>
                <c:pt idx="138">
                  <c:v>0.72076904296875</c:v>
                </c:pt>
                <c:pt idx="139">
                  <c:v>0.722752685546875</c:v>
                </c:pt>
                <c:pt idx="140">
                  <c:v>0.724736328125</c:v>
                </c:pt>
                <c:pt idx="141">
                  <c:v>0.726719970703125</c:v>
                </c:pt>
                <c:pt idx="142">
                  <c:v>0.72870361328125</c:v>
                </c:pt>
                <c:pt idx="143">
                  <c:v>0.730687255859375</c:v>
                </c:pt>
                <c:pt idx="144">
                  <c:v>0.7326708984375</c:v>
                </c:pt>
                <c:pt idx="145">
                  <c:v>0.734654541015625</c:v>
                </c:pt>
                <c:pt idx="146">
                  <c:v>0.73663818359375</c:v>
                </c:pt>
                <c:pt idx="147">
                  <c:v>0.738621826171875</c:v>
                </c:pt>
                <c:pt idx="148">
                  <c:v>0.74060546875</c:v>
                </c:pt>
                <c:pt idx="149">
                  <c:v>0.742589111328125</c:v>
                </c:pt>
                <c:pt idx="150">
                  <c:v>0.74457275390625</c:v>
                </c:pt>
                <c:pt idx="151">
                  <c:v>0.746556396484375</c:v>
                </c:pt>
                <c:pt idx="152">
                  <c:v>0.7485400390625</c:v>
                </c:pt>
                <c:pt idx="153">
                  <c:v>0.750523681640625</c:v>
                </c:pt>
                <c:pt idx="154">
                  <c:v>0.75250732421875</c:v>
                </c:pt>
                <c:pt idx="155">
                  <c:v>0.754490966796875</c:v>
                </c:pt>
                <c:pt idx="156">
                  <c:v>0.756474609375</c:v>
                </c:pt>
                <c:pt idx="157">
                  <c:v>0.758458251953125</c:v>
                </c:pt>
                <c:pt idx="158">
                  <c:v>0.76044189453125</c:v>
                </c:pt>
                <c:pt idx="159">
                  <c:v>0.762425537109375</c:v>
                </c:pt>
                <c:pt idx="160">
                  <c:v>0.7644091796875</c:v>
                </c:pt>
                <c:pt idx="161">
                  <c:v>0.766392822265625</c:v>
                </c:pt>
                <c:pt idx="162">
                  <c:v>0.76837646484375</c:v>
                </c:pt>
                <c:pt idx="163">
                  <c:v>0.770360107421875</c:v>
                </c:pt>
                <c:pt idx="164">
                  <c:v>0.77234375</c:v>
                </c:pt>
                <c:pt idx="165">
                  <c:v>0.774327392578125</c:v>
                </c:pt>
                <c:pt idx="166">
                  <c:v>0.77631103515625</c:v>
                </c:pt>
                <c:pt idx="167">
                  <c:v>0.778294677734375</c:v>
                </c:pt>
                <c:pt idx="168">
                  <c:v>0.7802783203125</c:v>
                </c:pt>
                <c:pt idx="169">
                  <c:v>0.782261962890625</c:v>
                </c:pt>
                <c:pt idx="170">
                  <c:v>0.78424560546875</c:v>
                </c:pt>
                <c:pt idx="171">
                  <c:v>0.786229248046875</c:v>
                </c:pt>
                <c:pt idx="172">
                  <c:v>0.788212890625</c:v>
                </c:pt>
                <c:pt idx="173">
                  <c:v>0.790196533203125</c:v>
                </c:pt>
                <c:pt idx="174">
                  <c:v>0.79218017578125</c:v>
                </c:pt>
                <c:pt idx="175">
                  <c:v>0.794163818359375</c:v>
                </c:pt>
                <c:pt idx="176">
                  <c:v>0.7961474609375</c:v>
                </c:pt>
                <c:pt idx="177">
                  <c:v>0.798131103515625</c:v>
                </c:pt>
                <c:pt idx="178">
                  <c:v>0.80011474609375</c:v>
                </c:pt>
                <c:pt idx="179">
                  <c:v>0.802098388671875</c:v>
                </c:pt>
                <c:pt idx="180">
                  <c:v>0.80408203125</c:v>
                </c:pt>
                <c:pt idx="181">
                  <c:v>0.806065673828125</c:v>
                </c:pt>
                <c:pt idx="182">
                  <c:v>0.80804931640625</c:v>
                </c:pt>
                <c:pt idx="183">
                  <c:v>0.810032958984375</c:v>
                </c:pt>
                <c:pt idx="184">
                  <c:v>0.8120166015625</c:v>
                </c:pt>
                <c:pt idx="185">
                  <c:v>0.814000244140625</c:v>
                </c:pt>
                <c:pt idx="186">
                  <c:v>0.81598388671875</c:v>
                </c:pt>
                <c:pt idx="187">
                  <c:v>0.817967529296875</c:v>
                </c:pt>
                <c:pt idx="188">
                  <c:v>0.819951171875</c:v>
                </c:pt>
                <c:pt idx="189">
                  <c:v>0.821934814453125</c:v>
                </c:pt>
                <c:pt idx="190">
                  <c:v>0.82391845703125</c:v>
                </c:pt>
                <c:pt idx="191">
                  <c:v>0.825902099609375</c:v>
                </c:pt>
                <c:pt idx="192">
                  <c:v>0.8278857421875</c:v>
                </c:pt>
                <c:pt idx="193">
                  <c:v>0.829869384765625</c:v>
                </c:pt>
                <c:pt idx="194">
                  <c:v>0.83185302734375</c:v>
                </c:pt>
                <c:pt idx="195">
                  <c:v>0.833836669921875</c:v>
                </c:pt>
                <c:pt idx="196">
                  <c:v>0.8358203125</c:v>
                </c:pt>
                <c:pt idx="197">
                  <c:v>0.837803955078125</c:v>
                </c:pt>
                <c:pt idx="198">
                  <c:v>0.83978759765625</c:v>
                </c:pt>
                <c:pt idx="199">
                  <c:v>0.841771240234375</c:v>
                </c:pt>
                <c:pt idx="200">
                  <c:v>0.8437548828125</c:v>
                </c:pt>
                <c:pt idx="201">
                  <c:v>0.845738525390625</c:v>
                </c:pt>
                <c:pt idx="202">
                  <c:v>0.84772216796875</c:v>
                </c:pt>
                <c:pt idx="203">
                  <c:v>0.849705810546875</c:v>
                </c:pt>
                <c:pt idx="204">
                  <c:v>0.851689453125</c:v>
                </c:pt>
                <c:pt idx="205">
                  <c:v>0.853673095703125</c:v>
                </c:pt>
                <c:pt idx="206">
                  <c:v>0.85565673828125</c:v>
                </c:pt>
                <c:pt idx="207">
                  <c:v>0.857640380859375</c:v>
                </c:pt>
                <c:pt idx="208">
                  <c:v>0.8596240234375</c:v>
                </c:pt>
                <c:pt idx="209">
                  <c:v>0.861607666015625</c:v>
                </c:pt>
                <c:pt idx="210">
                  <c:v>0.86359130859375</c:v>
                </c:pt>
                <c:pt idx="211">
                  <c:v>0.865574951171875</c:v>
                </c:pt>
                <c:pt idx="212">
                  <c:v>0.86755859375</c:v>
                </c:pt>
                <c:pt idx="213">
                  <c:v>0.869542236328125</c:v>
                </c:pt>
                <c:pt idx="214">
                  <c:v>0.87152587890625</c:v>
                </c:pt>
                <c:pt idx="215">
                  <c:v>0.873509521484375</c:v>
                </c:pt>
                <c:pt idx="216">
                  <c:v>0.8754931640625</c:v>
                </c:pt>
                <c:pt idx="217">
                  <c:v>0.877476806640625</c:v>
                </c:pt>
                <c:pt idx="218">
                  <c:v>0.87946044921875</c:v>
                </c:pt>
                <c:pt idx="219">
                  <c:v>0.881444091796875</c:v>
                </c:pt>
                <c:pt idx="220">
                  <c:v>0.883427734375</c:v>
                </c:pt>
                <c:pt idx="221">
                  <c:v>0.885411376953125</c:v>
                </c:pt>
                <c:pt idx="222">
                  <c:v>0.88739501953125</c:v>
                </c:pt>
                <c:pt idx="223">
                  <c:v>0.889378662109375</c:v>
                </c:pt>
                <c:pt idx="224">
                  <c:v>0.8913623046875</c:v>
                </c:pt>
                <c:pt idx="225">
                  <c:v>0.893345947265625</c:v>
                </c:pt>
                <c:pt idx="226">
                  <c:v>0.89532958984375</c:v>
                </c:pt>
                <c:pt idx="227">
                  <c:v>0.897313232421875</c:v>
                </c:pt>
                <c:pt idx="228">
                  <c:v>0.899296875</c:v>
                </c:pt>
                <c:pt idx="229">
                  <c:v>0.901280517578125</c:v>
                </c:pt>
                <c:pt idx="230">
                  <c:v>0.90326416015625</c:v>
                </c:pt>
                <c:pt idx="231">
                  <c:v>0.905247802734375</c:v>
                </c:pt>
                <c:pt idx="232">
                  <c:v>0.9072314453125</c:v>
                </c:pt>
                <c:pt idx="233">
                  <c:v>0.909215087890625</c:v>
                </c:pt>
                <c:pt idx="234">
                  <c:v>0.91119873046875</c:v>
                </c:pt>
                <c:pt idx="235">
                  <c:v>0.913182373046875</c:v>
                </c:pt>
                <c:pt idx="236">
                  <c:v>0.915166015625</c:v>
                </c:pt>
                <c:pt idx="237">
                  <c:v>0.917149658203125</c:v>
                </c:pt>
                <c:pt idx="238">
                  <c:v>0.91913330078125</c:v>
                </c:pt>
                <c:pt idx="239">
                  <c:v>0.921116943359375</c:v>
                </c:pt>
                <c:pt idx="240">
                  <c:v>0.9231005859375</c:v>
                </c:pt>
                <c:pt idx="241">
                  <c:v>0.925084228515625</c:v>
                </c:pt>
                <c:pt idx="242">
                  <c:v>0.92706787109375</c:v>
                </c:pt>
                <c:pt idx="243">
                  <c:v>0.929051513671875</c:v>
                </c:pt>
                <c:pt idx="244">
                  <c:v>0.93103515625</c:v>
                </c:pt>
                <c:pt idx="245">
                  <c:v>0.933018798828125</c:v>
                </c:pt>
                <c:pt idx="246">
                  <c:v>0.93500244140625</c:v>
                </c:pt>
                <c:pt idx="247">
                  <c:v>0.936986083984375</c:v>
                </c:pt>
                <c:pt idx="248">
                  <c:v>0.9389697265625</c:v>
                </c:pt>
                <c:pt idx="249">
                  <c:v>0.940953369140625</c:v>
                </c:pt>
                <c:pt idx="250">
                  <c:v>0.94293701171875</c:v>
                </c:pt>
                <c:pt idx="251">
                  <c:v>0.944920654296875</c:v>
                </c:pt>
                <c:pt idx="252">
                  <c:v>0.946904296875</c:v>
                </c:pt>
                <c:pt idx="253">
                  <c:v>0.948887939453125</c:v>
                </c:pt>
                <c:pt idx="254">
                  <c:v>0.95087158203125</c:v>
                </c:pt>
                <c:pt idx="255">
                  <c:v>0.952855224609375</c:v>
                </c:pt>
                <c:pt idx="256">
                  <c:v>0.9548388671875</c:v>
                </c:pt>
                <c:pt idx="257">
                  <c:v>0.956822509765625</c:v>
                </c:pt>
                <c:pt idx="258">
                  <c:v>0.95880615234375</c:v>
                </c:pt>
                <c:pt idx="259">
                  <c:v>0.960789794921875</c:v>
                </c:pt>
                <c:pt idx="260">
                  <c:v>0.9627734375</c:v>
                </c:pt>
                <c:pt idx="261">
                  <c:v>0.964757080078125</c:v>
                </c:pt>
                <c:pt idx="262">
                  <c:v>0.96674072265625</c:v>
                </c:pt>
                <c:pt idx="263">
                  <c:v>0.968724365234375</c:v>
                </c:pt>
                <c:pt idx="264">
                  <c:v>0.9707080078125</c:v>
                </c:pt>
                <c:pt idx="265">
                  <c:v>0.972691650390625</c:v>
                </c:pt>
                <c:pt idx="266">
                  <c:v>0.97467529296875</c:v>
                </c:pt>
                <c:pt idx="267">
                  <c:v>0.976658935546875</c:v>
                </c:pt>
                <c:pt idx="268">
                  <c:v>0.978642578125</c:v>
                </c:pt>
                <c:pt idx="269">
                  <c:v>0.980626220703125</c:v>
                </c:pt>
                <c:pt idx="270">
                  <c:v>0.98260986328125</c:v>
                </c:pt>
                <c:pt idx="271">
                  <c:v>0.984593505859375</c:v>
                </c:pt>
                <c:pt idx="272">
                  <c:v>0.9865771484375</c:v>
                </c:pt>
                <c:pt idx="273">
                  <c:v>0.988560791015625</c:v>
                </c:pt>
                <c:pt idx="274">
                  <c:v>0.99054443359375</c:v>
                </c:pt>
                <c:pt idx="275">
                  <c:v>0.992528076171875</c:v>
                </c:pt>
                <c:pt idx="276">
                  <c:v>0.99451171875</c:v>
                </c:pt>
                <c:pt idx="277">
                  <c:v>0.996495361328125</c:v>
                </c:pt>
                <c:pt idx="278">
                  <c:v>0.99847900390625</c:v>
                </c:pt>
                <c:pt idx="279">
                  <c:v>1.0004626464843751</c:v>
                </c:pt>
                <c:pt idx="280">
                  <c:v>1.0024462890625001</c:v>
                </c:pt>
                <c:pt idx="281">
                  <c:v>1.0044299316406251</c:v>
                </c:pt>
                <c:pt idx="282">
                  <c:v>1.0064135742187501</c:v>
                </c:pt>
                <c:pt idx="283">
                  <c:v>1.0083972167968751</c:v>
                </c:pt>
                <c:pt idx="284">
                  <c:v>1.0103808593750001</c:v>
                </c:pt>
                <c:pt idx="285">
                  <c:v>1.0123645019531251</c:v>
                </c:pt>
                <c:pt idx="286">
                  <c:v>1.0143481445312501</c:v>
                </c:pt>
                <c:pt idx="287">
                  <c:v>1.0163317871093751</c:v>
                </c:pt>
                <c:pt idx="288">
                  <c:v>1.0183154296875001</c:v>
                </c:pt>
                <c:pt idx="289">
                  <c:v>1.0202990722656251</c:v>
                </c:pt>
                <c:pt idx="290">
                  <c:v>1.0222827148437501</c:v>
                </c:pt>
                <c:pt idx="291">
                  <c:v>1.0242663574218751</c:v>
                </c:pt>
                <c:pt idx="292">
                  <c:v>1.0262500000000001</c:v>
                </c:pt>
                <c:pt idx="293">
                  <c:v>1.0282336425781251</c:v>
                </c:pt>
                <c:pt idx="294">
                  <c:v>1.0302172851562501</c:v>
                </c:pt>
                <c:pt idx="295">
                  <c:v>1.0322009277343751</c:v>
                </c:pt>
                <c:pt idx="296">
                  <c:v>1.0341845703125001</c:v>
                </c:pt>
                <c:pt idx="297">
                  <c:v>1.0361682128906251</c:v>
                </c:pt>
                <c:pt idx="298">
                  <c:v>1.0381518554687501</c:v>
                </c:pt>
                <c:pt idx="299">
                  <c:v>1.0401354980468751</c:v>
                </c:pt>
                <c:pt idx="300">
                  <c:v>1.0421191406250001</c:v>
                </c:pt>
                <c:pt idx="301">
                  <c:v>1.0441027832031251</c:v>
                </c:pt>
                <c:pt idx="302">
                  <c:v>1.0460864257812501</c:v>
                </c:pt>
                <c:pt idx="303">
                  <c:v>1.0480700683593751</c:v>
                </c:pt>
                <c:pt idx="304">
                  <c:v>1.0500537109375001</c:v>
                </c:pt>
                <c:pt idx="305">
                  <c:v>1.0520373535156251</c:v>
                </c:pt>
                <c:pt idx="306">
                  <c:v>1.0540209960937501</c:v>
                </c:pt>
                <c:pt idx="307">
                  <c:v>1.0560046386718751</c:v>
                </c:pt>
                <c:pt idx="308">
                  <c:v>1.0579882812500001</c:v>
                </c:pt>
                <c:pt idx="309">
                  <c:v>1.0599719238281251</c:v>
                </c:pt>
                <c:pt idx="310">
                  <c:v>1.0619555664062501</c:v>
                </c:pt>
                <c:pt idx="311">
                  <c:v>1.0639392089843751</c:v>
                </c:pt>
                <c:pt idx="312">
                  <c:v>1.0659228515625001</c:v>
                </c:pt>
                <c:pt idx="313">
                  <c:v>1.0679064941406251</c:v>
                </c:pt>
                <c:pt idx="314">
                  <c:v>1.0698901367187501</c:v>
                </c:pt>
                <c:pt idx="315">
                  <c:v>1.0718737792968751</c:v>
                </c:pt>
                <c:pt idx="316">
                  <c:v>1.0738574218750001</c:v>
                </c:pt>
                <c:pt idx="317">
                  <c:v>1.0758410644531251</c:v>
                </c:pt>
                <c:pt idx="318">
                  <c:v>1.0778247070312501</c:v>
                </c:pt>
                <c:pt idx="319">
                  <c:v>1.0798083496093751</c:v>
                </c:pt>
                <c:pt idx="320">
                  <c:v>1.0817919921875001</c:v>
                </c:pt>
                <c:pt idx="321">
                  <c:v>1.0837756347656251</c:v>
                </c:pt>
                <c:pt idx="322">
                  <c:v>1.0857592773437501</c:v>
                </c:pt>
                <c:pt idx="323">
                  <c:v>1.0877429199218751</c:v>
                </c:pt>
                <c:pt idx="324">
                  <c:v>1.0897265625000001</c:v>
                </c:pt>
                <c:pt idx="325">
                  <c:v>1.0917102050781251</c:v>
                </c:pt>
                <c:pt idx="326">
                  <c:v>1.0936938476562501</c:v>
                </c:pt>
                <c:pt idx="327">
                  <c:v>1.0956774902343751</c:v>
                </c:pt>
                <c:pt idx="328">
                  <c:v>1.0976611328125001</c:v>
                </c:pt>
                <c:pt idx="329">
                  <c:v>1.0996447753906251</c:v>
                </c:pt>
                <c:pt idx="330">
                  <c:v>1.1016284179687501</c:v>
                </c:pt>
                <c:pt idx="331">
                  <c:v>1.1036120605468751</c:v>
                </c:pt>
                <c:pt idx="332">
                  <c:v>1.1055957031250001</c:v>
                </c:pt>
                <c:pt idx="333">
                  <c:v>1.1075793457031251</c:v>
                </c:pt>
                <c:pt idx="334">
                  <c:v>1.1095629882812501</c:v>
                </c:pt>
                <c:pt idx="335">
                  <c:v>1.1115466308593751</c:v>
                </c:pt>
                <c:pt idx="336">
                  <c:v>1.1135302734375001</c:v>
                </c:pt>
                <c:pt idx="337">
                  <c:v>1.1155139160156251</c:v>
                </c:pt>
                <c:pt idx="338">
                  <c:v>1.1174975585937501</c:v>
                </c:pt>
                <c:pt idx="339">
                  <c:v>1.1194812011718751</c:v>
                </c:pt>
                <c:pt idx="340">
                  <c:v>1.1214648437500001</c:v>
                </c:pt>
                <c:pt idx="341">
                  <c:v>1.1234484863281251</c:v>
                </c:pt>
                <c:pt idx="342">
                  <c:v>1.1254321289062501</c:v>
                </c:pt>
                <c:pt idx="343">
                  <c:v>1.1274157714843751</c:v>
                </c:pt>
                <c:pt idx="344">
                  <c:v>1.1293994140625001</c:v>
                </c:pt>
                <c:pt idx="345">
                  <c:v>1.1313830566406251</c:v>
                </c:pt>
                <c:pt idx="346">
                  <c:v>1.1333666992187501</c:v>
                </c:pt>
                <c:pt idx="347">
                  <c:v>1.1353503417968751</c:v>
                </c:pt>
                <c:pt idx="348">
                  <c:v>1.1373339843750001</c:v>
                </c:pt>
                <c:pt idx="349">
                  <c:v>1.1393176269531251</c:v>
                </c:pt>
                <c:pt idx="350">
                  <c:v>1.1413012695312501</c:v>
                </c:pt>
                <c:pt idx="351">
                  <c:v>1.1432849121093751</c:v>
                </c:pt>
                <c:pt idx="352">
                  <c:v>1.1452685546875001</c:v>
                </c:pt>
                <c:pt idx="353">
                  <c:v>1.1472521972656251</c:v>
                </c:pt>
                <c:pt idx="354">
                  <c:v>1.1492358398437501</c:v>
                </c:pt>
                <c:pt idx="355">
                  <c:v>1.1512194824218751</c:v>
                </c:pt>
                <c:pt idx="356">
                  <c:v>1.1532031250000001</c:v>
                </c:pt>
                <c:pt idx="357">
                  <c:v>1.1551867675781251</c:v>
                </c:pt>
                <c:pt idx="358">
                  <c:v>1.1571704101562501</c:v>
                </c:pt>
                <c:pt idx="359">
                  <c:v>1.1591540527343751</c:v>
                </c:pt>
                <c:pt idx="360">
                  <c:v>1.1611376953125001</c:v>
                </c:pt>
                <c:pt idx="361">
                  <c:v>1.1631213378906251</c:v>
                </c:pt>
                <c:pt idx="362">
                  <c:v>1.1651049804687501</c:v>
                </c:pt>
                <c:pt idx="363">
                  <c:v>1.1670886230468751</c:v>
                </c:pt>
                <c:pt idx="364">
                  <c:v>1.1690722656250001</c:v>
                </c:pt>
                <c:pt idx="365">
                  <c:v>1.1710559082031251</c:v>
                </c:pt>
                <c:pt idx="366">
                  <c:v>1.1730395507812501</c:v>
                </c:pt>
                <c:pt idx="367">
                  <c:v>1.1750231933593751</c:v>
                </c:pt>
                <c:pt idx="368">
                  <c:v>1.1770068359375001</c:v>
                </c:pt>
                <c:pt idx="369">
                  <c:v>1.1789904785156251</c:v>
                </c:pt>
                <c:pt idx="370">
                  <c:v>1.1809741210937501</c:v>
                </c:pt>
                <c:pt idx="371">
                  <c:v>1.1829577636718751</c:v>
                </c:pt>
                <c:pt idx="372">
                  <c:v>1.1849414062500001</c:v>
                </c:pt>
                <c:pt idx="373">
                  <c:v>1.1869250488281251</c:v>
                </c:pt>
                <c:pt idx="374">
                  <c:v>1.1889086914062501</c:v>
                </c:pt>
                <c:pt idx="375">
                  <c:v>1.1908923339843751</c:v>
                </c:pt>
                <c:pt idx="376">
                  <c:v>1.1928759765625001</c:v>
                </c:pt>
                <c:pt idx="377">
                  <c:v>1.1948596191406251</c:v>
                </c:pt>
                <c:pt idx="378">
                  <c:v>1.1968432617187501</c:v>
                </c:pt>
                <c:pt idx="379">
                  <c:v>1.1988269042968751</c:v>
                </c:pt>
                <c:pt idx="380">
                  <c:v>1.2008105468750001</c:v>
                </c:pt>
                <c:pt idx="381">
                  <c:v>1.2027941894531251</c:v>
                </c:pt>
                <c:pt idx="382">
                  <c:v>1.2047778320312501</c:v>
                </c:pt>
                <c:pt idx="383">
                  <c:v>1.2067614746093751</c:v>
                </c:pt>
                <c:pt idx="384">
                  <c:v>1.2087451171875001</c:v>
                </c:pt>
                <c:pt idx="385">
                  <c:v>1.2107287597656251</c:v>
                </c:pt>
                <c:pt idx="386">
                  <c:v>1.2127124023437501</c:v>
                </c:pt>
                <c:pt idx="387">
                  <c:v>1.2146960449218751</c:v>
                </c:pt>
                <c:pt idx="388">
                  <c:v>1.2166796875000001</c:v>
                </c:pt>
                <c:pt idx="389">
                  <c:v>1.2186633300781251</c:v>
                </c:pt>
                <c:pt idx="390">
                  <c:v>1.2206469726562501</c:v>
                </c:pt>
                <c:pt idx="391">
                  <c:v>1.2226306152343751</c:v>
                </c:pt>
                <c:pt idx="392">
                  <c:v>1.2246142578125001</c:v>
                </c:pt>
                <c:pt idx="393">
                  <c:v>1.2265979003906251</c:v>
                </c:pt>
                <c:pt idx="394">
                  <c:v>1.2285815429687501</c:v>
                </c:pt>
                <c:pt idx="395">
                  <c:v>1.2305651855468751</c:v>
                </c:pt>
                <c:pt idx="396">
                  <c:v>1.2325488281250001</c:v>
                </c:pt>
                <c:pt idx="397">
                  <c:v>1.2345324707031251</c:v>
                </c:pt>
                <c:pt idx="398">
                  <c:v>1.2365161132812501</c:v>
                </c:pt>
                <c:pt idx="399">
                  <c:v>1.2384997558593751</c:v>
                </c:pt>
                <c:pt idx="400">
                  <c:v>1.2404833984375001</c:v>
                </c:pt>
                <c:pt idx="401">
                  <c:v>1.2424670410156251</c:v>
                </c:pt>
                <c:pt idx="402">
                  <c:v>1.2444506835937501</c:v>
                </c:pt>
                <c:pt idx="403">
                  <c:v>1.2464343261718751</c:v>
                </c:pt>
                <c:pt idx="404">
                  <c:v>1.2484179687500001</c:v>
                </c:pt>
                <c:pt idx="405">
                  <c:v>1.2504016113281251</c:v>
                </c:pt>
                <c:pt idx="406">
                  <c:v>1.2523852539062501</c:v>
                </c:pt>
                <c:pt idx="407">
                  <c:v>1.2543688964843751</c:v>
                </c:pt>
                <c:pt idx="408">
                  <c:v>1.2563525390625001</c:v>
                </c:pt>
                <c:pt idx="409">
                  <c:v>1.2583361816406251</c:v>
                </c:pt>
                <c:pt idx="410">
                  <c:v>1.2603198242187501</c:v>
                </c:pt>
                <c:pt idx="411">
                  <c:v>1.2623034667968751</c:v>
                </c:pt>
                <c:pt idx="412">
                  <c:v>1.2642871093750001</c:v>
                </c:pt>
                <c:pt idx="413">
                  <c:v>1.2662707519531251</c:v>
                </c:pt>
                <c:pt idx="414">
                  <c:v>1.2682543945312501</c:v>
                </c:pt>
                <c:pt idx="415">
                  <c:v>1.2702380371093751</c:v>
                </c:pt>
                <c:pt idx="416">
                  <c:v>1.2722216796875001</c:v>
                </c:pt>
                <c:pt idx="417">
                  <c:v>1.2742053222656251</c:v>
                </c:pt>
                <c:pt idx="418">
                  <c:v>1.2761889648437501</c:v>
                </c:pt>
                <c:pt idx="419">
                  <c:v>1.2781726074218751</c:v>
                </c:pt>
                <c:pt idx="420">
                  <c:v>1.2801562500000001</c:v>
                </c:pt>
                <c:pt idx="421">
                  <c:v>1.2821398925781251</c:v>
                </c:pt>
                <c:pt idx="422">
                  <c:v>1.2841235351562501</c:v>
                </c:pt>
                <c:pt idx="423">
                  <c:v>1.2861071777343751</c:v>
                </c:pt>
                <c:pt idx="424">
                  <c:v>1.2880908203125001</c:v>
                </c:pt>
                <c:pt idx="425">
                  <c:v>1.2900744628906251</c:v>
                </c:pt>
                <c:pt idx="426">
                  <c:v>1.2920581054687501</c:v>
                </c:pt>
                <c:pt idx="427">
                  <c:v>1.2940417480468751</c:v>
                </c:pt>
                <c:pt idx="428">
                  <c:v>1.2960253906250001</c:v>
                </c:pt>
                <c:pt idx="429">
                  <c:v>1.2980090332031251</c:v>
                </c:pt>
                <c:pt idx="430">
                  <c:v>1.2999926757812501</c:v>
                </c:pt>
                <c:pt idx="431">
                  <c:v>1.3019763183593751</c:v>
                </c:pt>
                <c:pt idx="432">
                  <c:v>1.3039599609375001</c:v>
                </c:pt>
                <c:pt idx="433">
                  <c:v>1.3059436035156251</c:v>
                </c:pt>
                <c:pt idx="434">
                  <c:v>1.3079272460937501</c:v>
                </c:pt>
                <c:pt idx="435">
                  <c:v>1.3099108886718751</c:v>
                </c:pt>
                <c:pt idx="436">
                  <c:v>1.3118945312500001</c:v>
                </c:pt>
                <c:pt idx="437">
                  <c:v>1.3138781738281251</c:v>
                </c:pt>
                <c:pt idx="438">
                  <c:v>1.3158618164062501</c:v>
                </c:pt>
                <c:pt idx="439">
                  <c:v>1.3178454589843751</c:v>
                </c:pt>
                <c:pt idx="440">
                  <c:v>1.3198291015625001</c:v>
                </c:pt>
                <c:pt idx="441">
                  <c:v>1.3218127441406251</c:v>
                </c:pt>
                <c:pt idx="442">
                  <c:v>1.3237963867187501</c:v>
                </c:pt>
                <c:pt idx="443">
                  <c:v>1.3257800292968751</c:v>
                </c:pt>
                <c:pt idx="444">
                  <c:v>1.3277636718750001</c:v>
                </c:pt>
                <c:pt idx="445">
                  <c:v>1.3297473144531251</c:v>
                </c:pt>
                <c:pt idx="446">
                  <c:v>1.3317309570312501</c:v>
                </c:pt>
                <c:pt idx="447">
                  <c:v>1.3337145996093751</c:v>
                </c:pt>
                <c:pt idx="448">
                  <c:v>1.3356982421875001</c:v>
                </c:pt>
                <c:pt idx="449">
                  <c:v>1.3376818847656251</c:v>
                </c:pt>
                <c:pt idx="450">
                  <c:v>1.3396655273437501</c:v>
                </c:pt>
                <c:pt idx="451">
                  <c:v>1.3416491699218751</c:v>
                </c:pt>
                <c:pt idx="452">
                  <c:v>1.3436328125000001</c:v>
                </c:pt>
                <c:pt idx="453">
                  <c:v>1.3456164550781251</c:v>
                </c:pt>
                <c:pt idx="454">
                  <c:v>1.3476000976562501</c:v>
                </c:pt>
                <c:pt idx="455">
                  <c:v>1.3495837402343751</c:v>
                </c:pt>
                <c:pt idx="456">
                  <c:v>1.3515673828125001</c:v>
                </c:pt>
                <c:pt idx="457">
                  <c:v>1.3535510253906251</c:v>
                </c:pt>
                <c:pt idx="458">
                  <c:v>1.3555346679687501</c:v>
                </c:pt>
                <c:pt idx="459">
                  <c:v>1.3575183105468751</c:v>
                </c:pt>
                <c:pt idx="460">
                  <c:v>1.3595019531250001</c:v>
                </c:pt>
                <c:pt idx="461">
                  <c:v>1.3614855957031251</c:v>
                </c:pt>
                <c:pt idx="462">
                  <c:v>1.3634692382812501</c:v>
                </c:pt>
                <c:pt idx="463">
                  <c:v>1.3654528808593751</c:v>
                </c:pt>
                <c:pt idx="464">
                  <c:v>1.3674365234375001</c:v>
                </c:pt>
                <c:pt idx="465">
                  <c:v>1.3694201660156251</c:v>
                </c:pt>
                <c:pt idx="466">
                  <c:v>1.3714038085937501</c:v>
                </c:pt>
                <c:pt idx="467">
                  <c:v>1.3733874511718751</c:v>
                </c:pt>
                <c:pt idx="468">
                  <c:v>1.3753710937500001</c:v>
                </c:pt>
                <c:pt idx="469">
                  <c:v>1.3773547363281251</c:v>
                </c:pt>
                <c:pt idx="470">
                  <c:v>1.3793383789062501</c:v>
                </c:pt>
                <c:pt idx="471">
                  <c:v>1.3813220214843751</c:v>
                </c:pt>
                <c:pt idx="472">
                  <c:v>1.3833056640625001</c:v>
                </c:pt>
                <c:pt idx="473">
                  <c:v>1.3852893066406251</c:v>
                </c:pt>
                <c:pt idx="474">
                  <c:v>1.3872729492187501</c:v>
                </c:pt>
                <c:pt idx="475">
                  <c:v>1.3892565917968751</c:v>
                </c:pt>
                <c:pt idx="476">
                  <c:v>1.3912402343750001</c:v>
                </c:pt>
                <c:pt idx="477">
                  <c:v>1.3932238769531251</c:v>
                </c:pt>
                <c:pt idx="478">
                  <c:v>1.3952075195312501</c:v>
                </c:pt>
                <c:pt idx="479">
                  <c:v>1.3971911621093751</c:v>
                </c:pt>
                <c:pt idx="480">
                  <c:v>1.3991748046875001</c:v>
                </c:pt>
                <c:pt idx="481">
                  <c:v>1.4011584472656251</c:v>
                </c:pt>
                <c:pt idx="482">
                  <c:v>1.4031420898437501</c:v>
                </c:pt>
                <c:pt idx="483">
                  <c:v>1.4051257324218751</c:v>
                </c:pt>
                <c:pt idx="484">
                  <c:v>1.4071093750000001</c:v>
                </c:pt>
                <c:pt idx="485">
                  <c:v>1.4090930175781251</c:v>
                </c:pt>
                <c:pt idx="486">
                  <c:v>1.4110766601562501</c:v>
                </c:pt>
                <c:pt idx="487">
                  <c:v>1.4130603027343751</c:v>
                </c:pt>
                <c:pt idx="488">
                  <c:v>1.4150439453125001</c:v>
                </c:pt>
                <c:pt idx="489">
                  <c:v>1.4170275878906251</c:v>
                </c:pt>
                <c:pt idx="490">
                  <c:v>1.4190112304687501</c:v>
                </c:pt>
                <c:pt idx="491">
                  <c:v>1.4209948730468751</c:v>
                </c:pt>
                <c:pt idx="492">
                  <c:v>1.4229785156250001</c:v>
                </c:pt>
                <c:pt idx="493">
                  <c:v>1.4249621582031251</c:v>
                </c:pt>
                <c:pt idx="494">
                  <c:v>1.4269458007812501</c:v>
                </c:pt>
                <c:pt idx="495">
                  <c:v>1.4289294433593751</c:v>
                </c:pt>
                <c:pt idx="496">
                  <c:v>1.4309130859375001</c:v>
                </c:pt>
                <c:pt idx="497">
                  <c:v>1.4328967285156251</c:v>
                </c:pt>
                <c:pt idx="498">
                  <c:v>1.4348803710937501</c:v>
                </c:pt>
                <c:pt idx="499">
                  <c:v>1.4368640136718751</c:v>
                </c:pt>
                <c:pt idx="500">
                  <c:v>1.4388476562500001</c:v>
                </c:pt>
                <c:pt idx="501">
                  <c:v>1.4408312988281251</c:v>
                </c:pt>
                <c:pt idx="502">
                  <c:v>1.4428149414062501</c:v>
                </c:pt>
                <c:pt idx="503">
                  <c:v>1.4447985839843751</c:v>
                </c:pt>
                <c:pt idx="504">
                  <c:v>1.4467822265625001</c:v>
                </c:pt>
              </c:numCache>
            </c:numRef>
          </c:xVal>
          <c:yVal>
            <c:numRef>
              <c:f>'H - GC113'!$H$4:$H$558</c:f>
              <c:numCache>
                <c:formatCode>General</c:formatCode>
                <c:ptCount val="555"/>
                <c:pt idx="0">
                  <c:v>2.3254394531250001E-3</c:v>
                </c:pt>
                <c:pt idx="1">
                  <c:v>3.1005859375000003E-3</c:v>
                </c:pt>
                <c:pt idx="2">
                  <c:v>3.7109375000000003E-3</c:v>
                </c:pt>
                <c:pt idx="3">
                  <c:v>4.2022705078125005E-3</c:v>
                </c:pt>
                <c:pt idx="4">
                  <c:v>4.5166015625000009E-3</c:v>
                </c:pt>
                <c:pt idx="5">
                  <c:v>4.9102783203125002E-3</c:v>
                </c:pt>
                <c:pt idx="6">
                  <c:v>5.1666259765625003E-3</c:v>
                </c:pt>
                <c:pt idx="7">
                  <c:v>5.3863525390625009E-3</c:v>
                </c:pt>
                <c:pt idx="8">
                  <c:v>5.6030273437500007E-3</c:v>
                </c:pt>
                <c:pt idx="9">
                  <c:v>5.7617187500000003E-3</c:v>
                </c:pt>
                <c:pt idx="10">
                  <c:v>6.0363769531250003E-3</c:v>
                </c:pt>
                <c:pt idx="11">
                  <c:v>6.2652587890625003E-3</c:v>
                </c:pt>
                <c:pt idx="12">
                  <c:v>6.4666748046875002E-3</c:v>
                </c:pt>
                <c:pt idx="13">
                  <c:v>6.6192626953125002E-3</c:v>
                </c:pt>
                <c:pt idx="14">
                  <c:v>6.7047119140625005E-3</c:v>
                </c:pt>
                <c:pt idx="15">
                  <c:v>6.9244384765625002E-3</c:v>
                </c:pt>
                <c:pt idx="16">
                  <c:v>7.0068359375000007E-3</c:v>
                </c:pt>
                <c:pt idx="17">
                  <c:v>7.1166992187500005E-3</c:v>
                </c:pt>
                <c:pt idx="18">
                  <c:v>7.1319580078125005E-3</c:v>
                </c:pt>
                <c:pt idx="19">
                  <c:v>7.2845458984375005E-3</c:v>
                </c:pt>
                <c:pt idx="20">
                  <c:v>7.4035644531250007E-3</c:v>
                </c:pt>
                <c:pt idx="21">
                  <c:v>7.2357177734375007E-3</c:v>
                </c:pt>
                <c:pt idx="22">
                  <c:v>7.1807861328125003E-3</c:v>
                </c:pt>
                <c:pt idx="23">
                  <c:v>7.229614257812501E-3</c:v>
                </c:pt>
                <c:pt idx="24">
                  <c:v>7.214355468750001E-3</c:v>
                </c:pt>
                <c:pt idx="25">
                  <c:v>7.321166992187501E-3</c:v>
                </c:pt>
                <c:pt idx="26">
                  <c:v>7.2418212890625003E-3</c:v>
                </c:pt>
                <c:pt idx="27">
                  <c:v>7.305908203125001E-3</c:v>
                </c:pt>
                <c:pt idx="28">
                  <c:v>7.3028564453125003E-3</c:v>
                </c:pt>
                <c:pt idx="29">
                  <c:v>7.3242187500000009E-3</c:v>
                </c:pt>
                <c:pt idx="30">
                  <c:v>7.3303222656250005E-3</c:v>
                </c:pt>
                <c:pt idx="31">
                  <c:v>7.6995849609375003E-3</c:v>
                </c:pt>
                <c:pt idx="32">
                  <c:v>7.870483398437501E-3</c:v>
                </c:pt>
                <c:pt idx="33">
                  <c:v>7.9193115234375E-3</c:v>
                </c:pt>
                <c:pt idx="34">
                  <c:v>7.9437255859375003E-3</c:v>
                </c:pt>
                <c:pt idx="35">
                  <c:v>8.114624023437501E-3</c:v>
                </c:pt>
                <c:pt idx="36">
                  <c:v>8.1268310546875003E-3</c:v>
                </c:pt>
                <c:pt idx="37">
                  <c:v>8.129882812500001E-3</c:v>
                </c:pt>
                <c:pt idx="38">
                  <c:v>8.2885742187500007E-3</c:v>
                </c:pt>
                <c:pt idx="39">
                  <c:v>8.1848144531250014E-3</c:v>
                </c:pt>
                <c:pt idx="40">
                  <c:v>8.2550048828125E-3</c:v>
                </c:pt>
                <c:pt idx="41">
                  <c:v>7.824707031250001E-3</c:v>
                </c:pt>
                <c:pt idx="42">
                  <c:v>7.5561523437500007E-3</c:v>
                </c:pt>
                <c:pt idx="43">
                  <c:v>7.4615478515625009E-3</c:v>
                </c:pt>
                <c:pt idx="44">
                  <c:v>7.3699951171875009E-3</c:v>
                </c:pt>
                <c:pt idx="45">
                  <c:v>7.3791503906250003E-3</c:v>
                </c:pt>
                <c:pt idx="46">
                  <c:v>7.3486328125000003E-3</c:v>
                </c:pt>
                <c:pt idx="47">
                  <c:v>7.3272705078124998E-3</c:v>
                </c:pt>
                <c:pt idx="48">
                  <c:v>7.2967529296874998E-3</c:v>
                </c:pt>
                <c:pt idx="49">
                  <c:v>7.2509765624999998E-3</c:v>
                </c:pt>
                <c:pt idx="50">
                  <c:v>7.229614257812501E-3</c:v>
                </c:pt>
                <c:pt idx="51">
                  <c:v>7.9498291015625E-3</c:v>
                </c:pt>
                <c:pt idx="52">
                  <c:v>8.5784912109375007E-3</c:v>
                </c:pt>
                <c:pt idx="53">
                  <c:v>8.7585449218750017E-3</c:v>
                </c:pt>
                <c:pt idx="54">
                  <c:v>8.6608886718750003E-3</c:v>
                </c:pt>
                <c:pt idx="55">
                  <c:v>8.7951660156249997E-3</c:v>
                </c:pt>
                <c:pt idx="56">
                  <c:v>8.8897705078125003E-3</c:v>
                </c:pt>
                <c:pt idx="57">
                  <c:v>8.8897705078125003E-3</c:v>
                </c:pt>
                <c:pt idx="58">
                  <c:v>9.0087890625000014E-3</c:v>
                </c:pt>
                <c:pt idx="59">
                  <c:v>9.1064453124999993E-3</c:v>
                </c:pt>
                <c:pt idx="60">
                  <c:v>9.1308593750000014E-3</c:v>
                </c:pt>
                <c:pt idx="61">
                  <c:v>8.847045898437501E-3</c:v>
                </c:pt>
                <c:pt idx="62">
                  <c:v>7.229614257812501E-3</c:v>
                </c:pt>
                <c:pt idx="63">
                  <c:v>7.1472167968750005E-3</c:v>
                </c:pt>
                <c:pt idx="64">
                  <c:v>7.107543945312501E-3</c:v>
                </c:pt>
                <c:pt idx="65">
                  <c:v>7.0648193359375E-3</c:v>
                </c:pt>
                <c:pt idx="66">
                  <c:v>6.9793701171875005E-3</c:v>
                </c:pt>
                <c:pt idx="67">
                  <c:v>7.0709228515625005E-3</c:v>
                </c:pt>
                <c:pt idx="68">
                  <c:v>7.000732421875001E-3</c:v>
                </c:pt>
                <c:pt idx="69">
                  <c:v>6.9458007812500007E-3</c:v>
                </c:pt>
                <c:pt idx="70">
                  <c:v>6.9824218750000012E-3</c:v>
                </c:pt>
                <c:pt idx="71">
                  <c:v>7.6782226562500016E-3</c:v>
                </c:pt>
                <c:pt idx="72">
                  <c:v>1.0003662109375E-2</c:v>
                </c:pt>
                <c:pt idx="73">
                  <c:v>1.0153198242187501E-2</c:v>
                </c:pt>
                <c:pt idx="74">
                  <c:v>1.0260009765625001E-2</c:v>
                </c:pt>
                <c:pt idx="75">
                  <c:v>1.0455322265625001E-2</c:v>
                </c:pt>
                <c:pt idx="76">
                  <c:v>1.0574340820312502E-2</c:v>
                </c:pt>
                <c:pt idx="77">
                  <c:v>1.0726928710937502E-2</c:v>
                </c:pt>
                <c:pt idx="78">
                  <c:v>1.0882568359375001E-2</c:v>
                </c:pt>
                <c:pt idx="79">
                  <c:v>1.1047363281250002E-2</c:v>
                </c:pt>
                <c:pt idx="80">
                  <c:v>1.1206054687500001E-2</c:v>
                </c:pt>
                <c:pt idx="81">
                  <c:v>1.12091064453125E-2</c:v>
                </c:pt>
                <c:pt idx="82">
                  <c:v>7.2662353515624998E-3</c:v>
                </c:pt>
                <c:pt idx="83">
                  <c:v>7.110595703125E-3</c:v>
                </c:pt>
                <c:pt idx="84">
                  <c:v>6.9671630859375012E-3</c:v>
                </c:pt>
                <c:pt idx="85">
                  <c:v>6.9580078125E-3</c:v>
                </c:pt>
                <c:pt idx="86">
                  <c:v>6.8725585937500005E-3</c:v>
                </c:pt>
                <c:pt idx="87">
                  <c:v>6.8115234375000005E-3</c:v>
                </c:pt>
                <c:pt idx="88">
                  <c:v>6.8084716796875007E-3</c:v>
                </c:pt>
                <c:pt idx="89">
                  <c:v>6.7932128906250007E-3</c:v>
                </c:pt>
                <c:pt idx="90">
                  <c:v>6.6864013671875007E-3</c:v>
                </c:pt>
                <c:pt idx="91">
                  <c:v>6.8572998046875005E-3</c:v>
                </c:pt>
                <c:pt idx="92">
                  <c:v>1.2704467773437502E-2</c:v>
                </c:pt>
                <c:pt idx="93">
                  <c:v>1.2966918945312501E-2</c:v>
                </c:pt>
                <c:pt idx="94">
                  <c:v>1.3137817382812502E-2</c:v>
                </c:pt>
                <c:pt idx="95">
                  <c:v>1.3293457031250001E-2</c:v>
                </c:pt>
                <c:pt idx="96">
                  <c:v>1.3549804687500002E-2</c:v>
                </c:pt>
                <c:pt idx="97">
                  <c:v>1.3812255859375002E-2</c:v>
                </c:pt>
                <c:pt idx="98">
                  <c:v>1.3983154296875001E-2</c:v>
                </c:pt>
                <c:pt idx="99">
                  <c:v>1.4239501953125001E-2</c:v>
                </c:pt>
                <c:pt idx="100">
                  <c:v>1.4401245117187501E-2</c:v>
                </c:pt>
                <c:pt idx="101">
                  <c:v>1.4651489257812501E-2</c:v>
                </c:pt>
                <c:pt idx="102">
                  <c:v>7.2998046875000005E-3</c:v>
                </c:pt>
                <c:pt idx="103">
                  <c:v>6.9732666015625E-3</c:v>
                </c:pt>
                <c:pt idx="104">
                  <c:v>6.9976806640625012E-3</c:v>
                </c:pt>
                <c:pt idx="105">
                  <c:v>6.8786621093750002E-3</c:v>
                </c:pt>
                <c:pt idx="106">
                  <c:v>6.7230224609375003E-3</c:v>
                </c:pt>
                <c:pt idx="107">
                  <c:v>6.6833496093750009E-3</c:v>
                </c:pt>
                <c:pt idx="108">
                  <c:v>6.6467285156250003E-3</c:v>
                </c:pt>
                <c:pt idx="109">
                  <c:v>6.6040039062500002E-3</c:v>
                </c:pt>
                <c:pt idx="110">
                  <c:v>6.6162109375000003E-3</c:v>
                </c:pt>
                <c:pt idx="111">
                  <c:v>6.5917968750000009E-3</c:v>
                </c:pt>
                <c:pt idx="112">
                  <c:v>1.6839599609375002E-2</c:v>
                </c:pt>
                <c:pt idx="113">
                  <c:v>1.7312622070312502E-2</c:v>
                </c:pt>
                <c:pt idx="114">
                  <c:v>1.7590332031249999E-2</c:v>
                </c:pt>
                <c:pt idx="115">
                  <c:v>1.7874145507812501E-2</c:v>
                </c:pt>
                <c:pt idx="116">
                  <c:v>1.8188476562500003E-2</c:v>
                </c:pt>
                <c:pt idx="117">
                  <c:v>1.8435668945312504E-2</c:v>
                </c:pt>
                <c:pt idx="118">
                  <c:v>1.8701171874999999E-2</c:v>
                </c:pt>
                <c:pt idx="119">
                  <c:v>1.8960571289062502E-2</c:v>
                </c:pt>
                <c:pt idx="120">
                  <c:v>1.9238281250000003E-2</c:v>
                </c:pt>
                <c:pt idx="121">
                  <c:v>1.9503784179687501E-2</c:v>
                </c:pt>
                <c:pt idx="122">
                  <c:v>7.7239990234375016E-3</c:v>
                </c:pt>
                <c:pt idx="123">
                  <c:v>6.9793701171875005E-3</c:v>
                </c:pt>
                <c:pt idx="124">
                  <c:v>6.8389892578125007E-3</c:v>
                </c:pt>
                <c:pt idx="125">
                  <c:v>6.8878173828125005E-3</c:v>
                </c:pt>
                <c:pt idx="126">
                  <c:v>6.7108154296875002E-3</c:v>
                </c:pt>
                <c:pt idx="127">
                  <c:v>6.6680908203125009E-3</c:v>
                </c:pt>
                <c:pt idx="128">
                  <c:v>6.5338134765625007E-3</c:v>
                </c:pt>
                <c:pt idx="129">
                  <c:v>6.5002441406250009E-3</c:v>
                </c:pt>
                <c:pt idx="130">
                  <c:v>6.5093994140625003E-3</c:v>
                </c:pt>
                <c:pt idx="131">
                  <c:v>6.5460205078125009E-3</c:v>
                </c:pt>
                <c:pt idx="132">
                  <c:v>2.2076416015625003E-2</c:v>
                </c:pt>
                <c:pt idx="133">
                  <c:v>2.2879028320312501E-2</c:v>
                </c:pt>
                <c:pt idx="134">
                  <c:v>2.325439453125E-2</c:v>
                </c:pt>
                <c:pt idx="135">
                  <c:v>2.3599243164062502E-2</c:v>
                </c:pt>
                <c:pt idx="136">
                  <c:v>2.3904418945312502E-2</c:v>
                </c:pt>
                <c:pt idx="137">
                  <c:v>2.4243164062500003E-2</c:v>
                </c:pt>
                <c:pt idx="138">
                  <c:v>2.4609375000000003E-2</c:v>
                </c:pt>
                <c:pt idx="139">
                  <c:v>2.4963378906250003E-2</c:v>
                </c:pt>
                <c:pt idx="140">
                  <c:v>2.5289916992187505E-2</c:v>
                </c:pt>
                <c:pt idx="141">
                  <c:v>2.55584716796875E-2</c:v>
                </c:pt>
                <c:pt idx="142">
                  <c:v>9.4512939453125014E-3</c:v>
                </c:pt>
                <c:pt idx="143">
                  <c:v>7.3272705078124998E-3</c:v>
                </c:pt>
                <c:pt idx="144">
                  <c:v>7.092285156250001E-3</c:v>
                </c:pt>
                <c:pt idx="145">
                  <c:v>7.031250000000001E-3</c:v>
                </c:pt>
                <c:pt idx="146">
                  <c:v>6.9427490234375E-3</c:v>
                </c:pt>
                <c:pt idx="147">
                  <c:v>6.8237304687500007E-3</c:v>
                </c:pt>
                <c:pt idx="148">
                  <c:v>6.8450927734375012E-3</c:v>
                </c:pt>
                <c:pt idx="149">
                  <c:v>6.866455078125E-3</c:v>
                </c:pt>
                <c:pt idx="150">
                  <c:v>6.7932128906250007E-3</c:v>
                </c:pt>
                <c:pt idx="151">
                  <c:v>6.7443847656250009E-3</c:v>
                </c:pt>
                <c:pt idx="152">
                  <c:v>2.7667236328125001E-2</c:v>
                </c:pt>
                <c:pt idx="153">
                  <c:v>2.9620361328125004E-2</c:v>
                </c:pt>
                <c:pt idx="154">
                  <c:v>2.9992675781250002E-2</c:v>
                </c:pt>
                <c:pt idx="155">
                  <c:v>3.0368041992187504E-2</c:v>
                </c:pt>
                <c:pt idx="156">
                  <c:v>3.0737304687500001E-2</c:v>
                </c:pt>
                <c:pt idx="157">
                  <c:v>3.1072998046875001E-2</c:v>
                </c:pt>
                <c:pt idx="158">
                  <c:v>3.143310546875E-2</c:v>
                </c:pt>
                <c:pt idx="159">
                  <c:v>3.1820678710937501E-2</c:v>
                </c:pt>
                <c:pt idx="160">
                  <c:v>3.2147216796875003E-2</c:v>
                </c:pt>
                <c:pt idx="161">
                  <c:v>3.2510375976562506E-2</c:v>
                </c:pt>
                <c:pt idx="162">
                  <c:v>1.5725708007812499E-2</c:v>
                </c:pt>
                <c:pt idx="163">
                  <c:v>7.5897216796875005E-3</c:v>
                </c:pt>
                <c:pt idx="164">
                  <c:v>7.4035644531250007E-3</c:v>
                </c:pt>
                <c:pt idx="165">
                  <c:v>7.2601318359375002E-3</c:v>
                </c:pt>
                <c:pt idx="166">
                  <c:v>7.1655273437500003E-3</c:v>
                </c:pt>
                <c:pt idx="167">
                  <c:v>7.1166992187500005E-3</c:v>
                </c:pt>
                <c:pt idx="168">
                  <c:v>7.2235107421875005E-3</c:v>
                </c:pt>
                <c:pt idx="169">
                  <c:v>7.1044921875000003E-3</c:v>
                </c:pt>
                <c:pt idx="170">
                  <c:v>7.153320312500001E-3</c:v>
                </c:pt>
                <c:pt idx="171">
                  <c:v>7.1319580078125005E-3</c:v>
                </c:pt>
                <c:pt idx="172">
                  <c:v>3.0334472656250003E-2</c:v>
                </c:pt>
                <c:pt idx="173">
                  <c:v>3.717041015625E-2</c:v>
                </c:pt>
                <c:pt idx="174">
                  <c:v>3.759765625E-2</c:v>
                </c:pt>
                <c:pt idx="175">
                  <c:v>3.802490234375E-2</c:v>
                </c:pt>
                <c:pt idx="176">
                  <c:v>3.84521484375E-2</c:v>
                </c:pt>
                <c:pt idx="177">
                  <c:v>3.8848876953125007E-2</c:v>
                </c:pt>
                <c:pt idx="178">
                  <c:v>3.924560546875E-2</c:v>
                </c:pt>
                <c:pt idx="179">
                  <c:v>3.9642333984375007E-2</c:v>
                </c:pt>
                <c:pt idx="180">
                  <c:v>4.0069580078125007E-2</c:v>
                </c:pt>
                <c:pt idx="181">
                  <c:v>4.046630859375E-2</c:v>
                </c:pt>
                <c:pt idx="182">
                  <c:v>3.1573486328124997E-2</c:v>
                </c:pt>
                <c:pt idx="183">
                  <c:v>8.3404541015625003E-3</c:v>
                </c:pt>
                <c:pt idx="184">
                  <c:v>8.0963134765625003E-3</c:v>
                </c:pt>
                <c:pt idx="185">
                  <c:v>7.9528808593750007E-3</c:v>
                </c:pt>
                <c:pt idx="186">
                  <c:v>7.8521728515625003E-3</c:v>
                </c:pt>
                <c:pt idx="187">
                  <c:v>7.7606201171875012E-3</c:v>
                </c:pt>
                <c:pt idx="188">
                  <c:v>7.8521728515625003E-3</c:v>
                </c:pt>
                <c:pt idx="189">
                  <c:v>7.7941894531250002E-3</c:v>
                </c:pt>
                <c:pt idx="190">
                  <c:v>7.8063964843750012E-3</c:v>
                </c:pt>
                <c:pt idx="191">
                  <c:v>7.824707031250001E-3</c:v>
                </c:pt>
                <c:pt idx="192">
                  <c:v>2.17132568359375E-2</c:v>
                </c:pt>
                <c:pt idx="193">
                  <c:v>4.5858764648437501E-2</c:v>
                </c:pt>
                <c:pt idx="194">
                  <c:v>4.6356201171875007E-2</c:v>
                </c:pt>
                <c:pt idx="195">
                  <c:v>4.6844482421875007E-2</c:v>
                </c:pt>
                <c:pt idx="196">
                  <c:v>4.7271728515625007E-2</c:v>
                </c:pt>
                <c:pt idx="197">
                  <c:v>4.77294921875E-2</c:v>
                </c:pt>
                <c:pt idx="198">
                  <c:v>4.8126220703125007E-2</c:v>
                </c:pt>
                <c:pt idx="199">
                  <c:v>4.8583984375E-2</c:v>
                </c:pt>
                <c:pt idx="200">
                  <c:v>4.9072265625E-2</c:v>
                </c:pt>
                <c:pt idx="201">
                  <c:v>4.9530029296875E-2</c:v>
                </c:pt>
                <c:pt idx="202">
                  <c:v>4.8187255859375007E-2</c:v>
                </c:pt>
                <c:pt idx="203">
                  <c:v>9.3109130859375007E-3</c:v>
                </c:pt>
                <c:pt idx="204">
                  <c:v>9.0240478515625014E-3</c:v>
                </c:pt>
                <c:pt idx="205">
                  <c:v>8.8226318359375007E-3</c:v>
                </c:pt>
                <c:pt idx="206">
                  <c:v>8.7463378906250007E-3</c:v>
                </c:pt>
                <c:pt idx="207">
                  <c:v>8.6425781249999997E-3</c:v>
                </c:pt>
                <c:pt idx="208">
                  <c:v>8.694458007812501E-3</c:v>
                </c:pt>
                <c:pt idx="209">
                  <c:v>8.7188720703124997E-3</c:v>
                </c:pt>
                <c:pt idx="210">
                  <c:v>8.6853027343750007E-3</c:v>
                </c:pt>
                <c:pt idx="211">
                  <c:v>8.6730957031249997E-3</c:v>
                </c:pt>
                <c:pt idx="212">
                  <c:v>1.1203002929687501E-2</c:v>
                </c:pt>
                <c:pt idx="213">
                  <c:v>5.5645751953125003E-2</c:v>
                </c:pt>
                <c:pt idx="214">
                  <c:v>5.6182861328125007E-2</c:v>
                </c:pt>
                <c:pt idx="215">
                  <c:v>5.67626953125E-2</c:v>
                </c:pt>
                <c:pt idx="216">
                  <c:v>5.7159423828125E-2</c:v>
                </c:pt>
                <c:pt idx="217">
                  <c:v>5.7647705078125E-2</c:v>
                </c:pt>
                <c:pt idx="218">
                  <c:v>5.8166503906250007E-2</c:v>
                </c:pt>
                <c:pt idx="219">
                  <c:v>5.8746337890625E-2</c:v>
                </c:pt>
                <c:pt idx="220">
                  <c:v>5.9204101562500007E-2</c:v>
                </c:pt>
                <c:pt idx="221">
                  <c:v>5.9661865234375E-2</c:v>
                </c:pt>
                <c:pt idx="222">
                  <c:v>6.0058593750000007E-2</c:v>
                </c:pt>
                <c:pt idx="223">
                  <c:v>1.0574340820312502E-2</c:v>
                </c:pt>
                <c:pt idx="224">
                  <c:v>1.0211181640625001E-2</c:v>
                </c:pt>
                <c:pt idx="225">
                  <c:v>1.0003662109375E-2</c:v>
                </c:pt>
                <c:pt idx="226">
                  <c:v>9.8419189453125E-3</c:v>
                </c:pt>
                <c:pt idx="227">
                  <c:v>9.7503662109375E-3</c:v>
                </c:pt>
                <c:pt idx="228">
                  <c:v>9.6984863281250003E-3</c:v>
                </c:pt>
                <c:pt idx="229">
                  <c:v>9.677124023437499E-3</c:v>
                </c:pt>
                <c:pt idx="230">
                  <c:v>9.677124023437499E-3</c:v>
                </c:pt>
                <c:pt idx="231">
                  <c:v>9.7595214843750003E-3</c:v>
                </c:pt>
                <c:pt idx="232">
                  <c:v>9.7564697265625014E-3</c:v>
                </c:pt>
                <c:pt idx="233">
                  <c:v>6.6571044921875003E-2</c:v>
                </c:pt>
                <c:pt idx="234">
                  <c:v>6.719970703125E-2</c:v>
                </c:pt>
                <c:pt idx="235">
                  <c:v>6.7779541015625E-2</c:v>
                </c:pt>
                <c:pt idx="236">
                  <c:v>6.8267822265625E-2</c:v>
                </c:pt>
                <c:pt idx="237">
                  <c:v>6.8878173828125E-2</c:v>
                </c:pt>
                <c:pt idx="238">
                  <c:v>6.939697265625E-2</c:v>
                </c:pt>
                <c:pt idx="239">
                  <c:v>6.9946289062500014E-2</c:v>
                </c:pt>
                <c:pt idx="240">
                  <c:v>7.0587158203125E-2</c:v>
                </c:pt>
                <c:pt idx="241">
                  <c:v>7.1136474609375E-2</c:v>
                </c:pt>
                <c:pt idx="242">
                  <c:v>7.1655273437500014E-2</c:v>
                </c:pt>
                <c:pt idx="243">
                  <c:v>1.2432861328125001E-2</c:v>
                </c:pt>
                <c:pt idx="244">
                  <c:v>1.165771484375E-2</c:v>
                </c:pt>
                <c:pt idx="245">
                  <c:v>1.1401367187500001E-2</c:v>
                </c:pt>
                <c:pt idx="246">
                  <c:v>1.12457275390625E-2</c:v>
                </c:pt>
                <c:pt idx="247">
                  <c:v>1.1141967773437501E-2</c:v>
                </c:pt>
                <c:pt idx="248">
                  <c:v>1.1065673828125001E-2</c:v>
                </c:pt>
                <c:pt idx="249">
                  <c:v>1.1035156250000001E-2</c:v>
                </c:pt>
                <c:pt idx="250">
                  <c:v>1.10107421875E-2</c:v>
                </c:pt>
                <c:pt idx="251">
                  <c:v>1.1007690429687501E-2</c:v>
                </c:pt>
                <c:pt idx="252">
                  <c:v>1.10260009765625E-2</c:v>
                </c:pt>
                <c:pt idx="253">
                  <c:v>7.8643798828125E-2</c:v>
                </c:pt>
                <c:pt idx="254">
                  <c:v>7.9376220703125E-2</c:v>
                </c:pt>
                <c:pt idx="255">
                  <c:v>8.0017089843750014E-2</c:v>
                </c:pt>
                <c:pt idx="256">
                  <c:v>8.0718994140625E-2</c:v>
                </c:pt>
                <c:pt idx="257">
                  <c:v>8.1268310546875014E-2</c:v>
                </c:pt>
                <c:pt idx="258">
                  <c:v>8.1878662109375014E-2</c:v>
                </c:pt>
                <c:pt idx="259">
                  <c:v>8.245849609375E-2</c:v>
                </c:pt>
                <c:pt idx="260">
                  <c:v>8.30078125E-2</c:v>
                </c:pt>
                <c:pt idx="261">
                  <c:v>8.36181640625E-2</c:v>
                </c:pt>
                <c:pt idx="262">
                  <c:v>8.428955078125E-2</c:v>
                </c:pt>
                <c:pt idx="263">
                  <c:v>1.6040039062500001E-2</c:v>
                </c:pt>
                <c:pt idx="264">
                  <c:v>1.3180541992187501E-2</c:v>
                </c:pt>
                <c:pt idx="265">
                  <c:v>1.290283203125E-2</c:v>
                </c:pt>
                <c:pt idx="266">
                  <c:v>1.2707519531249999E-2</c:v>
                </c:pt>
                <c:pt idx="267">
                  <c:v>1.2600708007812501E-2</c:v>
                </c:pt>
                <c:pt idx="268">
                  <c:v>1.2545776367187501E-2</c:v>
                </c:pt>
                <c:pt idx="269">
                  <c:v>1.2518310546875E-2</c:v>
                </c:pt>
                <c:pt idx="270">
                  <c:v>1.2515258789062501E-2</c:v>
                </c:pt>
                <c:pt idx="271">
                  <c:v>1.2527465820312502E-2</c:v>
                </c:pt>
                <c:pt idx="272">
                  <c:v>1.2557983398437502E-2</c:v>
                </c:pt>
                <c:pt idx="273">
                  <c:v>9.112548828125E-2</c:v>
                </c:pt>
                <c:pt idx="274">
                  <c:v>9.2864990234375E-2</c:v>
                </c:pt>
                <c:pt idx="275">
                  <c:v>9.3536376953125E-2</c:v>
                </c:pt>
                <c:pt idx="276">
                  <c:v>9.4085693359375E-2</c:v>
                </c:pt>
                <c:pt idx="277">
                  <c:v>9.47265625E-2</c:v>
                </c:pt>
                <c:pt idx="278">
                  <c:v>9.5489501953125E-2</c:v>
                </c:pt>
                <c:pt idx="279">
                  <c:v>9.619140625E-2</c:v>
                </c:pt>
                <c:pt idx="280">
                  <c:v>9.6832275390625E-2</c:v>
                </c:pt>
                <c:pt idx="281">
                  <c:v>9.7412109375E-2</c:v>
                </c:pt>
                <c:pt idx="282">
                  <c:v>9.7900390625E-2</c:v>
                </c:pt>
                <c:pt idx="283">
                  <c:v>3.2080078125000001E-2</c:v>
                </c:pt>
                <c:pt idx="284">
                  <c:v>1.50543212890625E-2</c:v>
                </c:pt>
                <c:pt idx="285">
                  <c:v>1.4700317382812501E-2</c:v>
                </c:pt>
                <c:pt idx="286">
                  <c:v>1.4480590820312502E-2</c:v>
                </c:pt>
                <c:pt idx="287">
                  <c:v>1.4349365234375E-2</c:v>
                </c:pt>
                <c:pt idx="288">
                  <c:v>1.42730712890625E-2</c:v>
                </c:pt>
                <c:pt idx="289">
                  <c:v>1.422119140625E-2</c:v>
                </c:pt>
                <c:pt idx="290">
                  <c:v>1.4208984375000001E-2</c:v>
                </c:pt>
                <c:pt idx="291">
                  <c:v>1.4224243164062501E-2</c:v>
                </c:pt>
                <c:pt idx="292">
                  <c:v>1.42578125E-2</c:v>
                </c:pt>
                <c:pt idx="293">
                  <c:v>9.6923828125E-2</c:v>
                </c:pt>
                <c:pt idx="294">
                  <c:v>0.10696411132812501</c:v>
                </c:pt>
                <c:pt idx="295">
                  <c:v>0.1075439453125</c:v>
                </c:pt>
                <c:pt idx="296">
                  <c:v>0.10818481445312501</c:v>
                </c:pt>
                <c:pt idx="297">
                  <c:v>0.10879516601562501</c:v>
                </c:pt>
                <c:pt idx="298">
                  <c:v>0.109466552734375</c:v>
                </c:pt>
                <c:pt idx="299">
                  <c:v>0.1102294921875</c:v>
                </c:pt>
                <c:pt idx="300">
                  <c:v>0.11077880859375001</c:v>
                </c:pt>
                <c:pt idx="301">
                  <c:v>0.11138916015625001</c:v>
                </c:pt>
                <c:pt idx="302">
                  <c:v>0.11203002929687501</c:v>
                </c:pt>
                <c:pt idx="303">
                  <c:v>7.598876953125E-2</c:v>
                </c:pt>
                <c:pt idx="304">
                  <c:v>1.7178344726562503E-2</c:v>
                </c:pt>
                <c:pt idx="305">
                  <c:v>1.6778564453125002E-2</c:v>
                </c:pt>
                <c:pt idx="306">
                  <c:v>1.6528320312500004E-2</c:v>
                </c:pt>
                <c:pt idx="307">
                  <c:v>1.6412353515625002E-2</c:v>
                </c:pt>
                <c:pt idx="308">
                  <c:v>1.6323852539062503E-2</c:v>
                </c:pt>
                <c:pt idx="309">
                  <c:v>1.6302490234375001E-2</c:v>
                </c:pt>
                <c:pt idx="310">
                  <c:v>1.6308593749999999E-2</c:v>
                </c:pt>
                <c:pt idx="311">
                  <c:v>1.6339111328124999E-2</c:v>
                </c:pt>
                <c:pt idx="312">
                  <c:v>1.6397094726562499E-2</c:v>
                </c:pt>
                <c:pt idx="313">
                  <c:v>6.561279296875E-2</c:v>
                </c:pt>
                <c:pt idx="314">
                  <c:v>0.12139892578125</c:v>
                </c:pt>
                <c:pt idx="315">
                  <c:v>0.122039794921875</c:v>
                </c:pt>
                <c:pt idx="316">
                  <c:v>0.12274169921875001</c:v>
                </c:pt>
                <c:pt idx="317">
                  <c:v>0.12350463867187501</c:v>
                </c:pt>
                <c:pt idx="318">
                  <c:v>0.12420654296875001</c:v>
                </c:pt>
                <c:pt idx="319">
                  <c:v>0.124755859375</c:v>
                </c:pt>
                <c:pt idx="320">
                  <c:v>0.125274658203125</c:v>
                </c:pt>
                <c:pt idx="321">
                  <c:v>0.125823974609375</c:v>
                </c:pt>
                <c:pt idx="322">
                  <c:v>0.126556396484375</c:v>
                </c:pt>
                <c:pt idx="323">
                  <c:v>0.12054443359375</c:v>
                </c:pt>
                <c:pt idx="324">
                  <c:v>1.9641113281250001E-2</c:v>
                </c:pt>
                <c:pt idx="325">
                  <c:v>1.9158935546875002E-2</c:v>
                </c:pt>
                <c:pt idx="326">
                  <c:v>1.885986328125E-2</c:v>
                </c:pt>
                <c:pt idx="327">
                  <c:v>1.8731689453125002E-2</c:v>
                </c:pt>
                <c:pt idx="328">
                  <c:v>1.8634033203125001E-2</c:v>
                </c:pt>
                <c:pt idx="329">
                  <c:v>1.861572265625E-2</c:v>
                </c:pt>
                <c:pt idx="330">
                  <c:v>1.8655395507812502E-2</c:v>
                </c:pt>
                <c:pt idx="331">
                  <c:v>1.8673706054687499E-2</c:v>
                </c:pt>
                <c:pt idx="332">
                  <c:v>1.8746948242187502E-2</c:v>
                </c:pt>
                <c:pt idx="333">
                  <c:v>2.7618408203125E-2</c:v>
                </c:pt>
                <c:pt idx="334">
                  <c:v>0.13583374023437503</c:v>
                </c:pt>
                <c:pt idx="335">
                  <c:v>0.136627197265625</c:v>
                </c:pt>
                <c:pt idx="336">
                  <c:v>0.137176513671875</c:v>
                </c:pt>
                <c:pt idx="337">
                  <c:v>0.1378173828125</c:v>
                </c:pt>
                <c:pt idx="338">
                  <c:v>0.138641357421875</c:v>
                </c:pt>
                <c:pt idx="339">
                  <c:v>0.13925170898437503</c:v>
                </c:pt>
                <c:pt idx="340">
                  <c:v>0.13983154296875</c:v>
                </c:pt>
                <c:pt idx="341">
                  <c:v>0.14044189453125</c:v>
                </c:pt>
                <c:pt idx="342">
                  <c:v>0.141021728515625</c:v>
                </c:pt>
                <c:pt idx="343">
                  <c:v>0.141571044921875</c:v>
                </c:pt>
                <c:pt idx="344">
                  <c:v>2.2552490234375E-2</c:v>
                </c:pt>
                <c:pt idx="345">
                  <c:v>2.1874999999999999E-2</c:v>
                </c:pt>
                <c:pt idx="346">
                  <c:v>2.1524047851562502E-2</c:v>
                </c:pt>
                <c:pt idx="347">
                  <c:v>2.1331787109375003E-2</c:v>
                </c:pt>
                <c:pt idx="348">
                  <c:v>2.1243286132812501E-2</c:v>
                </c:pt>
                <c:pt idx="349">
                  <c:v>2.1215820312500001E-2</c:v>
                </c:pt>
                <c:pt idx="350">
                  <c:v>2.1243286132812501E-2</c:v>
                </c:pt>
                <c:pt idx="351">
                  <c:v>2.1310424804687502E-2</c:v>
                </c:pt>
                <c:pt idx="352">
                  <c:v>2.1343994140624999E-2</c:v>
                </c:pt>
                <c:pt idx="353">
                  <c:v>2.1511840820312503E-2</c:v>
                </c:pt>
                <c:pt idx="354">
                  <c:v>0.14996337890625003</c:v>
                </c:pt>
                <c:pt idx="355">
                  <c:v>0.15060424804687503</c:v>
                </c:pt>
                <c:pt idx="356">
                  <c:v>0.151214599609375</c:v>
                </c:pt>
                <c:pt idx="357">
                  <c:v>0.15191650390625003</c:v>
                </c:pt>
                <c:pt idx="358">
                  <c:v>0.15252685546875</c:v>
                </c:pt>
                <c:pt idx="359">
                  <c:v>0.153167724609375</c:v>
                </c:pt>
                <c:pt idx="360">
                  <c:v>0.153900146484375</c:v>
                </c:pt>
                <c:pt idx="361">
                  <c:v>0.15451049804687503</c:v>
                </c:pt>
                <c:pt idx="362">
                  <c:v>0.155059814453125</c:v>
                </c:pt>
                <c:pt idx="363">
                  <c:v>0.155426025390625</c:v>
                </c:pt>
                <c:pt idx="364">
                  <c:v>2.5918579101562502E-2</c:v>
                </c:pt>
                <c:pt idx="365">
                  <c:v>2.4777221679687503E-2</c:v>
                </c:pt>
                <c:pt idx="366">
                  <c:v>2.4377441406250002E-2</c:v>
                </c:pt>
                <c:pt idx="367">
                  <c:v>2.4157714843750004E-2</c:v>
                </c:pt>
                <c:pt idx="368">
                  <c:v>2.4084472656250001E-2</c:v>
                </c:pt>
                <c:pt idx="369">
                  <c:v>2.4090576171874999E-2</c:v>
                </c:pt>
                <c:pt idx="370">
                  <c:v>2.4145507812500001E-2</c:v>
                </c:pt>
                <c:pt idx="371">
                  <c:v>2.4209594726562499E-2</c:v>
                </c:pt>
                <c:pt idx="372">
                  <c:v>2.43072509765625E-2</c:v>
                </c:pt>
                <c:pt idx="373">
                  <c:v>2.4420166015625001E-2</c:v>
                </c:pt>
                <c:pt idx="374">
                  <c:v>0.1634521484375</c:v>
                </c:pt>
                <c:pt idx="375">
                  <c:v>0.164398193359375</c:v>
                </c:pt>
                <c:pt idx="376">
                  <c:v>0.16506958007812503</c:v>
                </c:pt>
                <c:pt idx="377">
                  <c:v>0.165679931640625</c:v>
                </c:pt>
                <c:pt idx="378">
                  <c:v>0.1663818359375</c:v>
                </c:pt>
                <c:pt idx="379">
                  <c:v>0.1669921875</c:v>
                </c:pt>
                <c:pt idx="380">
                  <c:v>0.167510986328125</c:v>
                </c:pt>
                <c:pt idx="381">
                  <c:v>0.1680908203125</c:v>
                </c:pt>
                <c:pt idx="382">
                  <c:v>0.168670654296875</c:v>
                </c:pt>
                <c:pt idx="383">
                  <c:v>0.16937255859375</c:v>
                </c:pt>
                <c:pt idx="384">
                  <c:v>3.1564331054687499E-2</c:v>
                </c:pt>
                <c:pt idx="385">
                  <c:v>2.8341674804687501E-2</c:v>
                </c:pt>
                <c:pt idx="386">
                  <c:v>2.7850341796875001E-2</c:v>
                </c:pt>
                <c:pt idx="387">
                  <c:v>2.7618408203125E-2</c:v>
                </c:pt>
                <c:pt idx="388">
                  <c:v>2.7532958984375001E-2</c:v>
                </c:pt>
                <c:pt idx="389">
                  <c:v>2.7517700195312501E-2</c:v>
                </c:pt>
                <c:pt idx="390">
                  <c:v>2.7575683593750001E-2</c:v>
                </c:pt>
                <c:pt idx="391">
                  <c:v>2.764892578125E-2</c:v>
                </c:pt>
                <c:pt idx="392">
                  <c:v>2.7749633789062499E-2</c:v>
                </c:pt>
                <c:pt idx="393">
                  <c:v>2.789306640625E-2</c:v>
                </c:pt>
                <c:pt idx="394">
                  <c:v>0.17584228515625</c:v>
                </c:pt>
                <c:pt idx="395">
                  <c:v>0.17764282226562503</c:v>
                </c:pt>
                <c:pt idx="396">
                  <c:v>0.178741455078125</c:v>
                </c:pt>
                <c:pt idx="397">
                  <c:v>0.179229736328125</c:v>
                </c:pt>
                <c:pt idx="398">
                  <c:v>0.17962646484375</c:v>
                </c:pt>
                <c:pt idx="399">
                  <c:v>0.18008422851562503</c:v>
                </c:pt>
                <c:pt idx="400">
                  <c:v>0.1806640625</c:v>
                </c:pt>
                <c:pt idx="401">
                  <c:v>0.181427001953125</c:v>
                </c:pt>
                <c:pt idx="402">
                  <c:v>0.18209838867187503</c:v>
                </c:pt>
                <c:pt idx="403">
                  <c:v>0.182647705078125</c:v>
                </c:pt>
                <c:pt idx="404">
                  <c:v>5.4046630859375007E-2</c:v>
                </c:pt>
                <c:pt idx="405">
                  <c:v>3.20892333984375E-2</c:v>
                </c:pt>
                <c:pt idx="406">
                  <c:v>3.1512451171874997E-2</c:v>
                </c:pt>
                <c:pt idx="407">
                  <c:v>3.1277465820312503E-2</c:v>
                </c:pt>
                <c:pt idx="408">
                  <c:v>3.1173706054687503E-2</c:v>
                </c:pt>
                <c:pt idx="409">
                  <c:v>3.1179809570312501E-2</c:v>
                </c:pt>
                <c:pt idx="410">
                  <c:v>3.12042236328125E-2</c:v>
                </c:pt>
                <c:pt idx="411">
                  <c:v>3.1292724609375003E-2</c:v>
                </c:pt>
                <c:pt idx="412">
                  <c:v>3.1430053710937503E-2</c:v>
                </c:pt>
                <c:pt idx="413">
                  <c:v>3.15704345703125E-2</c:v>
                </c:pt>
                <c:pt idx="414">
                  <c:v>0.179779052734375</c:v>
                </c:pt>
                <c:pt idx="415">
                  <c:v>0.19085693359375</c:v>
                </c:pt>
                <c:pt idx="416">
                  <c:v>0.19146728515625</c:v>
                </c:pt>
                <c:pt idx="417">
                  <c:v>0.19219970703125</c:v>
                </c:pt>
                <c:pt idx="418">
                  <c:v>0.19268798828125</c:v>
                </c:pt>
                <c:pt idx="419">
                  <c:v>0.19317626953125</c:v>
                </c:pt>
                <c:pt idx="420">
                  <c:v>0.19363403320312503</c:v>
                </c:pt>
                <c:pt idx="421">
                  <c:v>0.19412231445312503</c:v>
                </c:pt>
                <c:pt idx="422">
                  <c:v>0.194732666015625</c:v>
                </c:pt>
                <c:pt idx="423">
                  <c:v>0.195465087890625</c:v>
                </c:pt>
                <c:pt idx="424">
                  <c:v>0.12487792968750001</c:v>
                </c:pt>
                <c:pt idx="425">
                  <c:v>3.6071777343750007E-2</c:v>
                </c:pt>
                <c:pt idx="426">
                  <c:v>3.5400390625000007E-2</c:v>
                </c:pt>
                <c:pt idx="427">
                  <c:v>3.5095214843750007E-2</c:v>
                </c:pt>
                <c:pt idx="428">
                  <c:v>3.5073852539062499E-2</c:v>
                </c:pt>
                <c:pt idx="429">
                  <c:v>3.50799560546875E-2</c:v>
                </c:pt>
                <c:pt idx="430">
                  <c:v>3.5134887695312499E-2</c:v>
                </c:pt>
                <c:pt idx="431">
                  <c:v>3.5287475585937506E-2</c:v>
                </c:pt>
                <c:pt idx="432">
                  <c:v>3.5369873046875E-2</c:v>
                </c:pt>
                <c:pt idx="433">
                  <c:v>3.5552978515625E-2</c:v>
                </c:pt>
                <c:pt idx="434">
                  <c:v>0.12652587890625</c:v>
                </c:pt>
                <c:pt idx="435">
                  <c:v>0.20330810546875</c:v>
                </c:pt>
                <c:pt idx="436">
                  <c:v>0.204132080078125</c:v>
                </c:pt>
                <c:pt idx="437">
                  <c:v>0.20483398437500003</c:v>
                </c:pt>
                <c:pt idx="438">
                  <c:v>0.2054443359375</c:v>
                </c:pt>
                <c:pt idx="439">
                  <c:v>0.206024169921875</c:v>
                </c:pt>
                <c:pt idx="440">
                  <c:v>0.20629882812500003</c:v>
                </c:pt>
                <c:pt idx="441">
                  <c:v>0.206756591796875</c:v>
                </c:pt>
                <c:pt idx="442">
                  <c:v>0.207305908203125</c:v>
                </c:pt>
                <c:pt idx="443">
                  <c:v>0.20806884765625003</c:v>
                </c:pt>
                <c:pt idx="444">
                  <c:v>0.19427490234375003</c:v>
                </c:pt>
                <c:pt idx="445">
                  <c:v>4.0679931640625E-2</c:v>
                </c:pt>
                <c:pt idx="446">
                  <c:v>3.9825439453125007E-2</c:v>
                </c:pt>
                <c:pt idx="447">
                  <c:v>3.9581298828125007E-2</c:v>
                </c:pt>
                <c:pt idx="448">
                  <c:v>3.9520263671875007E-2</c:v>
                </c:pt>
                <c:pt idx="449">
                  <c:v>3.955078125E-2</c:v>
                </c:pt>
                <c:pt idx="450">
                  <c:v>3.96728515625E-2</c:v>
                </c:pt>
                <c:pt idx="451">
                  <c:v>3.9825439453125007E-2</c:v>
                </c:pt>
                <c:pt idx="452">
                  <c:v>4.0008544921875007E-2</c:v>
                </c:pt>
                <c:pt idx="453">
                  <c:v>4.01611328125E-2</c:v>
                </c:pt>
                <c:pt idx="454">
                  <c:v>5.8532714843750007E-2</c:v>
                </c:pt>
                <c:pt idx="455">
                  <c:v>0.21618652343750003</c:v>
                </c:pt>
                <c:pt idx="456">
                  <c:v>0.21710205078125003</c:v>
                </c:pt>
                <c:pt idx="457">
                  <c:v>0.217681884765625</c:v>
                </c:pt>
                <c:pt idx="458">
                  <c:v>0.21795654296875</c:v>
                </c:pt>
                <c:pt idx="459">
                  <c:v>0.21829223632812503</c:v>
                </c:pt>
                <c:pt idx="460">
                  <c:v>0.21929931640625</c:v>
                </c:pt>
                <c:pt idx="461">
                  <c:v>0.21978759765625</c:v>
                </c:pt>
                <c:pt idx="462">
                  <c:v>0.22033691406250003</c:v>
                </c:pt>
                <c:pt idx="463">
                  <c:v>0.22076416015625</c:v>
                </c:pt>
                <c:pt idx="464">
                  <c:v>0.220703125</c:v>
                </c:pt>
                <c:pt idx="465">
                  <c:v>4.595947265625E-2</c:v>
                </c:pt>
                <c:pt idx="466">
                  <c:v>4.486083984375E-2</c:v>
                </c:pt>
                <c:pt idx="467">
                  <c:v>4.45556640625E-2</c:v>
                </c:pt>
                <c:pt idx="468">
                  <c:v>4.4525146484375E-2</c:v>
                </c:pt>
                <c:pt idx="469">
                  <c:v>4.45556640625E-2</c:v>
                </c:pt>
                <c:pt idx="470">
                  <c:v>4.4677734375E-2</c:v>
                </c:pt>
                <c:pt idx="471">
                  <c:v>4.486083984375E-2</c:v>
                </c:pt>
                <c:pt idx="472">
                  <c:v>4.5074462890625E-2</c:v>
                </c:pt>
                <c:pt idx="473">
                  <c:v>4.52880859375E-2</c:v>
                </c:pt>
                <c:pt idx="474">
                  <c:v>4.5806884765625E-2</c:v>
                </c:pt>
                <c:pt idx="475">
                  <c:v>0.22882080078125</c:v>
                </c:pt>
                <c:pt idx="476">
                  <c:v>0.2296142578125</c:v>
                </c:pt>
                <c:pt idx="477">
                  <c:v>0.230255126953125</c:v>
                </c:pt>
                <c:pt idx="478">
                  <c:v>0.2310791015625</c:v>
                </c:pt>
                <c:pt idx="479">
                  <c:v>0.231597900390625</c:v>
                </c:pt>
                <c:pt idx="480">
                  <c:v>0.23187255859375003</c:v>
                </c:pt>
                <c:pt idx="481">
                  <c:v>0.232391357421875</c:v>
                </c:pt>
                <c:pt idx="482">
                  <c:v>0.232940673828125</c:v>
                </c:pt>
                <c:pt idx="483">
                  <c:v>0.2335205078125</c:v>
                </c:pt>
                <c:pt idx="484">
                  <c:v>0.23397827148437503</c:v>
                </c:pt>
                <c:pt idx="485">
                  <c:v>5.1727294921875E-2</c:v>
                </c:pt>
                <c:pt idx="486">
                  <c:v>5.0292968750000007E-2</c:v>
                </c:pt>
                <c:pt idx="487">
                  <c:v>4.9896240234375E-2</c:v>
                </c:pt>
                <c:pt idx="488">
                  <c:v>4.9865722656250007E-2</c:v>
                </c:pt>
                <c:pt idx="489">
                  <c:v>4.9926757812500007E-2</c:v>
                </c:pt>
                <c:pt idx="490">
                  <c:v>5.0079345703125E-2</c:v>
                </c:pt>
                <c:pt idx="491">
                  <c:v>5.0231933593750007E-2</c:v>
                </c:pt>
                <c:pt idx="492">
                  <c:v>5.0445556640625E-2</c:v>
                </c:pt>
                <c:pt idx="493">
                  <c:v>5.0659179687500007E-2</c:v>
                </c:pt>
                <c:pt idx="494">
                  <c:v>5.0903320312500007E-2</c:v>
                </c:pt>
                <c:pt idx="495">
                  <c:v>0.24163818359375</c:v>
                </c:pt>
                <c:pt idx="496">
                  <c:v>0.24234008789062503</c:v>
                </c:pt>
                <c:pt idx="497">
                  <c:v>0.24273681640625003</c:v>
                </c:pt>
                <c:pt idx="498">
                  <c:v>0.243194580078125</c:v>
                </c:pt>
                <c:pt idx="499">
                  <c:v>0.243682861328125</c:v>
                </c:pt>
                <c:pt idx="500">
                  <c:v>0.2442626953125</c:v>
                </c:pt>
                <c:pt idx="501">
                  <c:v>0.24481201171875</c:v>
                </c:pt>
                <c:pt idx="502">
                  <c:v>0.24548339843750003</c:v>
                </c:pt>
                <c:pt idx="503">
                  <c:v>0.24603271484375003</c:v>
                </c:pt>
                <c:pt idx="504">
                  <c:v>0.24661254882812497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6D75-40B2-993D-BB4E5CFED5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1167600"/>
        <c:axId val="161166160"/>
      </c:scatterChart>
      <c:valAx>
        <c:axId val="161167600"/>
        <c:scaling>
          <c:orientation val="minMax"/>
          <c:max val="1.3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b="1"/>
                  <a:t>Electrode potential, </a:t>
                </a:r>
                <a:r>
                  <a:rPr lang="en-GB" b="1" i="1"/>
                  <a:t>E</a:t>
                </a:r>
                <a:r>
                  <a:rPr lang="en-GB" b="1"/>
                  <a:t> vs RHE / V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.0" sourceLinked="0"/>
        <c:majorTickMark val="in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1166160"/>
        <c:crosses val="autoZero"/>
        <c:crossBetween val="midCat"/>
      </c:valAx>
      <c:valAx>
        <c:axId val="161166160"/>
        <c:scaling>
          <c:orientation val="minMax"/>
          <c:max val="0.4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b="1"/>
                  <a:t>Current density, </a:t>
                </a:r>
                <a:r>
                  <a:rPr lang="en-GB" b="1" i="1"/>
                  <a:t>j </a:t>
                </a:r>
                <a:r>
                  <a:rPr lang="en-GB" b="1"/>
                  <a:t>/ mA cm</a:t>
                </a:r>
                <a:r>
                  <a:rPr lang="en-GB" b="1" baseline="30000"/>
                  <a:t>-2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.00" sourceLinked="0"/>
        <c:majorTickMark val="in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1167600"/>
        <c:crosses val="autoZero"/>
        <c:crossBetween val="midCat"/>
      </c:valAx>
      <c:spPr>
        <a:noFill/>
        <a:ln w="12700"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6933245844269465"/>
          <c:y val="9.8687300514028548E-2"/>
          <c:w val="0.43675456931963869"/>
          <c:h val="0.238976287133658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632699907019988"/>
          <c:y val="5.0784856879039705E-2"/>
          <c:w val="0.76896385402138545"/>
          <c:h val="0.7530932594644506"/>
        </c:manualLayout>
      </c:layout>
      <c:scatterChart>
        <c:scatterStyle val="smoothMarker"/>
        <c:varyColors val="0"/>
        <c:ser>
          <c:idx val="3"/>
          <c:order val="0"/>
          <c:tx>
            <c:v>Planar - with hole scavenger</c:v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'F - GC115'!$P$4:$P$709</c:f>
              <c:numCache>
                <c:formatCode>General</c:formatCode>
                <c:ptCount val="706"/>
                <c:pt idx="0">
                  <c:v>4.6940917968749996E-2</c:v>
                </c:pt>
                <c:pt idx="1">
                  <c:v>4.8924560546874996E-2</c:v>
                </c:pt>
                <c:pt idx="2">
                  <c:v>5.0908203124999996E-2</c:v>
                </c:pt>
                <c:pt idx="3">
                  <c:v>5.2891845703124996E-2</c:v>
                </c:pt>
                <c:pt idx="4">
                  <c:v>5.4875488281249996E-2</c:v>
                </c:pt>
                <c:pt idx="5">
                  <c:v>5.6859130859374996E-2</c:v>
                </c:pt>
                <c:pt idx="6">
                  <c:v>5.8842773437499996E-2</c:v>
                </c:pt>
                <c:pt idx="7">
                  <c:v>6.0826416015624996E-2</c:v>
                </c:pt>
                <c:pt idx="8">
                  <c:v>6.2810058593749996E-2</c:v>
                </c:pt>
                <c:pt idx="9">
                  <c:v>6.4793701171874996E-2</c:v>
                </c:pt>
                <c:pt idx="10">
                  <c:v>6.6777343749999996E-2</c:v>
                </c:pt>
                <c:pt idx="11">
                  <c:v>6.8760986328124996E-2</c:v>
                </c:pt>
                <c:pt idx="12">
                  <c:v>7.0744628906249996E-2</c:v>
                </c:pt>
                <c:pt idx="13">
                  <c:v>7.2728271484374996E-2</c:v>
                </c:pt>
                <c:pt idx="14">
                  <c:v>7.4711914062499996E-2</c:v>
                </c:pt>
                <c:pt idx="15">
                  <c:v>7.6695556640624996E-2</c:v>
                </c:pt>
                <c:pt idx="16">
                  <c:v>7.8679199218749996E-2</c:v>
                </c:pt>
                <c:pt idx="17">
                  <c:v>8.0662841796874996E-2</c:v>
                </c:pt>
                <c:pt idx="18">
                  <c:v>8.2646484374999996E-2</c:v>
                </c:pt>
                <c:pt idx="19">
                  <c:v>8.4630126953124996E-2</c:v>
                </c:pt>
                <c:pt idx="20">
                  <c:v>8.6613769531249996E-2</c:v>
                </c:pt>
                <c:pt idx="21">
                  <c:v>8.8597412109374996E-2</c:v>
                </c:pt>
                <c:pt idx="22">
                  <c:v>9.0581054687499996E-2</c:v>
                </c:pt>
                <c:pt idx="23">
                  <c:v>9.2564697265624996E-2</c:v>
                </c:pt>
                <c:pt idx="24">
                  <c:v>9.4548339843749996E-2</c:v>
                </c:pt>
                <c:pt idx="25">
                  <c:v>9.6531982421874996E-2</c:v>
                </c:pt>
                <c:pt idx="26">
                  <c:v>9.8515624999999996E-2</c:v>
                </c:pt>
                <c:pt idx="27">
                  <c:v>0.100499267578125</c:v>
                </c:pt>
                <c:pt idx="28">
                  <c:v>0.10248291015625</c:v>
                </c:pt>
                <c:pt idx="29">
                  <c:v>0.104466552734375</c:v>
                </c:pt>
                <c:pt idx="30">
                  <c:v>0.1064501953125</c:v>
                </c:pt>
                <c:pt idx="31">
                  <c:v>0.108433837890625</c:v>
                </c:pt>
                <c:pt idx="32">
                  <c:v>0.11041748046875</c:v>
                </c:pt>
                <c:pt idx="33">
                  <c:v>0.112401123046875</c:v>
                </c:pt>
                <c:pt idx="34">
                  <c:v>0.114384765625</c:v>
                </c:pt>
                <c:pt idx="35">
                  <c:v>0.116368408203125</c:v>
                </c:pt>
                <c:pt idx="36">
                  <c:v>0.11835205078125</c:v>
                </c:pt>
                <c:pt idx="37">
                  <c:v>0.120335693359375</c:v>
                </c:pt>
                <c:pt idx="38">
                  <c:v>0.1223193359375</c:v>
                </c:pt>
                <c:pt idx="39">
                  <c:v>0.124302978515625</c:v>
                </c:pt>
                <c:pt idx="40">
                  <c:v>0.12628662109375</c:v>
                </c:pt>
                <c:pt idx="41">
                  <c:v>0.128270263671875</c:v>
                </c:pt>
                <c:pt idx="42">
                  <c:v>0.13025390625</c:v>
                </c:pt>
                <c:pt idx="43">
                  <c:v>0.132237548828125</c:v>
                </c:pt>
                <c:pt idx="44">
                  <c:v>0.13422119140625</c:v>
                </c:pt>
                <c:pt idx="45">
                  <c:v>0.136204833984375</c:v>
                </c:pt>
                <c:pt idx="46">
                  <c:v>0.1381884765625</c:v>
                </c:pt>
                <c:pt idx="47">
                  <c:v>0.140172119140625</c:v>
                </c:pt>
                <c:pt idx="48">
                  <c:v>0.14215576171875</c:v>
                </c:pt>
                <c:pt idx="49">
                  <c:v>0.144139404296875</c:v>
                </c:pt>
                <c:pt idx="50">
                  <c:v>0.146123046875</c:v>
                </c:pt>
                <c:pt idx="51">
                  <c:v>0.148106689453125</c:v>
                </c:pt>
                <c:pt idx="52">
                  <c:v>0.15009033203125</c:v>
                </c:pt>
                <c:pt idx="53">
                  <c:v>0.152073974609375</c:v>
                </c:pt>
                <c:pt idx="54">
                  <c:v>0.1540576171875</c:v>
                </c:pt>
                <c:pt idx="55">
                  <c:v>0.156041259765625</c:v>
                </c:pt>
                <c:pt idx="56">
                  <c:v>0.15802490234375</c:v>
                </c:pt>
                <c:pt idx="57">
                  <c:v>0.160008544921875</c:v>
                </c:pt>
                <c:pt idx="58">
                  <c:v>0.1619921875</c:v>
                </c:pt>
                <c:pt idx="59">
                  <c:v>0.163975830078125</c:v>
                </c:pt>
                <c:pt idx="60">
                  <c:v>0.16595947265625</c:v>
                </c:pt>
                <c:pt idx="61">
                  <c:v>0.167943115234375</c:v>
                </c:pt>
                <c:pt idx="62">
                  <c:v>0.1699267578125</c:v>
                </c:pt>
                <c:pt idx="63">
                  <c:v>0.171910400390625</c:v>
                </c:pt>
                <c:pt idx="64">
                  <c:v>0.17389404296875</c:v>
                </c:pt>
                <c:pt idx="65">
                  <c:v>0.175877685546875</c:v>
                </c:pt>
                <c:pt idx="66">
                  <c:v>0.177861328125</c:v>
                </c:pt>
                <c:pt idx="67">
                  <c:v>0.179844970703125</c:v>
                </c:pt>
                <c:pt idx="68">
                  <c:v>0.18182861328125</c:v>
                </c:pt>
                <c:pt idx="69">
                  <c:v>0.183812255859375</c:v>
                </c:pt>
                <c:pt idx="70">
                  <c:v>0.1857958984375</c:v>
                </c:pt>
                <c:pt idx="71">
                  <c:v>0.187779541015625</c:v>
                </c:pt>
                <c:pt idx="72">
                  <c:v>0.18976318359375</c:v>
                </c:pt>
                <c:pt idx="73">
                  <c:v>0.191746826171875</c:v>
                </c:pt>
                <c:pt idx="74">
                  <c:v>0.19373046875</c:v>
                </c:pt>
                <c:pt idx="75">
                  <c:v>0.195714111328125</c:v>
                </c:pt>
                <c:pt idx="76">
                  <c:v>0.19769775390625</c:v>
                </c:pt>
                <c:pt idx="77">
                  <c:v>0.199681396484375</c:v>
                </c:pt>
                <c:pt idx="78">
                  <c:v>0.2016650390625</c:v>
                </c:pt>
                <c:pt idx="79">
                  <c:v>0.203648681640625</c:v>
                </c:pt>
                <c:pt idx="80">
                  <c:v>0.20563232421875</c:v>
                </c:pt>
                <c:pt idx="81">
                  <c:v>0.207615966796875</c:v>
                </c:pt>
                <c:pt idx="82">
                  <c:v>0.209599609375</c:v>
                </c:pt>
                <c:pt idx="83">
                  <c:v>0.211583251953125</c:v>
                </c:pt>
                <c:pt idx="84">
                  <c:v>0.21356689453125</c:v>
                </c:pt>
                <c:pt idx="85">
                  <c:v>0.215550537109375</c:v>
                </c:pt>
                <c:pt idx="86">
                  <c:v>0.2175341796875</c:v>
                </c:pt>
                <c:pt idx="87">
                  <c:v>0.219517822265625</c:v>
                </c:pt>
                <c:pt idx="88">
                  <c:v>0.22150146484375</c:v>
                </c:pt>
                <c:pt idx="89">
                  <c:v>0.223485107421875</c:v>
                </c:pt>
                <c:pt idx="90">
                  <c:v>0.22546875</c:v>
                </c:pt>
                <c:pt idx="91">
                  <c:v>0.227452392578125</c:v>
                </c:pt>
                <c:pt idx="92">
                  <c:v>0.22943603515625</c:v>
                </c:pt>
                <c:pt idx="93">
                  <c:v>0.231419677734375</c:v>
                </c:pt>
                <c:pt idx="94">
                  <c:v>0.2334033203125</c:v>
                </c:pt>
                <c:pt idx="95">
                  <c:v>0.235386962890625</c:v>
                </c:pt>
                <c:pt idx="96">
                  <c:v>0.23737060546875</c:v>
                </c:pt>
                <c:pt idx="97">
                  <c:v>0.239354248046875</c:v>
                </c:pt>
                <c:pt idx="98">
                  <c:v>0.241337890625</c:v>
                </c:pt>
                <c:pt idx="99">
                  <c:v>0.243321533203125</c:v>
                </c:pt>
                <c:pt idx="100">
                  <c:v>0.24530517578125</c:v>
                </c:pt>
                <c:pt idx="101">
                  <c:v>0.247288818359375</c:v>
                </c:pt>
                <c:pt idx="102">
                  <c:v>0.2492724609375</c:v>
                </c:pt>
                <c:pt idx="103">
                  <c:v>0.251256103515625</c:v>
                </c:pt>
                <c:pt idx="104">
                  <c:v>0.25323974609375</c:v>
                </c:pt>
                <c:pt idx="105">
                  <c:v>0.255223388671875</c:v>
                </c:pt>
                <c:pt idx="106">
                  <c:v>0.25720703125</c:v>
                </c:pt>
                <c:pt idx="107">
                  <c:v>0.259190673828125</c:v>
                </c:pt>
                <c:pt idx="108">
                  <c:v>0.26117431640625</c:v>
                </c:pt>
                <c:pt idx="109">
                  <c:v>0.263157958984375</c:v>
                </c:pt>
                <c:pt idx="110">
                  <c:v>0.2651416015625</c:v>
                </c:pt>
                <c:pt idx="111">
                  <c:v>0.267125244140625</c:v>
                </c:pt>
                <c:pt idx="112">
                  <c:v>0.26910888671875</c:v>
                </c:pt>
                <c:pt idx="113">
                  <c:v>0.271092529296875</c:v>
                </c:pt>
                <c:pt idx="114">
                  <c:v>0.273076171875</c:v>
                </c:pt>
                <c:pt idx="115">
                  <c:v>0.275059814453125</c:v>
                </c:pt>
                <c:pt idx="116">
                  <c:v>0.27704345703125</c:v>
                </c:pt>
                <c:pt idx="117">
                  <c:v>0.279027099609375</c:v>
                </c:pt>
                <c:pt idx="118">
                  <c:v>0.2810107421875</c:v>
                </c:pt>
                <c:pt idx="119">
                  <c:v>0.282994384765625</c:v>
                </c:pt>
                <c:pt idx="120">
                  <c:v>0.28497802734375</c:v>
                </c:pt>
                <c:pt idx="121">
                  <c:v>0.286961669921875</c:v>
                </c:pt>
                <c:pt idx="122">
                  <c:v>0.2889453125</c:v>
                </c:pt>
                <c:pt idx="123">
                  <c:v>0.290928955078125</c:v>
                </c:pt>
                <c:pt idx="124">
                  <c:v>0.29291259765625</c:v>
                </c:pt>
                <c:pt idx="125">
                  <c:v>0.294896240234375</c:v>
                </c:pt>
                <c:pt idx="126">
                  <c:v>0.2968798828125</c:v>
                </c:pt>
                <c:pt idx="127">
                  <c:v>0.298863525390625</c:v>
                </c:pt>
                <c:pt idx="128">
                  <c:v>0.30084716796875</c:v>
                </c:pt>
                <c:pt idx="129">
                  <c:v>0.302830810546875</c:v>
                </c:pt>
                <c:pt idx="130">
                  <c:v>0.304814453125</c:v>
                </c:pt>
                <c:pt idx="131">
                  <c:v>0.306798095703125</c:v>
                </c:pt>
                <c:pt idx="132">
                  <c:v>0.30878173828125</c:v>
                </c:pt>
                <c:pt idx="133">
                  <c:v>0.310765380859375</c:v>
                </c:pt>
                <c:pt idx="134">
                  <c:v>0.3127490234375</c:v>
                </c:pt>
                <c:pt idx="135">
                  <c:v>0.314732666015625</c:v>
                </c:pt>
                <c:pt idx="136">
                  <c:v>0.31671630859375</c:v>
                </c:pt>
                <c:pt idx="137">
                  <c:v>0.318699951171875</c:v>
                </c:pt>
                <c:pt idx="138">
                  <c:v>0.32068359375</c:v>
                </c:pt>
                <c:pt idx="139">
                  <c:v>0.322667236328125</c:v>
                </c:pt>
                <c:pt idx="140">
                  <c:v>0.32465087890625</c:v>
                </c:pt>
                <c:pt idx="141">
                  <c:v>0.326634521484375</c:v>
                </c:pt>
                <c:pt idx="142">
                  <c:v>0.3286181640625</c:v>
                </c:pt>
                <c:pt idx="143">
                  <c:v>0.330601806640625</c:v>
                </c:pt>
                <c:pt idx="144">
                  <c:v>0.33258544921875</c:v>
                </c:pt>
                <c:pt idx="145">
                  <c:v>0.334569091796875</c:v>
                </c:pt>
                <c:pt idx="146">
                  <c:v>0.336552734375</c:v>
                </c:pt>
                <c:pt idx="147">
                  <c:v>0.338536376953125</c:v>
                </c:pt>
                <c:pt idx="148">
                  <c:v>0.34052001953125</c:v>
                </c:pt>
                <c:pt idx="149">
                  <c:v>0.342503662109375</c:v>
                </c:pt>
                <c:pt idx="150">
                  <c:v>0.3444873046875</c:v>
                </c:pt>
                <c:pt idx="151">
                  <c:v>0.346470947265625</c:v>
                </c:pt>
                <c:pt idx="152">
                  <c:v>0.34845458984375</c:v>
                </c:pt>
                <c:pt idx="153">
                  <c:v>0.350438232421875</c:v>
                </c:pt>
                <c:pt idx="154">
                  <c:v>0.352421875</c:v>
                </c:pt>
                <c:pt idx="155">
                  <c:v>0.354405517578125</c:v>
                </c:pt>
                <c:pt idx="156">
                  <c:v>0.35638916015625</c:v>
                </c:pt>
                <c:pt idx="157">
                  <c:v>0.358372802734375</c:v>
                </c:pt>
                <c:pt idx="158">
                  <c:v>0.3603564453125</c:v>
                </c:pt>
                <c:pt idx="159">
                  <c:v>0.362340087890625</c:v>
                </c:pt>
                <c:pt idx="160">
                  <c:v>0.36432373046875</c:v>
                </c:pt>
                <c:pt idx="161">
                  <c:v>0.366307373046875</c:v>
                </c:pt>
                <c:pt idx="162">
                  <c:v>0.368291015625</c:v>
                </c:pt>
                <c:pt idx="163">
                  <c:v>0.370274658203125</c:v>
                </c:pt>
                <c:pt idx="164">
                  <c:v>0.37225830078125</c:v>
                </c:pt>
                <c:pt idx="165">
                  <c:v>0.374241943359375</c:v>
                </c:pt>
                <c:pt idx="166">
                  <c:v>0.3762255859375</c:v>
                </c:pt>
                <c:pt idx="167">
                  <c:v>0.378209228515625</c:v>
                </c:pt>
                <c:pt idx="168">
                  <c:v>0.38019287109375</c:v>
                </c:pt>
                <c:pt idx="169">
                  <c:v>0.382176513671875</c:v>
                </c:pt>
                <c:pt idx="170">
                  <c:v>0.38416015625</c:v>
                </c:pt>
                <c:pt idx="171">
                  <c:v>0.386143798828125</c:v>
                </c:pt>
                <c:pt idx="172">
                  <c:v>0.38812744140625</c:v>
                </c:pt>
                <c:pt idx="173">
                  <c:v>0.390111083984375</c:v>
                </c:pt>
                <c:pt idx="174">
                  <c:v>0.3920947265625</c:v>
                </c:pt>
                <c:pt idx="175">
                  <c:v>0.394078369140625</c:v>
                </c:pt>
                <c:pt idx="176">
                  <c:v>0.39606201171875</c:v>
                </c:pt>
                <c:pt idx="177">
                  <c:v>0.398045654296875</c:v>
                </c:pt>
                <c:pt idx="178">
                  <c:v>0.400029296875</c:v>
                </c:pt>
                <c:pt idx="179">
                  <c:v>0.402012939453125</c:v>
                </c:pt>
                <c:pt idx="180">
                  <c:v>0.40399658203125</c:v>
                </c:pt>
                <c:pt idx="181">
                  <c:v>0.405980224609375</c:v>
                </c:pt>
                <c:pt idx="182">
                  <c:v>0.4079638671875</c:v>
                </c:pt>
                <c:pt idx="183">
                  <c:v>0.409947509765625</c:v>
                </c:pt>
                <c:pt idx="184">
                  <c:v>0.41193115234375</c:v>
                </c:pt>
                <c:pt idx="185">
                  <c:v>0.413914794921875</c:v>
                </c:pt>
                <c:pt idx="186">
                  <c:v>0.4158984375</c:v>
                </c:pt>
                <c:pt idx="187">
                  <c:v>0.417882080078125</c:v>
                </c:pt>
                <c:pt idx="188">
                  <c:v>0.41986572265625</c:v>
                </c:pt>
                <c:pt idx="189">
                  <c:v>0.421849365234375</c:v>
                </c:pt>
                <c:pt idx="190">
                  <c:v>0.4238330078125</c:v>
                </c:pt>
                <c:pt idx="191">
                  <c:v>0.425816650390625</c:v>
                </c:pt>
                <c:pt idx="192">
                  <c:v>0.42780029296875</c:v>
                </c:pt>
                <c:pt idx="193">
                  <c:v>0.429783935546875</c:v>
                </c:pt>
                <c:pt idx="194">
                  <c:v>0.431767578125</c:v>
                </c:pt>
                <c:pt idx="195">
                  <c:v>0.433751220703125</c:v>
                </c:pt>
                <c:pt idx="196">
                  <c:v>0.43573486328125</c:v>
                </c:pt>
                <c:pt idx="197">
                  <c:v>0.437718505859375</c:v>
                </c:pt>
                <c:pt idx="198">
                  <c:v>0.4397021484375</c:v>
                </c:pt>
                <c:pt idx="199">
                  <c:v>0.441685791015625</c:v>
                </c:pt>
                <c:pt idx="200">
                  <c:v>0.44366943359375</c:v>
                </c:pt>
                <c:pt idx="201">
                  <c:v>0.445653076171875</c:v>
                </c:pt>
                <c:pt idx="202">
                  <c:v>0.44763671875</c:v>
                </c:pt>
                <c:pt idx="203">
                  <c:v>0.449620361328125</c:v>
                </c:pt>
                <c:pt idx="204">
                  <c:v>0.45160400390625</c:v>
                </c:pt>
                <c:pt idx="205">
                  <c:v>0.453587646484375</c:v>
                </c:pt>
                <c:pt idx="206">
                  <c:v>0.4555712890625</c:v>
                </c:pt>
                <c:pt idx="207">
                  <c:v>0.457554931640625</c:v>
                </c:pt>
                <c:pt idx="208">
                  <c:v>0.45953857421875</c:v>
                </c:pt>
                <c:pt idx="209">
                  <c:v>0.461522216796875</c:v>
                </c:pt>
                <c:pt idx="210">
                  <c:v>0.463505859375</c:v>
                </c:pt>
                <c:pt idx="211">
                  <c:v>0.465489501953125</c:v>
                </c:pt>
                <c:pt idx="212">
                  <c:v>0.46747314453125</c:v>
                </c:pt>
                <c:pt idx="213">
                  <c:v>0.469456787109375</c:v>
                </c:pt>
                <c:pt idx="214">
                  <c:v>0.4714404296875</c:v>
                </c:pt>
                <c:pt idx="215">
                  <c:v>0.473424072265625</c:v>
                </c:pt>
                <c:pt idx="216">
                  <c:v>0.47540771484375</c:v>
                </c:pt>
                <c:pt idx="217">
                  <c:v>0.477391357421875</c:v>
                </c:pt>
                <c:pt idx="218">
                  <c:v>0.479375</c:v>
                </c:pt>
                <c:pt idx="219">
                  <c:v>0.481358642578125</c:v>
                </c:pt>
                <c:pt idx="220">
                  <c:v>0.48334228515625</c:v>
                </c:pt>
                <c:pt idx="221">
                  <c:v>0.485325927734375</c:v>
                </c:pt>
                <c:pt idx="222">
                  <c:v>0.4873095703125</c:v>
                </c:pt>
                <c:pt idx="223">
                  <c:v>0.489293212890625</c:v>
                </c:pt>
                <c:pt idx="224">
                  <c:v>0.49127685546875</c:v>
                </c:pt>
                <c:pt idx="225">
                  <c:v>0.493260498046875</c:v>
                </c:pt>
                <c:pt idx="226">
                  <c:v>0.495244140625</c:v>
                </c:pt>
                <c:pt idx="227">
                  <c:v>0.497227783203125</c:v>
                </c:pt>
                <c:pt idx="228">
                  <c:v>0.49921142578125</c:v>
                </c:pt>
                <c:pt idx="229">
                  <c:v>0.501195068359375</c:v>
                </c:pt>
                <c:pt idx="230">
                  <c:v>0.5031787109375</c:v>
                </c:pt>
                <c:pt idx="231">
                  <c:v>0.505162353515625</c:v>
                </c:pt>
                <c:pt idx="232">
                  <c:v>0.50714599609375</c:v>
                </c:pt>
                <c:pt idx="233">
                  <c:v>0.509129638671875</c:v>
                </c:pt>
                <c:pt idx="234">
                  <c:v>0.51111328125</c:v>
                </c:pt>
                <c:pt idx="235">
                  <c:v>0.513096923828125</c:v>
                </c:pt>
                <c:pt idx="236">
                  <c:v>0.51508056640625</c:v>
                </c:pt>
                <c:pt idx="237">
                  <c:v>0.517064208984375</c:v>
                </c:pt>
                <c:pt idx="238">
                  <c:v>0.5190478515625</c:v>
                </c:pt>
                <c:pt idx="239">
                  <c:v>0.521031494140625</c:v>
                </c:pt>
                <c:pt idx="240">
                  <c:v>0.52301513671875</c:v>
                </c:pt>
                <c:pt idx="241">
                  <c:v>0.524998779296875</c:v>
                </c:pt>
                <c:pt idx="242">
                  <c:v>0.526982421875</c:v>
                </c:pt>
                <c:pt idx="243">
                  <c:v>0.528966064453125</c:v>
                </c:pt>
                <c:pt idx="244">
                  <c:v>0.53094970703125</c:v>
                </c:pt>
                <c:pt idx="245">
                  <c:v>0.532933349609375</c:v>
                </c:pt>
                <c:pt idx="246">
                  <c:v>0.5349169921875</c:v>
                </c:pt>
                <c:pt idx="247">
                  <c:v>0.536900634765625</c:v>
                </c:pt>
                <c:pt idx="248">
                  <c:v>0.53888427734375</c:v>
                </c:pt>
                <c:pt idx="249">
                  <c:v>0.540867919921875</c:v>
                </c:pt>
                <c:pt idx="250">
                  <c:v>0.5428515625</c:v>
                </c:pt>
                <c:pt idx="251">
                  <c:v>0.544835205078125</c:v>
                </c:pt>
                <c:pt idx="252">
                  <c:v>0.54681884765625</c:v>
                </c:pt>
                <c:pt idx="253">
                  <c:v>0.548802490234375</c:v>
                </c:pt>
                <c:pt idx="254">
                  <c:v>0.5507861328125</c:v>
                </c:pt>
                <c:pt idx="255">
                  <c:v>0.552769775390625</c:v>
                </c:pt>
                <c:pt idx="256">
                  <c:v>0.55475341796875</c:v>
                </c:pt>
                <c:pt idx="257">
                  <c:v>0.556737060546875</c:v>
                </c:pt>
                <c:pt idx="258">
                  <c:v>0.558720703125</c:v>
                </c:pt>
                <c:pt idx="259">
                  <c:v>0.560704345703125</c:v>
                </c:pt>
                <c:pt idx="260">
                  <c:v>0.56268798828125</c:v>
                </c:pt>
                <c:pt idx="261">
                  <c:v>0.564671630859375</c:v>
                </c:pt>
                <c:pt idx="262">
                  <c:v>0.5666552734375</c:v>
                </c:pt>
                <c:pt idx="263">
                  <c:v>0.568638916015625</c:v>
                </c:pt>
                <c:pt idx="264">
                  <c:v>0.57062255859375</c:v>
                </c:pt>
                <c:pt idx="265">
                  <c:v>0.572606201171875</c:v>
                </c:pt>
                <c:pt idx="266">
                  <c:v>0.57458984375</c:v>
                </c:pt>
                <c:pt idx="267">
                  <c:v>0.576573486328125</c:v>
                </c:pt>
                <c:pt idx="268">
                  <c:v>0.57855712890625</c:v>
                </c:pt>
                <c:pt idx="269">
                  <c:v>0.580540771484375</c:v>
                </c:pt>
                <c:pt idx="270">
                  <c:v>0.5825244140625</c:v>
                </c:pt>
                <c:pt idx="271">
                  <c:v>0.584508056640625</c:v>
                </c:pt>
                <c:pt idx="272">
                  <c:v>0.58649169921875</c:v>
                </c:pt>
                <c:pt idx="273">
                  <c:v>0.588475341796875</c:v>
                </c:pt>
                <c:pt idx="274">
                  <c:v>0.590458984375</c:v>
                </c:pt>
                <c:pt idx="275">
                  <c:v>0.592442626953125</c:v>
                </c:pt>
                <c:pt idx="276">
                  <c:v>0.59442626953125</c:v>
                </c:pt>
                <c:pt idx="277">
                  <c:v>0.596409912109375</c:v>
                </c:pt>
                <c:pt idx="278">
                  <c:v>0.5983935546875</c:v>
                </c:pt>
                <c:pt idx="279">
                  <c:v>0.600377197265625</c:v>
                </c:pt>
                <c:pt idx="280">
                  <c:v>0.60236083984375</c:v>
                </c:pt>
                <c:pt idx="281">
                  <c:v>0.604344482421875</c:v>
                </c:pt>
                <c:pt idx="282">
                  <c:v>0.606328125</c:v>
                </c:pt>
                <c:pt idx="283">
                  <c:v>0.608311767578125</c:v>
                </c:pt>
                <c:pt idx="284">
                  <c:v>0.61029541015625</c:v>
                </c:pt>
                <c:pt idx="285">
                  <c:v>0.612279052734375</c:v>
                </c:pt>
                <c:pt idx="286">
                  <c:v>0.6142626953125</c:v>
                </c:pt>
                <c:pt idx="287">
                  <c:v>0.616246337890625</c:v>
                </c:pt>
                <c:pt idx="288">
                  <c:v>0.61822998046875</c:v>
                </c:pt>
                <c:pt idx="289">
                  <c:v>0.620213623046875</c:v>
                </c:pt>
                <c:pt idx="290">
                  <c:v>0.622197265625</c:v>
                </c:pt>
                <c:pt idx="291">
                  <c:v>0.624180908203125</c:v>
                </c:pt>
                <c:pt idx="292">
                  <c:v>0.62616455078125</c:v>
                </c:pt>
                <c:pt idx="293">
                  <c:v>0.628148193359375</c:v>
                </c:pt>
                <c:pt idx="294">
                  <c:v>0.6301318359375</c:v>
                </c:pt>
                <c:pt idx="295">
                  <c:v>0.632115478515625</c:v>
                </c:pt>
                <c:pt idx="296">
                  <c:v>0.63409912109375</c:v>
                </c:pt>
                <c:pt idx="297">
                  <c:v>0.636082763671875</c:v>
                </c:pt>
                <c:pt idx="298">
                  <c:v>0.63806640625</c:v>
                </c:pt>
                <c:pt idx="299">
                  <c:v>0.640050048828125</c:v>
                </c:pt>
                <c:pt idx="300">
                  <c:v>0.64203369140625</c:v>
                </c:pt>
                <c:pt idx="301">
                  <c:v>0.644017333984375</c:v>
                </c:pt>
                <c:pt idx="302">
                  <c:v>0.6460009765625</c:v>
                </c:pt>
                <c:pt idx="303">
                  <c:v>0.647984619140625</c:v>
                </c:pt>
                <c:pt idx="304">
                  <c:v>0.64996826171875</c:v>
                </c:pt>
                <c:pt idx="305">
                  <c:v>0.651951904296875</c:v>
                </c:pt>
                <c:pt idx="306">
                  <c:v>0.653935546875</c:v>
                </c:pt>
                <c:pt idx="307">
                  <c:v>0.655919189453125</c:v>
                </c:pt>
                <c:pt idx="308">
                  <c:v>0.65790283203125</c:v>
                </c:pt>
                <c:pt idx="309">
                  <c:v>0.659886474609375</c:v>
                </c:pt>
                <c:pt idx="310">
                  <c:v>0.6618701171875</c:v>
                </c:pt>
                <c:pt idx="311">
                  <c:v>0.663853759765625</c:v>
                </c:pt>
                <c:pt idx="312">
                  <c:v>0.66583740234375</c:v>
                </c:pt>
                <c:pt idx="313">
                  <c:v>0.667821044921875</c:v>
                </c:pt>
                <c:pt idx="314">
                  <c:v>0.6698046875</c:v>
                </c:pt>
                <c:pt idx="315">
                  <c:v>0.671788330078125</c:v>
                </c:pt>
                <c:pt idx="316">
                  <c:v>0.67377197265625</c:v>
                </c:pt>
                <c:pt idx="317">
                  <c:v>0.675755615234375</c:v>
                </c:pt>
                <c:pt idx="318">
                  <c:v>0.6777392578125</c:v>
                </c:pt>
                <c:pt idx="319">
                  <c:v>0.679722900390625</c:v>
                </c:pt>
                <c:pt idx="320">
                  <c:v>0.68170654296875</c:v>
                </c:pt>
                <c:pt idx="321">
                  <c:v>0.683690185546875</c:v>
                </c:pt>
                <c:pt idx="322">
                  <c:v>0.685673828125</c:v>
                </c:pt>
                <c:pt idx="323">
                  <c:v>0.687657470703125</c:v>
                </c:pt>
                <c:pt idx="324">
                  <c:v>0.68964111328125</c:v>
                </c:pt>
                <c:pt idx="325">
                  <c:v>0.691624755859375</c:v>
                </c:pt>
                <c:pt idx="326">
                  <c:v>0.6936083984375</c:v>
                </c:pt>
                <c:pt idx="327">
                  <c:v>0.695592041015625</c:v>
                </c:pt>
                <c:pt idx="328">
                  <c:v>0.69757568359375</c:v>
                </c:pt>
                <c:pt idx="329">
                  <c:v>0.699559326171875</c:v>
                </c:pt>
                <c:pt idx="330">
                  <c:v>0.70154296875</c:v>
                </c:pt>
                <c:pt idx="331">
                  <c:v>0.703526611328125</c:v>
                </c:pt>
                <c:pt idx="332">
                  <c:v>0.70551025390625</c:v>
                </c:pt>
                <c:pt idx="333">
                  <c:v>0.707493896484375</c:v>
                </c:pt>
                <c:pt idx="334">
                  <c:v>0.7094775390625</c:v>
                </c:pt>
                <c:pt idx="335">
                  <c:v>0.711461181640625</c:v>
                </c:pt>
                <c:pt idx="336">
                  <c:v>0.71344482421875</c:v>
                </c:pt>
                <c:pt idx="337">
                  <c:v>0.715428466796875</c:v>
                </c:pt>
                <c:pt idx="338">
                  <c:v>0.717412109375</c:v>
                </c:pt>
                <c:pt idx="339">
                  <c:v>0.719395751953125</c:v>
                </c:pt>
                <c:pt idx="340">
                  <c:v>0.72137939453125</c:v>
                </c:pt>
                <c:pt idx="341">
                  <c:v>0.723363037109375</c:v>
                </c:pt>
                <c:pt idx="342">
                  <c:v>0.7253466796875</c:v>
                </c:pt>
                <c:pt idx="343">
                  <c:v>0.727330322265625</c:v>
                </c:pt>
                <c:pt idx="344">
                  <c:v>0.72931396484375</c:v>
                </c:pt>
                <c:pt idx="345">
                  <c:v>0.731297607421875</c:v>
                </c:pt>
                <c:pt idx="346">
                  <c:v>0.73328125</c:v>
                </c:pt>
                <c:pt idx="347">
                  <c:v>0.735264892578125</c:v>
                </c:pt>
                <c:pt idx="348">
                  <c:v>0.73724853515625</c:v>
                </c:pt>
                <c:pt idx="349">
                  <c:v>0.739232177734375</c:v>
                </c:pt>
                <c:pt idx="350">
                  <c:v>0.7412158203125</c:v>
                </c:pt>
                <c:pt idx="351">
                  <c:v>0.743199462890625</c:v>
                </c:pt>
                <c:pt idx="352">
                  <c:v>0.74518310546875</c:v>
                </c:pt>
                <c:pt idx="353">
                  <c:v>0.747166748046875</c:v>
                </c:pt>
                <c:pt idx="354">
                  <c:v>0.749150390625</c:v>
                </c:pt>
                <c:pt idx="355">
                  <c:v>0.751134033203125</c:v>
                </c:pt>
                <c:pt idx="356">
                  <c:v>0.75311767578125</c:v>
                </c:pt>
                <c:pt idx="357">
                  <c:v>0.755101318359375</c:v>
                </c:pt>
                <c:pt idx="358">
                  <c:v>0.7570849609375</c:v>
                </c:pt>
                <c:pt idx="359">
                  <c:v>0.759068603515625</c:v>
                </c:pt>
                <c:pt idx="360">
                  <c:v>0.76105224609375</c:v>
                </c:pt>
                <c:pt idx="361">
                  <c:v>0.763035888671875</c:v>
                </c:pt>
                <c:pt idx="362">
                  <c:v>0.76501953125</c:v>
                </c:pt>
                <c:pt idx="363">
                  <c:v>0.767003173828125</c:v>
                </c:pt>
                <c:pt idx="364">
                  <c:v>0.76898681640625</c:v>
                </c:pt>
                <c:pt idx="365">
                  <c:v>0.770970458984375</c:v>
                </c:pt>
                <c:pt idx="366">
                  <c:v>0.7729541015625</c:v>
                </c:pt>
                <c:pt idx="367">
                  <c:v>0.774937744140625</c:v>
                </c:pt>
                <c:pt idx="368">
                  <c:v>0.77692138671875</c:v>
                </c:pt>
                <c:pt idx="369">
                  <c:v>0.778905029296875</c:v>
                </c:pt>
                <c:pt idx="370">
                  <c:v>0.780888671875</c:v>
                </c:pt>
                <c:pt idx="371">
                  <c:v>0.782872314453125</c:v>
                </c:pt>
                <c:pt idx="372">
                  <c:v>0.78485595703125</c:v>
                </c:pt>
                <c:pt idx="373">
                  <c:v>0.786839599609375</c:v>
                </c:pt>
                <c:pt idx="374">
                  <c:v>0.7888232421875</c:v>
                </c:pt>
                <c:pt idx="375">
                  <c:v>0.790806884765625</c:v>
                </c:pt>
                <c:pt idx="376">
                  <c:v>0.79279052734375</c:v>
                </c:pt>
                <c:pt idx="377">
                  <c:v>0.794774169921875</c:v>
                </c:pt>
                <c:pt idx="378">
                  <c:v>0.7967578125</c:v>
                </c:pt>
                <c:pt idx="379">
                  <c:v>0.798741455078125</c:v>
                </c:pt>
                <c:pt idx="380">
                  <c:v>0.80072509765625</c:v>
                </c:pt>
                <c:pt idx="381">
                  <c:v>0.802708740234375</c:v>
                </c:pt>
                <c:pt idx="382">
                  <c:v>0.8046923828125</c:v>
                </c:pt>
                <c:pt idx="383">
                  <c:v>0.806676025390625</c:v>
                </c:pt>
                <c:pt idx="384">
                  <c:v>0.80865966796875</c:v>
                </c:pt>
                <c:pt idx="385">
                  <c:v>0.810643310546875</c:v>
                </c:pt>
                <c:pt idx="386">
                  <c:v>0.812626953125</c:v>
                </c:pt>
                <c:pt idx="387">
                  <c:v>0.814610595703125</c:v>
                </c:pt>
                <c:pt idx="388">
                  <c:v>0.81659423828125</c:v>
                </c:pt>
                <c:pt idx="389">
                  <c:v>0.818577880859375</c:v>
                </c:pt>
                <c:pt idx="390">
                  <c:v>0.8205615234375</c:v>
                </c:pt>
                <c:pt idx="391">
                  <c:v>0.822545166015625</c:v>
                </c:pt>
                <c:pt idx="392">
                  <c:v>0.82452880859375</c:v>
                </c:pt>
                <c:pt idx="393">
                  <c:v>0.826512451171875</c:v>
                </c:pt>
                <c:pt idx="394">
                  <c:v>0.82849609375</c:v>
                </c:pt>
                <c:pt idx="395">
                  <c:v>0.830479736328125</c:v>
                </c:pt>
                <c:pt idx="396">
                  <c:v>0.83246337890625</c:v>
                </c:pt>
                <c:pt idx="397">
                  <c:v>0.834447021484375</c:v>
                </c:pt>
                <c:pt idx="398">
                  <c:v>0.8364306640625</c:v>
                </c:pt>
                <c:pt idx="399">
                  <c:v>0.838414306640625</c:v>
                </c:pt>
                <c:pt idx="400">
                  <c:v>0.84039794921875</c:v>
                </c:pt>
                <c:pt idx="401">
                  <c:v>0.842381591796875</c:v>
                </c:pt>
                <c:pt idx="402">
                  <c:v>0.844365234375</c:v>
                </c:pt>
                <c:pt idx="403">
                  <c:v>0.846348876953125</c:v>
                </c:pt>
                <c:pt idx="404">
                  <c:v>0.84833251953125</c:v>
                </c:pt>
                <c:pt idx="405">
                  <c:v>0.850316162109375</c:v>
                </c:pt>
                <c:pt idx="406">
                  <c:v>0.8522998046875</c:v>
                </c:pt>
                <c:pt idx="407">
                  <c:v>0.854283447265625</c:v>
                </c:pt>
                <c:pt idx="408">
                  <c:v>0.85626708984375</c:v>
                </c:pt>
                <c:pt idx="409">
                  <c:v>0.858250732421875</c:v>
                </c:pt>
                <c:pt idx="410">
                  <c:v>0.860234375</c:v>
                </c:pt>
                <c:pt idx="411">
                  <c:v>0.862218017578125</c:v>
                </c:pt>
                <c:pt idx="412">
                  <c:v>0.86420166015625</c:v>
                </c:pt>
                <c:pt idx="413">
                  <c:v>0.866185302734375</c:v>
                </c:pt>
                <c:pt idx="414">
                  <c:v>0.8681689453125</c:v>
                </c:pt>
                <c:pt idx="415">
                  <c:v>0.870152587890625</c:v>
                </c:pt>
                <c:pt idx="416">
                  <c:v>0.87213623046875</c:v>
                </c:pt>
                <c:pt idx="417">
                  <c:v>0.874119873046875</c:v>
                </c:pt>
                <c:pt idx="418">
                  <c:v>0.876103515625</c:v>
                </c:pt>
                <c:pt idx="419">
                  <c:v>0.878087158203125</c:v>
                </c:pt>
                <c:pt idx="420">
                  <c:v>0.88007080078125</c:v>
                </c:pt>
                <c:pt idx="421">
                  <c:v>0.882054443359375</c:v>
                </c:pt>
                <c:pt idx="422">
                  <c:v>0.8840380859375</c:v>
                </c:pt>
                <c:pt idx="423">
                  <c:v>0.886021728515625</c:v>
                </c:pt>
                <c:pt idx="424">
                  <c:v>0.88800537109375</c:v>
                </c:pt>
                <c:pt idx="425">
                  <c:v>0.889989013671875</c:v>
                </c:pt>
                <c:pt idx="426">
                  <c:v>0.89197265625</c:v>
                </c:pt>
                <c:pt idx="427">
                  <c:v>0.893956298828125</c:v>
                </c:pt>
                <c:pt idx="428">
                  <c:v>0.89593994140625</c:v>
                </c:pt>
                <c:pt idx="429">
                  <c:v>0.897923583984375</c:v>
                </c:pt>
                <c:pt idx="430">
                  <c:v>0.8999072265625</c:v>
                </c:pt>
                <c:pt idx="431">
                  <c:v>0.901890869140625</c:v>
                </c:pt>
                <c:pt idx="432">
                  <c:v>0.90387451171875</c:v>
                </c:pt>
                <c:pt idx="433">
                  <c:v>0.905858154296875</c:v>
                </c:pt>
                <c:pt idx="434">
                  <c:v>0.907841796875</c:v>
                </c:pt>
                <c:pt idx="435">
                  <c:v>0.909825439453125</c:v>
                </c:pt>
                <c:pt idx="436">
                  <c:v>0.91180908203125</c:v>
                </c:pt>
                <c:pt idx="437">
                  <c:v>0.913792724609375</c:v>
                </c:pt>
                <c:pt idx="438">
                  <c:v>0.9157763671875</c:v>
                </c:pt>
                <c:pt idx="439">
                  <c:v>0.917760009765625</c:v>
                </c:pt>
                <c:pt idx="440">
                  <c:v>0.91974365234375</c:v>
                </c:pt>
                <c:pt idx="441">
                  <c:v>0.921727294921875</c:v>
                </c:pt>
                <c:pt idx="442">
                  <c:v>0.9237109375</c:v>
                </c:pt>
                <c:pt idx="443">
                  <c:v>0.925694580078125</c:v>
                </c:pt>
                <c:pt idx="444">
                  <c:v>0.92767822265625</c:v>
                </c:pt>
                <c:pt idx="445">
                  <c:v>0.929661865234375</c:v>
                </c:pt>
                <c:pt idx="446">
                  <c:v>0.9316455078125</c:v>
                </c:pt>
                <c:pt idx="447">
                  <c:v>0.933629150390625</c:v>
                </c:pt>
                <c:pt idx="448">
                  <c:v>0.93561279296875</c:v>
                </c:pt>
                <c:pt idx="449">
                  <c:v>0.937596435546875</c:v>
                </c:pt>
                <c:pt idx="450">
                  <c:v>0.939580078125</c:v>
                </c:pt>
                <c:pt idx="451">
                  <c:v>0.941563720703125</c:v>
                </c:pt>
                <c:pt idx="452">
                  <c:v>0.94354736328125</c:v>
                </c:pt>
                <c:pt idx="453">
                  <c:v>0.945531005859375</c:v>
                </c:pt>
                <c:pt idx="454">
                  <c:v>0.9475146484375</c:v>
                </c:pt>
                <c:pt idx="455">
                  <c:v>0.949498291015625</c:v>
                </c:pt>
                <c:pt idx="456">
                  <c:v>0.95148193359375</c:v>
                </c:pt>
                <c:pt idx="457">
                  <c:v>0.953465576171875</c:v>
                </c:pt>
                <c:pt idx="458">
                  <c:v>0.95544921875</c:v>
                </c:pt>
                <c:pt idx="459">
                  <c:v>0.957432861328125</c:v>
                </c:pt>
                <c:pt idx="460">
                  <c:v>0.95941650390625</c:v>
                </c:pt>
                <c:pt idx="461">
                  <c:v>0.961400146484375</c:v>
                </c:pt>
                <c:pt idx="462">
                  <c:v>0.9633837890625</c:v>
                </c:pt>
                <c:pt idx="463">
                  <c:v>0.965367431640625</c:v>
                </c:pt>
                <c:pt idx="464">
                  <c:v>0.96735107421875</c:v>
                </c:pt>
                <c:pt idx="465">
                  <c:v>0.969334716796875</c:v>
                </c:pt>
                <c:pt idx="466">
                  <c:v>0.971318359375</c:v>
                </c:pt>
                <c:pt idx="467">
                  <c:v>0.973302001953125</c:v>
                </c:pt>
                <c:pt idx="468">
                  <c:v>0.97528564453125</c:v>
                </c:pt>
                <c:pt idx="469">
                  <c:v>0.977269287109375</c:v>
                </c:pt>
                <c:pt idx="470">
                  <c:v>0.9792529296875</c:v>
                </c:pt>
                <c:pt idx="471">
                  <c:v>0.981236572265625</c:v>
                </c:pt>
                <c:pt idx="472">
                  <c:v>0.98322021484375</c:v>
                </c:pt>
                <c:pt idx="473">
                  <c:v>0.985203857421875</c:v>
                </c:pt>
                <c:pt idx="474">
                  <c:v>0.9871875</c:v>
                </c:pt>
                <c:pt idx="475">
                  <c:v>0.989171142578125</c:v>
                </c:pt>
                <c:pt idx="476">
                  <c:v>0.99115478515625</c:v>
                </c:pt>
                <c:pt idx="477">
                  <c:v>0.993138427734375</c:v>
                </c:pt>
                <c:pt idx="478">
                  <c:v>0.9951220703125</c:v>
                </c:pt>
                <c:pt idx="479">
                  <c:v>0.997105712890625</c:v>
                </c:pt>
                <c:pt idx="480">
                  <c:v>0.99908935546875</c:v>
                </c:pt>
                <c:pt idx="481">
                  <c:v>1.0010729980468751</c:v>
                </c:pt>
                <c:pt idx="482">
                  <c:v>1.0030566406250001</c:v>
                </c:pt>
                <c:pt idx="483">
                  <c:v>1.0050402832031251</c:v>
                </c:pt>
                <c:pt idx="484">
                  <c:v>1.0070239257812501</c:v>
                </c:pt>
                <c:pt idx="485">
                  <c:v>1.0090075683593751</c:v>
                </c:pt>
                <c:pt idx="486">
                  <c:v>1.0109912109375001</c:v>
                </c:pt>
                <c:pt idx="487">
                  <c:v>1.0129748535156251</c:v>
                </c:pt>
                <c:pt idx="488">
                  <c:v>1.0149584960937501</c:v>
                </c:pt>
                <c:pt idx="489">
                  <c:v>1.0169421386718751</c:v>
                </c:pt>
                <c:pt idx="490">
                  <c:v>1.0189257812500001</c:v>
                </c:pt>
                <c:pt idx="491">
                  <c:v>1.0209094238281251</c:v>
                </c:pt>
                <c:pt idx="492">
                  <c:v>1.0228930664062501</c:v>
                </c:pt>
                <c:pt idx="493">
                  <c:v>1.0248767089843751</c:v>
                </c:pt>
                <c:pt idx="494">
                  <c:v>1.0268603515625001</c:v>
                </c:pt>
                <c:pt idx="495">
                  <c:v>1.0288439941406251</c:v>
                </c:pt>
                <c:pt idx="496">
                  <c:v>1.0308276367187501</c:v>
                </c:pt>
                <c:pt idx="497">
                  <c:v>1.0328112792968751</c:v>
                </c:pt>
                <c:pt idx="498">
                  <c:v>1.0347949218750001</c:v>
                </c:pt>
                <c:pt idx="499">
                  <c:v>1.0367785644531251</c:v>
                </c:pt>
                <c:pt idx="500">
                  <c:v>1.0387622070312501</c:v>
                </c:pt>
                <c:pt idx="501">
                  <c:v>1.0407458496093751</c:v>
                </c:pt>
                <c:pt idx="502">
                  <c:v>1.0427294921875001</c:v>
                </c:pt>
                <c:pt idx="503">
                  <c:v>1.0447131347656251</c:v>
                </c:pt>
                <c:pt idx="504">
                  <c:v>1.0466967773437501</c:v>
                </c:pt>
                <c:pt idx="505">
                  <c:v>1.0486804199218751</c:v>
                </c:pt>
                <c:pt idx="506">
                  <c:v>1.0506640625000001</c:v>
                </c:pt>
                <c:pt idx="507">
                  <c:v>1.0526477050781251</c:v>
                </c:pt>
                <c:pt idx="508">
                  <c:v>1.0546313476562501</c:v>
                </c:pt>
                <c:pt idx="509">
                  <c:v>1.0566149902343751</c:v>
                </c:pt>
                <c:pt idx="510">
                  <c:v>1.0585986328125001</c:v>
                </c:pt>
                <c:pt idx="511">
                  <c:v>1.0605822753906251</c:v>
                </c:pt>
                <c:pt idx="512">
                  <c:v>1.0625659179687501</c:v>
                </c:pt>
                <c:pt idx="513">
                  <c:v>1.0645495605468751</c:v>
                </c:pt>
                <c:pt idx="514">
                  <c:v>1.0665332031250001</c:v>
                </c:pt>
                <c:pt idx="515">
                  <c:v>1.0685168457031251</c:v>
                </c:pt>
                <c:pt idx="516">
                  <c:v>1.0705004882812501</c:v>
                </c:pt>
                <c:pt idx="517">
                  <c:v>1.0724841308593751</c:v>
                </c:pt>
                <c:pt idx="518">
                  <c:v>1.0744677734375001</c:v>
                </c:pt>
                <c:pt idx="519">
                  <c:v>1.0764514160156251</c:v>
                </c:pt>
                <c:pt idx="520">
                  <c:v>1.0784350585937501</c:v>
                </c:pt>
                <c:pt idx="521">
                  <c:v>1.0804187011718751</c:v>
                </c:pt>
                <c:pt idx="522">
                  <c:v>1.0824023437500001</c:v>
                </c:pt>
                <c:pt idx="523">
                  <c:v>1.0843859863281251</c:v>
                </c:pt>
                <c:pt idx="524">
                  <c:v>1.0863696289062501</c:v>
                </c:pt>
                <c:pt idx="525">
                  <c:v>1.0883532714843751</c:v>
                </c:pt>
                <c:pt idx="526">
                  <c:v>1.0903369140625001</c:v>
                </c:pt>
                <c:pt idx="527">
                  <c:v>1.0923205566406251</c:v>
                </c:pt>
                <c:pt idx="528">
                  <c:v>1.0943041992187501</c:v>
                </c:pt>
                <c:pt idx="529">
                  <c:v>1.0962878417968751</c:v>
                </c:pt>
                <c:pt idx="530">
                  <c:v>1.0982714843750001</c:v>
                </c:pt>
                <c:pt idx="531">
                  <c:v>1.1002551269531251</c:v>
                </c:pt>
                <c:pt idx="532">
                  <c:v>1.1022387695312501</c:v>
                </c:pt>
                <c:pt idx="533">
                  <c:v>1.1042224121093751</c:v>
                </c:pt>
                <c:pt idx="534">
                  <c:v>1.1062060546875001</c:v>
                </c:pt>
                <c:pt idx="535">
                  <c:v>1.1081896972656251</c:v>
                </c:pt>
                <c:pt idx="536">
                  <c:v>1.1101733398437501</c:v>
                </c:pt>
                <c:pt idx="537">
                  <c:v>1.1121569824218751</c:v>
                </c:pt>
                <c:pt idx="538">
                  <c:v>1.1141406250000001</c:v>
                </c:pt>
                <c:pt idx="539">
                  <c:v>1.1161242675781251</c:v>
                </c:pt>
                <c:pt idx="540">
                  <c:v>1.1181079101562501</c:v>
                </c:pt>
                <c:pt idx="541">
                  <c:v>1.1200915527343751</c:v>
                </c:pt>
                <c:pt idx="542">
                  <c:v>1.1220751953125001</c:v>
                </c:pt>
                <c:pt idx="543">
                  <c:v>1.1240588378906251</c:v>
                </c:pt>
                <c:pt idx="544">
                  <c:v>1.1260424804687501</c:v>
                </c:pt>
                <c:pt idx="545">
                  <c:v>1.1280261230468751</c:v>
                </c:pt>
                <c:pt idx="546">
                  <c:v>1.1300097656250001</c:v>
                </c:pt>
                <c:pt idx="547">
                  <c:v>1.1319934082031251</c:v>
                </c:pt>
                <c:pt idx="548">
                  <c:v>1.1339770507812501</c:v>
                </c:pt>
                <c:pt idx="549">
                  <c:v>1.1359606933593751</c:v>
                </c:pt>
                <c:pt idx="550">
                  <c:v>1.1379443359375001</c:v>
                </c:pt>
                <c:pt idx="551">
                  <c:v>1.1399279785156251</c:v>
                </c:pt>
                <c:pt idx="552">
                  <c:v>1.1419116210937501</c:v>
                </c:pt>
                <c:pt idx="553">
                  <c:v>1.1438952636718751</c:v>
                </c:pt>
                <c:pt idx="554">
                  <c:v>1.1458789062500001</c:v>
                </c:pt>
                <c:pt idx="555">
                  <c:v>1.1478625488281251</c:v>
                </c:pt>
                <c:pt idx="556">
                  <c:v>1.1498461914062501</c:v>
                </c:pt>
                <c:pt idx="557">
                  <c:v>1.1518298339843751</c:v>
                </c:pt>
                <c:pt idx="558">
                  <c:v>1.1538134765625001</c:v>
                </c:pt>
                <c:pt idx="559">
                  <c:v>1.1557971191406251</c:v>
                </c:pt>
                <c:pt idx="560">
                  <c:v>1.1577807617187501</c:v>
                </c:pt>
                <c:pt idx="561">
                  <c:v>1.1597644042968751</c:v>
                </c:pt>
                <c:pt idx="562">
                  <c:v>1.1617480468750001</c:v>
                </c:pt>
                <c:pt idx="563">
                  <c:v>1.1637316894531251</c:v>
                </c:pt>
                <c:pt idx="564">
                  <c:v>1.1657153320312501</c:v>
                </c:pt>
                <c:pt idx="565">
                  <c:v>1.1676989746093751</c:v>
                </c:pt>
                <c:pt idx="566">
                  <c:v>1.1696826171875001</c:v>
                </c:pt>
                <c:pt idx="567">
                  <c:v>1.1716662597656251</c:v>
                </c:pt>
                <c:pt idx="568">
                  <c:v>1.1736499023437501</c:v>
                </c:pt>
                <c:pt idx="569">
                  <c:v>1.1756335449218751</c:v>
                </c:pt>
                <c:pt idx="570">
                  <c:v>1.1776171875000001</c:v>
                </c:pt>
                <c:pt idx="571">
                  <c:v>1.1796008300781251</c:v>
                </c:pt>
                <c:pt idx="572">
                  <c:v>1.1815844726562501</c:v>
                </c:pt>
                <c:pt idx="573">
                  <c:v>1.1835681152343751</c:v>
                </c:pt>
                <c:pt idx="574">
                  <c:v>1.1855517578125001</c:v>
                </c:pt>
                <c:pt idx="575">
                  <c:v>1.1875354003906251</c:v>
                </c:pt>
                <c:pt idx="576">
                  <c:v>1.1895190429687501</c:v>
                </c:pt>
                <c:pt idx="577">
                  <c:v>1.1915026855468751</c:v>
                </c:pt>
                <c:pt idx="578">
                  <c:v>1.1934863281250001</c:v>
                </c:pt>
                <c:pt idx="579">
                  <c:v>1.1954699707031251</c:v>
                </c:pt>
                <c:pt idx="580">
                  <c:v>1.1974536132812501</c:v>
                </c:pt>
                <c:pt idx="581">
                  <c:v>1.1994372558593751</c:v>
                </c:pt>
                <c:pt idx="582">
                  <c:v>1.2014208984375001</c:v>
                </c:pt>
                <c:pt idx="583">
                  <c:v>1.2034045410156251</c:v>
                </c:pt>
                <c:pt idx="584">
                  <c:v>1.2053881835937501</c:v>
                </c:pt>
                <c:pt idx="585">
                  <c:v>1.2073718261718751</c:v>
                </c:pt>
                <c:pt idx="586">
                  <c:v>1.2093554687500001</c:v>
                </c:pt>
                <c:pt idx="587">
                  <c:v>1.2113391113281251</c:v>
                </c:pt>
                <c:pt idx="588">
                  <c:v>1.2133227539062501</c:v>
                </c:pt>
                <c:pt idx="589">
                  <c:v>1.2153063964843751</c:v>
                </c:pt>
                <c:pt idx="590">
                  <c:v>1.2172900390625001</c:v>
                </c:pt>
                <c:pt idx="591">
                  <c:v>1.2192736816406251</c:v>
                </c:pt>
                <c:pt idx="592">
                  <c:v>1.2212573242187501</c:v>
                </c:pt>
                <c:pt idx="593">
                  <c:v>1.2232409667968751</c:v>
                </c:pt>
                <c:pt idx="594">
                  <c:v>1.2252246093750001</c:v>
                </c:pt>
                <c:pt idx="595">
                  <c:v>1.2272082519531251</c:v>
                </c:pt>
                <c:pt idx="596">
                  <c:v>1.2291918945312501</c:v>
                </c:pt>
                <c:pt idx="597">
                  <c:v>1.2311755371093751</c:v>
                </c:pt>
                <c:pt idx="598">
                  <c:v>1.2331591796875001</c:v>
                </c:pt>
                <c:pt idx="599">
                  <c:v>1.2351428222656251</c:v>
                </c:pt>
                <c:pt idx="600">
                  <c:v>1.2371264648437501</c:v>
                </c:pt>
                <c:pt idx="601">
                  <c:v>1.2391101074218751</c:v>
                </c:pt>
                <c:pt idx="602">
                  <c:v>1.2410937500000001</c:v>
                </c:pt>
                <c:pt idx="603">
                  <c:v>1.2430773925781251</c:v>
                </c:pt>
                <c:pt idx="604">
                  <c:v>1.2450610351562501</c:v>
                </c:pt>
                <c:pt idx="605">
                  <c:v>1.2470446777343751</c:v>
                </c:pt>
                <c:pt idx="606">
                  <c:v>1.2490283203125001</c:v>
                </c:pt>
                <c:pt idx="607">
                  <c:v>1.2510119628906251</c:v>
                </c:pt>
                <c:pt idx="608">
                  <c:v>1.2529956054687501</c:v>
                </c:pt>
                <c:pt idx="609">
                  <c:v>1.2549792480468751</c:v>
                </c:pt>
                <c:pt idx="610">
                  <c:v>1.2569628906250001</c:v>
                </c:pt>
                <c:pt idx="611">
                  <c:v>1.2589465332031251</c:v>
                </c:pt>
                <c:pt idx="612">
                  <c:v>1.2609301757812501</c:v>
                </c:pt>
                <c:pt idx="613">
                  <c:v>1.2629138183593751</c:v>
                </c:pt>
                <c:pt idx="614">
                  <c:v>1.2648974609375001</c:v>
                </c:pt>
                <c:pt idx="615">
                  <c:v>1.2668811035156251</c:v>
                </c:pt>
                <c:pt idx="616">
                  <c:v>1.2688647460937501</c:v>
                </c:pt>
                <c:pt idx="617">
                  <c:v>1.2708483886718751</c:v>
                </c:pt>
                <c:pt idx="618">
                  <c:v>1.2728320312500001</c:v>
                </c:pt>
                <c:pt idx="619">
                  <c:v>1.2748156738281251</c:v>
                </c:pt>
                <c:pt idx="620">
                  <c:v>1.2767993164062501</c:v>
                </c:pt>
                <c:pt idx="621">
                  <c:v>1.2787829589843751</c:v>
                </c:pt>
                <c:pt idx="622">
                  <c:v>1.2807666015625001</c:v>
                </c:pt>
                <c:pt idx="623">
                  <c:v>1.2827502441406251</c:v>
                </c:pt>
                <c:pt idx="624">
                  <c:v>1.2847338867187501</c:v>
                </c:pt>
                <c:pt idx="625">
                  <c:v>1.2867175292968751</c:v>
                </c:pt>
                <c:pt idx="626">
                  <c:v>1.2887011718750001</c:v>
                </c:pt>
                <c:pt idx="627">
                  <c:v>1.2906848144531251</c:v>
                </c:pt>
                <c:pt idx="628">
                  <c:v>1.2926684570312501</c:v>
                </c:pt>
                <c:pt idx="629">
                  <c:v>1.2946520996093751</c:v>
                </c:pt>
                <c:pt idx="630">
                  <c:v>1.2966357421875001</c:v>
                </c:pt>
                <c:pt idx="631">
                  <c:v>1.2986193847656251</c:v>
                </c:pt>
                <c:pt idx="632">
                  <c:v>1.3006030273437501</c:v>
                </c:pt>
                <c:pt idx="633">
                  <c:v>1.3025866699218751</c:v>
                </c:pt>
                <c:pt idx="634">
                  <c:v>1.3045703125000001</c:v>
                </c:pt>
                <c:pt idx="635">
                  <c:v>1.3065539550781251</c:v>
                </c:pt>
                <c:pt idx="636">
                  <c:v>1.3085375976562501</c:v>
                </c:pt>
                <c:pt idx="637">
                  <c:v>1.3105212402343751</c:v>
                </c:pt>
                <c:pt idx="638">
                  <c:v>1.3125048828125001</c:v>
                </c:pt>
                <c:pt idx="639">
                  <c:v>1.3144885253906251</c:v>
                </c:pt>
                <c:pt idx="640">
                  <c:v>1.3164721679687501</c:v>
                </c:pt>
                <c:pt idx="641">
                  <c:v>1.3184558105468751</c:v>
                </c:pt>
                <c:pt idx="642">
                  <c:v>1.3204394531250001</c:v>
                </c:pt>
                <c:pt idx="643">
                  <c:v>1.3224230957031251</c:v>
                </c:pt>
                <c:pt idx="644">
                  <c:v>1.3244067382812501</c:v>
                </c:pt>
                <c:pt idx="645">
                  <c:v>1.3263903808593751</c:v>
                </c:pt>
                <c:pt idx="646">
                  <c:v>1.3283740234375001</c:v>
                </c:pt>
                <c:pt idx="647">
                  <c:v>1.3303576660156251</c:v>
                </c:pt>
                <c:pt idx="648">
                  <c:v>1.3323413085937501</c:v>
                </c:pt>
                <c:pt idx="649">
                  <c:v>1.3343249511718751</c:v>
                </c:pt>
                <c:pt idx="650">
                  <c:v>1.3363085937500001</c:v>
                </c:pt>
                <c:pt idx="651">
                  <c:v>1.3382922363281251</c:v>
                </c:pt>
                <c:pt idx="652">
                  <c:v>1.3402758789062501</c:v>
                </c:pt>
                <c:pt idx="653">
                  <c:v>1.3422595214843751</c:v>
                </c:pt>
                <c:pt idx="654">
                  <c:v>1.3442431640625001</c:v>
                </c:pt>
                <c:pt idx="655">
                  <c:v>1.3462268066406251</c:v>
                </c:pt>
                <c:pt idx="656">
                  <c:v>1.3482104492187501</c:v>
                </c:pt>
                <c:pt idx="657">
                  <c:v>1.3501940917968751</c:v>
                </c:pt>
                <c:pt idx="658">
                  <c:v>1.3521777343750001</c:v>
                </c:pt>
                <c:pt idx="659">
                  <c:v>1.3541613769531251</c:v>
                </c:pt>
                <c:pt idx="660">
                  <c:v>1.3561450195312501</c:v>
                </c:pt>
                <c:pt idx="661">
                  <c:v>1.3581286621093751</c:v>
                </c:pt>
                <c:pt idx="662">
                  <c:v>1.3601123046875001</c:v>
                </c:pt>
                <c:pt idx="663">
                  <c:v>1.3620959472656251</c:v>
                </c:pt>
                <c:pt idx="664">
                  <c:v>1.3640795898437501</c:v>
                </c:pt>
                <c:pt idx="665">
                  <c:v>1.3660632324218751</c:v>
                </c:pt>
                <c:pt idx="666">
                  <c:v>1.3680468750000001</c:v>
                </c:pt>
                <c:pt idx="667">
                  <c:v>1.3700305175781251</c:v>
                </c:pt>
                <c:pt idx="668">
                  <c:v>1.3720141601562501</c:v>
                </c:pt>
                <c:pt idx="669">
                  <c:v>1.3739978027343751</c:v>
                </c:pt>
                <c:pt idx="670">
                  <c:v>1.3759814453125001</c:v>
                </c:pt>
                <c:pt idx="671">
                  <c:v>1.3779650878906251</c:v>
                </c:pt>
                <c:pt idx="672">
                  <c:v>1.3799487304687501</c:v>
                </c:pt>
                <c:pt idx="673">
                  <c:v>1.3819323730468751</c:v>
                </c:pt>
                <c:pt idx="674">
                  <c:v>1.3839160156250001</c:v>
                </c:pt>
                <c:pt idx="675">
                  <c:v>1.3858996582031251</c:v>
                </c:pt>
                <c:pt idx="676">
                  <c:v>1.3878833007812501</c:v>
                </c:pt>
                <c:pt idx="677">
                  <c:v>1.3898669433593751</c:v>
                </c:pt>
                <c:pt idx="678">
                  <c:v>1.3918505859375001</c:v>
                </c:pt>
                <c:pt idx="679">
                  <c:v>1.3938342285156251</c:v>
                </c:pt>
                <c:pt idx="680">
                  <c:v>1.3958178710937501</c:v>
                </c:pt>
                <c:pt idx="681">
                  <c:v>1.3978015136718751</c:v>
                </c:pt>
                <c:pt idx="682">
                  <c:v>1.3997851562500001</c:v>
                </c:pt>
                <c:pt idx="683">
                  <c:v>1.4017687988281251</c:v>
                </c:pt>
                <c:pt idx="684">
                  <c:v>1.4037524414062501</c:v>
                </c:pt>
                <c:pt idx="685">
                  <c:v>1.4057360839843751</c:v>
                </c:pt>
                <c:pt idx="686">
                  <c:v>1.4077197265625001</c:v>
                </c:pt>
                <c:pt idx="687">
                  <c:v>1.4097033691406251</c:v>
                </c:pt>
                <c:pt idx="688">
                  <c:v>1.4116870117187501</c:v>
                </c:pt>
                <c:pt idx="689">
                  <c:v>1.4136706542968751</c:v>
                </c:pt>
                <c:pt idx="690">
                  <c:v>1.4156542968750001</c:v>
                </c:pt>
                <c:pt idx="691">
                  <c:v>1.4176379394531251</c:v>
                </c:pt>
                <c:pt idx="692">
                  <c:v>1.4196215820312501</c:v>
                </c:pt>
                <c:pt idx="693">
                  <c:v>1.4216052246093751</c:v>
                </c:pt>
                <c:pt idx="694">
                  <c:v>1.4235888671875001</c:v>
                </c:pt>
                <c:pt idx="695">
                  <c:v>1.4255725097656251</c:v>
                </c:pt>
                <c:pt idx="696">
                  <c:v>1.4275561523437501</c:v>
                </c:pt>
                <c:pt idx="697">
                  <c:v>1.4295397949218751</c:v>
                </c:pt>
                <c:pt idx="698">
                  <c:v>1.4315234375000001</c:v>
                </c:pt>
                <c:pt idx="699">
                  <c:v>1.4335070800781251</c:v>
                </c:pt>
                <c:pt idx="700">
                  <c:v>1.4354907226562501</c:v>
                </c:pt>
                <c:pt idx="701">
                  <c:v>1.4374743652343751</c:v>
                </c:pt>
                <c:pt idx="702">
                  <c:v>1.4394580078125001</c:v>
                </c:pt>
                <c:pt idx="703">
                  <c:v>1.4414416503906251</c:v>
                </c:pt>
                <c:pt idx="704">
                  <c:v>1.4434252929687501</c:v>
                </c:pt>
                <c:pt idx="705">
                  <c:v>1.4454089355468751</c:v>
                </c:pt>
              </c:numCache>
            </c:numRef>
          </c:xVal>
          <c:yVal>
            <c:numRef>
              <c:f>'F - GC115'!$Q$4:$Q$709</c:f>
              <c:numCache>
                <c:formatCode>General</c:formatCode>
                <c:ptCount val="706"/>
                <c:pt idx="0">
                  <c:v>-1.3183593750000001E-3</c:v>
                </c:pt>
                <c:pt idx="1">
                  <c:v>-1.20849609375E-3</c:v>
                </c:pt>
                <c:pt idx="2">
                  <c:v>1.3275146484375002E-3</c:v>
                </c:pt>
                <c:pt idx="3">
                  <c:v>2.3559570312500001E-3</c:v>
                </c:pt>
                <c:pt idx="4">
                  <c:v>2.5848388671875005E-3</c:v>
                </c:pt>
                <c:pt idx="5">
                  <c:v>2.7893066406250002E-3</c:v>
                </c:pt>
                <c:pt idx="6">
                  <c:v>3.0731201171875005E-3</c:v>
                </c:pt>
                <c:pt idx="7">
                  <c:v>3.3050537109375003E-3</c:v>
                </c:pt>
                <c:pt idx="8">
                  <c:v>3.4576416015625003E-3</c:v>
                </c:pt>
                <c:pt idx="9">
                  <c:v>3.7628173828125003E-3</c:v>
                </c:pt>
                <c:pt idx="10">
                  <c:v>4.0130615234375E-3</c:v>
                </c:pt>
                <c:pt idx="11">
                  <c:v>4.2816162109375003E-3</c:v>
                </c:pt>
                <c:pt idx="12">
                  <c:v>3.6132812500000002E-3</c:v>
                </c:pt>
                <c:pt idx="13">
                  <c:v>-4.8828125E-4</c:v>
                </c:pt>
                <c:pt idx="14">
                  <c:v>-4.6386718750000003E-4</c:v>
                </c:pt>
                <c:pt idx="15">
                  <c:v>-3.7841796875000007E-4</c:v>
                </c:pt>
                <c:pt idx="16">
                  <c:v>-3.814697265625E-4</c:v>
                </c:pt>
                <c:pt idx="17">
                  <c:v>-3.204345703125E-4</c:v>
                </c:pt>
                <c:pt idx="18">
                  <c:v>-1.9226074218750002E-4</c:v>
                </c:pt>
                <c:pt idx="19">
                  <c:v>-1.7700195312500002E-4</c:v>
                </c:pt>
                <c:pt idx="20">
                  <c:v>-1.3427734375000001E-4</c:v>
                </c:pt>
                <c:pt idx="21">
                  <c:v>-1.220703125E-4</c:v>
                </c:pt>
                <c:pt idx="22">
                  <c:v>1.1657714843750001E-3</c:v>
                </c:pt>
                <c:pt idx="23">
                  <c:v>7.4371337890625005E-3</c:v>
                </c:pt>
                <c:pt idx="24">
                  <c:v>7.6385498046875003E-3</c:v>
                </c:pt>
                <c:pt idx="25">
                  <c:v>7.9528808593750007E-3</c:v>
                </c:pt>
                <c:pt idx="26">
                  <c:v>8.2946777343750021E-3</c:v>
                </c:pt>
                <c:pt idx="27">
                  <c:v>8.587646484375001E-3</c:v>
                </c:pt>
                <c:pt idx="28">
                  <c:v>8.9050292968750003E-3</c:v>
                </c:pt>
                <c:pt idx="29">
                  <c:v>9.1857910156250017E-3</c:v>
                </c:pt>
                <c:pt idx="30">
                  <c:v>9.5123291015625014E-3</c:v>
                </c:pt>
                <c:pt idx="31">
                  <c:v>9.8419189453125E-3</c:v>
                </c:pt>
                <c:pt idx="32">
                  <c:v>1.0083007812500001E-2</c:v>
                </c:pt>
                <c:pt idx="33">
                  <c:v>2.3498535156250001E-4</c:v>
                </c:pt>
                <c:pt idx="34">
                  <c:v>2.9296875000000004E-4</c:v>
                </c:pt>
                <c:pt idx="35">
                  <c:v>3.0212402343750001E-4</c:v>
                </c:pt>
                <c:pt idx="36">
                  <c:v>3.662109375E-4</c:v>
                </c:pt>
                <c:pt idx="37">
                  <c:v>3.6010742187500002E-4</c:v>
                </c:pt>
                <c:pt idx="38">
                  <c:v>3.9367675781250007E-4</c:v>
                </c:pt>
                <c:pt idx="39">
                  <c:v>4.2724609375E-4</c:v>
                </c:pt>
                <c:pt idx="40">
                  <c:v>4.6081542968750004E-4</c:v>
                </c:pt>
                <c:pt idx="41">
                  <c:v>4.7302246093750005E-4</c:v>
                </c:pt>
                <c:pt idx="42">
                  <c:v>5.2490234374999998E-4</c:v>
                </c:pt>
                <c:pt idx="43">
                  <c:v>1.3845825195312501E-2</c:v>
                </c:pt>
                <c:pt idx="44">
                  <c:v>1.4166259765625001E-2</c:v>
                </c:pt>
                <c:pt idx="45">
                  <c:v>1.4462280273437501E-2</c:v>
                </c:pt>
                <c:pt idx="46">
                  <c:v>1.4849853515625001E-2</c:v>
                </c:pt>
                <c:pt idx="47">
                  <c:v>1.52374267578125E-2</c:v>
                </c:pt>
                <c:pt idx="48">
                  <c:v>1.5570068359375E-2</c:v>
                </c:pt>
                <c:pt idx="49">
                  <c:v>1.5945434570312503E-2</c:v>
                </c:pt>
                <c:pt idx="50">
                  <c:v>1.6329956054687501E-2</c:v>
                </c:pt>
                <c:pt idx="51">
                  <c:v>1.6683959960937501E-2</c:v>
                </c:pt>
                <c:pt idx="52">
                  <c:v>1.7037963867187502E-2</c:v>
                </c:pt>
                <c:pt idx="53">
                  <c:v>4.8217773437500002E-4</c:v>
                </c:pt>
                <c:pt idx="54">
                  <c:v>6.3781738281250007E-4</c:v>
                </c:pt>
                <c:pt idx="55">
                  <c:v>7.2326660156250009E-4</c:v>
                </c:pt>
                <c:pt idx="56">
                  <c:v>6.8969726562500004E-4</c:v>
                </c:pt>
                <c:pt idx="57">
                  <c:v>7.2021484375000004E-4</c:v>
                </c:pt>
                <c:pt idx="58">
                  <c:v>7.2937011718750007E-4</c:v>
                </c:pt>
                <c:pt idx="59">
                  <c:v>8.0871582031250011E-4</c:v>
                </c:pt>
                <c:pt idx="60">
                  <c:v>7.7819824218750011E-4</c:v>
                </c:pt>
                <c:pt idx="61">
                  <c:v>8.0566406250000007E-4</c:v>
                </c:pt>
                <c:pt idx="62">
                  <c:v>7.62939453125E-4</c:v>
                </c:pt>
                <c:pt idx="63">
                  <c:v>2.1182250976562501E-2</c:v>
                </c:pt>
                <c:pt idx="64">
                  <c:v>2.1450805664062503E-2</c:v>
                </c:pt>
                <c:pt idx="65">
                  <c:v>2.17742919921875E-2</c:v>
                </c:pt>
                <c:pt idx="66">
                  <c:v>2.2094726562500003E-2</c:v>
                </c:pt>
                <c:pt idx="67">
                  <c:v>2.2503662109375003E-2</c:v>
                </c:pt>
                <c:pt idx="68">
                  <c:v>2.2851562500000002E-2</c:v>
                </c:pt>
                <c:pt idx="69">
                  <c:v>2.3156738281250002E-2</c:v>
                </c:pt>
                <c:pt idx="70">
                  <c:v>2.3544311523437503E-2</c:v>
                </c:pt>
                <c:pt idx="71">
                  <c:v>2.3922729492187503E-2</c:v>
                </c:pt>
                <c:pt idx="72">
                  <c:v>2.4282836914062501E-2</c:v>
                </c:pt>
                <c:pt idx="73">
                  <c:v>6.6223144531249998E-4</c:v>
                </c:pt>
                <c:pt idx="74">
                  <c:v>8.697509765625E-4</c:v>
                </c:pt>
                <c:pt idx="75">
                  <c:v>8.8806152343750004E-4</c:v>
                </c:pt>
                <c:pt idx="76">
                  <c:v>9.3078613281250011E-4</c:v>
                </c:pt>
                <c:pt idx="77">
                  <c:v>8.9111328125000009E-4</c:v>
                </c:pt>
                <c:pt idx="78">
                  <c:v>8.9721679687500007E-4</c:v>
                </c:pt>
                <c:pt idx="79">
                  <c:v>8.8806152343750004E-4</c:v>
                </c:pt>
                <c:pt idx="80">
                  <c:v>9.7351074218750017E-4</c:v>
                </c:pt>
                <c:pt idx="81">
                  <c:v>8.9416503906250013E-4</c:v>
                </c:pt>
                <c:pt idx="82">
                  <c:v>9.3383789062500004E-4</c:v>
                </c:pt>
                <c:pt idx="83">
                  <c:v>2.8164672851562503E-2</c:v>
                </c:pt>
                <c:pt idx="84">
                  <c:v>2.8421020507812506E-2</c:v>
                </c:pt>
                <c:pt idx="85">
                  <c:v>2.8747558593750003E-2</c:v>
                </c:pt>
                <c:pt idx="86">
                  <c:v>2.9003906249999999E-2</c:v>
                </c:pt>
                <c:pt idx="87">
                  <c:v>2.9367065429687502E-2</c:v>
                </c:pt>
                <c:pt idx="88">
                  <c:v>2.9666137695312501E-2</c:v>
                </c:pt>
                <c:pt idx="89">
                  <c:v>2.9980468750000003E-2</c:v>
                </c:pt>
                <c:pt idx="90">
                  <c:v>3.0279541015625001E-2</c:v>
                </c:pt>
                <c:pt idx="91">
                  <c:v>3.0606079101562503E-2</c:v>
                </c:pt>
                <c:pt idx="92">
                  <c:v>3.0935668945312501E-2</c:v>
                </c:pt>
                <c:pt idx="93">
                  <c:v>1.4892578125000001E-3</c:v>
                </c:pt>
                <c:pt idx="94">
                  <c:v>9.8876953124999996E-4</c:v>
                </c:pt>
                <c:pt idx="95">
                  <c:v>1.0131835937500001E-3</c:v>
                </c:pt>
                <c:pt idx="96">
                  <c:v>1.0437011718750001E-3</c:v>
                </c:pt>
                <c:pt idx="97">
                  <c:v>1.0284423828125001E-3</c:v>
                </c:pt>
                <c:pt idx="98">
                  <c:v>1.0559082031250003E-3</c:v>
                </c:pt>
                <c:pt idx="99">
                  <c:v>1.0284423828125001E-3</c:v>
                </c:pt>
                <c:pt idx="100">
                  <c:v>1.0742187500000001E-3</c:v>
                </c:pt>
                <c:pt idx="101">
                  <c:v>1.025390625E-3</c:v>
                </c:pt>
                <c:pt idx="102">
                  <c:v>1.0498046875E-3</c:v>
                </c:pt>
                <c:pt idx="103">
                  <c:v>3.4280395507812506E-2</c:v>
                </c:pt>
                <c:pt idx="104">
                  <c:v>3.4472656250000004E-2</c:v>
                </c:pt>
                <c:pt idx="105">
                  <c:v>3.4695434570312503E-2</c:v>
                </c:pt>
                <c:pt idx="106">
                  <c:v>3.49578857421875E-2</c:v>
                </c:pt>
                <c:pt idx="107">
                  <c:v>3.5180664062499999E-2</c:v>
                </c:pt>
                <c:pt idx="108">
                  <c:v>3.5556030273437504E-2</c:v>
                </c:pt>
                <c:pt idx="109">
                  <c:v>3.5797119140625E-2</c:v>
                </c:pt>
                <c:pt idx="110">
                  <c:v>3.6010742187500007E-2</c:v>
                </c:pt>
                <c:pt idx="111">
                  <c:v>3.6279296875000006E-2</c:v>
                </c:pt>
                <c:pt idx="112">
                  <c:v>3.6538696289062499E-2</c:v>
                </c:pt>
                <c:pt idx="113">
                  <c:v>1.2713623046875001E-2</c:v>
                </c:pt>
                <c:pt idx="114">
                  <c:v>1.0528564453125E-3</c:v>
                </c:pt>
                <c:pt idx="115">
                  <c:v>1.0711669921875E-3</c:v>
                </c:pt>
                <c:pt idx="116">
                  <c:v>1.0955810546875E-3</c:v>
                </c:pt>
                <c:pt idx="117">
                  <c:v>1.11083984375E-3</c:v>
                </c:pt>
                <c:pt idx="118">
                  <c:v>1.0986328125000002E-3</c:v>
                </c:pt>
                <c:pt idx="119">
                  <c:v>1.1230468750000001E-3</c:v>
                </c:pt>
                <c:pt idx="120">
                  <c:v>1.1077880859375001E-3</c:v>
                </c:pt>
                <c:pt idx="121">
                  <c:v>1.0742187500000001E-3</c:v>
                </c:pt>
                <c:pt idx="122">
                  <c:v>1.11083984375E-3</c:v>
                </c:pt>
                <c:pt idx="123">
                  <c:v>3.1036376953125003E-2</c:v>
                </c:pt>
                <c:pt idx="124">
                  <c:v>3.9526367187500001E-2</c:v>
                </c:pt>
                <c:pt idx="125">
                  <c:v>3.9703369140625007E-2</c:v>
                </c:pt>
                <c:pt idx="126">
                  <c:v>3.9886474609375007E-2</c:v>
                </c:pt>
                <c:pt idx="127">
                  <c:v>4.01611328125E-2</c:v>
                </c:pt>
                <c:pt idx="128">
                  <c:v>4.034423828125E-2</c:v>
                </c:pt>
                <c:pt idx="129">
                  <c:v>4.052734375E-2</c:v>
                </c:pt>
                <c:pt idx="130">
                  <c:v>4.0740966796875E-2</c:v>
                </c:pt>
                <c:pt idx="131">
                  <c:v>4.095458984375E-2</c:v>
                </c:pt>
                <c:pt idx="132">
                  <c:v>4.1229248046875E-2</c:v>
                </c:pt>
                <c:pt idx="133">
                  <c:v>3.4094238281250001E-2</c:v>
                </c:pt>
                <c:pt idx="134">
                  <c:v>1.1291503906250002E-3</c:v>
                </c:pt>
                <c:pt idx="135">
                  <c:v>1.1047363281250001E-3</c:v>
                </c:pt>
                <c:pt idx="136">
                  <c:v>1.1138916015625002E-3</c:v>
                </c:pt>
                <c:pt idx="137">
                  <c:v>1.1138916015625002E-3</c:v>
                </c:pt>
                <c:pt idx="138">
                  <c:v>1.11083984375E-3</c:v>
                </c:pt>
                <c:pt idx="139">
                  <c:v>1.1016845703125E-3</c:v>
                </c:pt>
                <c:pt idx="140">
                  <c:v>1.1016845703125E-3</c:v>
                </c:pt>
                <c:pt idx="141">
                  <c:v>1.0406494140625003E-3</c:v>
                </c:pt>
                <c:pt idx="142">
                  <c:v>1.0925292968750001E-3</c:v>
                </c:pt>
                <c:pt idx="143">
                  <c:v>9.857177734375E-3</c:v>
                </c:pt>
                <c:pt idx="144">
                  <c:v>4.3826293945312504E-2</c:v>
                </c:pt>
                <c:pt idx="145">
                  <c:v>4.3884277343750007E-2</c:v>
                </c:pt>
                <c:pt idx="146">
                  <c:v>4.4128417968750007E-2</c:v>
                </c:pt>
                <c:pt idx="147">
                  <c:v>4.4281005859375E-2</c:v>
                </c:pt>
                <c:pt idx="148">
                  <c:v>4.4464111328125E-2</c:v>
                </c:pt>
                <c:pt idx="149">
                  <c:v>4.4708251953125E-2</c:v>
                </c:pt>
                <c:pt idx="150">
                  <c:v>4.486083984375E-2</c:v>
                </c:pt>
                <c:pt idx="151">
                  <c:v>4.50439453125E-2</c:v>
                </c:pt>
                <c:pt idx="152">
                  <c:v>4.522705078125E-2</c:v>
                </c:pt>
                <c:pt idx="153">
                  <c:v>4.4830322265625E-2</c:v>
                </c:pt>
                <c:pt idx="154">
                  <c:v>1.1871337890625002E-3</c:v>
                </c:pt>
                <c:pt idx="155">
                  <c:v>1.1749267578125E-3</c:v>
                </c:pt>
                <c:pt idx="156">
                  <c:v>1.1810302734375001E-3</c:v>
                </c:pt>
                <c:pt idx="157">
                  <c:v>1.1444091796875E-3</c:v>
                </c:pt>
                <c:pt idx="158">
                  <c:v>1.1505126953125001E-3</c:v>
                </c:pt>
                <c:pt idx="159">
                  <c:v>1.1871337890625002E-3</c:v>
                </c:pt>
                <c:pt idx="160">
                  <c:v>1.2023925781250002E-3</c:v>
                </c:pt>
                <c:pt idx="161">
                  <c:v>1.1657714843750001E-3</c:v>
                </c:pt>
                <c:pt idx="162">
                  <c:v>1.1077880859375001E-3</c:v>
                </c:pt>
                <c:pt idx="163">
                  <c:v>1.4709472656250003E-3</c:v>
                </c:pt>
                <c:pt idx="164">
                  <c:v>4.7528076171875003E-2</c:v>
                </c:pt>
                <c:pt idx="165">
                  <c:v>4.7698974609375007E-2</c:v>
                </c:pt>
                <c:pt idx="166">
                  <c:v>4.791259765625E-2</c:v>
                </c:pt>
                <c:pt idx="167">
                  <c:v>4.803466796875E-2</c:v>
                </c:pt>
                <c:pt idx="168">
                  <c:v>4.8187255859375007E-2</c:v>
                </c:pt>
                <c:pt idx="169">
                  <c:v>4.833984375E-2</c:v>
                </c:pt>
                <c:pt idx="170">
                  <c:v>4.8492431640625E-2</c:v>
                </c:pt>
                <c:pt idx="171">
                  <c:v>4.8583984375E-2</c:v>
                </c:pt>
                <c:pt idx="172">
                  <c:v>4.888916015625E-2</c:v>
                </c:pt>
                <c:pt idx="173">
                  <c:v>4.9072265625E-2</c:v>
                </c:pt>
                <c:pt idx="174">
                  <c:v>1.190185546875E-3</c:v>
                </c:pt>
                <c:pt idx="175">
                  <c:v>1.1993408203125001E-3</c:v>
                </c:pt>
                <c:pt idx="176">
                  <c:v>1.2145996093750001E-3</c:v>
                </c:pt>
                <c:pt idx="177">
                  <c:v>1.1657714843750001E-3</c:v>
                </c:pt>
                <c:pt idx="178">
                  <c:v>1.1657714843750001E-3</c:v>
                </c:pt>
                <c:pt idx="179">
                  <c:v>1.1260986328125002E-3</c:v>
                </c:pt>
                <c:pt idx="180">
                  <c:v>1.11083984375E-3</c:v>
                </c:pt>
                <c:pt idx="181">
                  <c:v>1.1505126953125001E-3</c:v>
                </c:pt>
                <c:pt idx="182">
                  <c:v>1.1199951171875001E-3</c:v>
                </c:pt>
                <c:pt idx="183">
                  <c:v>1.1383056640624999E-3</c:v>
                </c:pt>
                <c:pt idx="184">
                  <c:v>5.1000976562500008E-2</c:v>
                </c:pt>
                <c:pt idx="185">
                  <c:v>5.1055908203125E-2</c:v>
                </c:pt>
                <c:pt idx="186">
                  <c:v>5.1208496093750007E-2</c:v>
                </c:pt>
                <c:pt idx="187">
                  <c:v>5.1330566406250007E-2</c:v>
                </c:pt>
                <c:pt idx="188">
                  <c:v>5.1452636718750007E-2</c:v>
                </c:pt>
                <c:pt idx="189">
                  <c:v>5.1757812500000007E-2</c:v>
                </c:pt>
                <c:pt idx="190">
                  <c:v>5.1879882812500007E-2</c:v>
                </c:pt>
                <c:pt idx="191">
                  <c:v>5.2001953125000007E-2</c:v>
                </c:pt>
                <c:pt idx="192">
                  <c:v>5.2124023437500007E-2</c:v>
                </c:pt>
                <c:pt idx="193">
                  <c:v>5.2307128906250007E-2</c:v>
                </c:pt>
                <c:pt idx="194">
                  <c:v>1.1047363281250001E-3</c:v>
                </c:pt>
                <c:pt idx="195">
                  <c:v>1.1810302734375001E-3</c:v>
                </c:pt>
                <c:pt idx="196">
                  <c:v>1.1718750000000002E-3</c:v>
                </c:pt>
                <c:pt idx="197">
                  <c:v>1.1627197265625E-3</c:v>
                </c:pt>
                <c:pt idx="198">
                  <c:v>1.190185546875E-3</c:v>
                </c:pt>
                <c:pt idx="199">
                  <c:v>1.1657714843750001E-3</c:v>
                </c:pt>
                <c:pt idx="200">
                  <c:v>1.1260986328125002E-3</c:v>
                </c:pt>
                <c:pt idx="201">
                  <c:v>1.1535644531249999E-3</c:v>
                </c:pt>
                <c:pt idx="202">
                  <c:v>1.1413574218750002E-3</c:v>
                </c:pt>
                <c:pt idx="203">
                  <c:v>1.1566162109375002E-3</c:v>
                </c:pt>
                <c:pt idx="204">
                  <c:v>5.4434204101562501E-2</c:v>
                </c:pt>
                <c:pt idx="205">
                  <c:v>5.438232421875E-2</c:v>
                </c:pt>
                <c:pt idx="206">
                  <c:v>5.4443359375E-2</c:v>
                </c:pt>
                <c:pt idx="207">
                  <c:v>5.4473876953125007E-2</c:v>
                </c:pt>
                <c:pt idx="208">
                  <c:v>5.4718017578125007E-2</c:v>
                </c:pt>
                <c:pt idx="209">
                  <c:v>5.487060546875E-2</c:v>
                </c:pt>
                <c:pt idx="210">
                  <c:v>5.511474609375E-2</c:v>
                </c:pt>
                <c:pt idx="211">
                  <c:v>5.52978515625E-2</c:v>
                </c:pt>
                <c:pt idx="212">
                  <c:v>5.5511474609375007E-2</c:v>
                </c:pt>
                <c:pt idx="213">
                  <c:v>5.560302734375E-2</c:v>
                </c:pt>
                <c:pt idx="214">
                  <c:v>1.666259765625E-3</c:v>
                </c:pt>
                <c:pt idx="215">
                  <c:v>1.1474609375E-3</c:v>
                </c:pt>
                <c:pt idx="216">
                  <c:v>1.177978515625E-3</c:v>
                </c:pt>
                <c:pt idx="217">
                  <c:v>1.1535644531249999E-3</c:v>
                </c:pt>
                <c:pt idx="218">
                  <c:v>1.1505126953125001E-3</c:v>
                </c:pt>
                <c:pt idx="219">
                  <c:v>1.1047363281250001E-3</c:v>
                </c:pt>
                <c:pt idx="220">
                  <c:v>1.1291503906250002E-3</c:v>
                </c:pt>
                <c:pt idx="221">
                  <c:v>1.177978515625E-3</c:v>
                </c:pt>
                <c:pt idx="222">
                  <c:v>1.1749267578125002E-3</c:v>
                </c:pt>
                <c:pt idx="223">
                  <c:v>1.0986328125000002E-3</c:v>
                </c:pt>
                <c:pt idx="224">
                  <c:v>5.7992553710937506E-2</c:v>
                </c:pt>
                <c:pt idx="225">
                  <c:v>5.7739257812500007E-2</c:v>
                </c:pt>
                <c:pt idx="226">
                  <c:v>5.7769775390625E-2</c:v>
                </c:pt>
                <c:pt idx="227">
                  <c:v>5.8013916015625E-2</c:v>
                </c:pt>
                <c:pt idx="228">
                  <c:v>5.8135986328125E-2</c:v>
                </c:pt>
                <c:pt idx="229">
                  <c:v>5.8227539062500007E-2</c:v>
                </c:pt>
                <c:pt idx="230">
                  <c:v>5.8380126953125E-2</c:v>
                </c:pt>
                <c:pt idx="231">
                  <c:v>5.8593750000000007E-2</c:v>
                </c:pt>
                <c:pt idx="232">
                  <c:v>5.8776855468750007E-2</c:v>
                </c:pt>
                <c:pt idx="233">
                  <c:v>5.8959960937500007E-2</c:v>
                </c:pt>
                <c:pt idx="234">
                  <c:v>1.7504882812500001E-2</c:v>
                </c:pt>
                <c:pt idx="235">
                  <c:v>1.1535644531249999E-3</c:v>
                </c:pt>
                <c:pt idx="236">
                  <c:v>1.1657714843750001E-3</c:v>
                </c:pt>
                <c:pt idx="237">
                  <c:v>1.1840820312500001E-3</c:v>
                </c:pt>
                <c:pt idx="238">
                  <c:v>1.177978515625E-3</c:v>
                </c:pt>
                <c:pt idx="239">
                  <c:v>1.177978515625E-3</c:v>
                </c:pt>
                <c:pt idx="240">
                  <c:v>1.1993408203125001E-3</c:v>
                </c:pt>
                <c:pt idx="241">
                  <c:v>1.1810302734375001E-3</c:v>
                </c:pt>
                <c:pt idx="242">
                  <c:v>1.1535644531249999E-3</c:v>
                </c:pt>
                <c:pt idx="243">
                  <c:v>1.0894775390625001E-3</c:v>
                </c:pt>
                <c:pt idx="244">
                  <c:v>4.9737548828125006E-2</c:v>
                </c:pt>
                <c:pt idx="245">
                  <c:v>6.097412109375E-2</c:v>
                </c:pt>
                <c:pt idx="246">
                  <c:v>6.1187744140625E-2</c:v>
                </c:pt>
                <c:pt idx="247">
                  <c:v>6.1370849609375007E-2</c:v>
                </c:pt>
                <c:pt idx="248">
                  <c:v>6.15234375E-2</c:v>
                </c:pt>
                <c:pt idx="249">
                  <c:v>6.1676025390625E-2</c:v>
                </c:pt>
                <c:pt idx="250">
                  <c:v>6.1798095703125E-2</c:v>
                </c:pt>
                <c:pt idx="251">
                  <c:v>6.1981201171875007E-2</c:v>
                </c:pt>
                <c:pt idx="252">
                  <c:v>6.2164306640625E-2</c:v>
                </c:pt>
                <c:pt idx="253">
                  <c:v>6.2316894531250007E-2</c:v>
                </c:pt>
                <c:pt idx="254">
                  <c:v>4.9041748046875E-2</c:v>
                </c:pt>
                <c:pt idx="255">
                  <c:v>1.190185546875E-3</c:v>
                </c:pt>
                <c:pt idx="256">
                  <c:v>1.2237548828125E-3</c:v>
                </c:pt>
                <c:pt idx="257">
                  <c:v>1.2176513671875002E-3</c:v>
                </c:pt>
                <c:pt idx="258">
                  <c:v>1.2176513671875002E-3</c:v>
                </c:pt>
                <c:pt idx="259">
                  <c:v>1.239013671875E-3</c:v>
                </c:pt>
                <c:pt idx="260">
                  <c:v>1.2145996093750001E-3</c:v>
                </c:pt>
                <c:pt idx="261">
                  <c:v>1.1840820312500001E-3</c:v>
                </c:pt>
                <c:pt idx="262">
                  <c:v>1.2054443359375E-3</c:v>
                </c:pt>
                <c:pt idx="263">
                  <c:v>1.1932373046875E-3</c:v>
                </c:pt>
                <c:pt idx="264">
                  <c:v>1.6030883789062499E-2</c:v>
                </c:pt>
                <c:pt idx="265">
                  <c:v>6.4343261718750003E-2</c:v>
                </c:pt>
                <c:pt idx="266">
                  <c:v>6.4422607421875E-2</c:v>
                </c:pt>
                <c:pt idx="267">
                  <c:v>6.4544677734375E-2</c:v>
                </c:pt>
                <c:pt idx="268">
                  <c:v>6.4666748046875E-2</c:v>
                </c:pt>
                <c:pt idx="269">
                  <c:v>6.488037109375E-2</c:v>
                </c:pt>
                <c:pt idx="270">
                  <c:v>6.50634765625E-2</c:v>
                </c:pt>
                <c:pt idx="271">
                  <c:v>6.5185546875E-2</c:v>
                </c:pt>
                <c:pt idx="272">
                  <c:v>6.53076171875E-2</c:v>
                </c:pt>
                <c:pt idx="273">
                  <c:v>6.54296875E-2</c:v>
                </c:pt>
                <c:pt idx="274">
                  <c:v>6.4605712890625E-2</c:v>
                </c:pt>
                <c:pt idx="275">
                  <c:v>1.263427734375E-3</c:v>
                </c:pt>
                <c:pt idx="276">
                  <c:v>1.300048828125E-3</c:v>
                </c:pt>
                <c:pt idx="277">
                  <c:v>1.3336181640625001E-3</c:v>
                </c:pt>
                <c:pt idx="278">
                  <c:v>1.3183593750000001E-3</c:v>
                </c:pt>
                <c:pt idx="279">
                  <c:v>1.312255859375E-3</c:v>
                </c:pt>
                <c:pt idx="280">
                  <c:v>1.28173828125E-3</c:v>
                </c:pt>
                <c:pt idx="281">
                  <c:v>1.3183593750000001E-3</c:v>
                </c:pt>
                <c:pt idx="282">
                  <c:v>1.2603759765625001E-3</c:v>
                </c:pt>
                <c:pt idx="283">
                  <c:v>1.2878417968750001E-3</c:v>
                </c:pt>
                <c:pt idx="284">
                  <c:v>2.2003173828125003E-3</c:v>
                </c:pt>
                <c:pt idx="285">
                  <c:v>6.7333984375000017E-2</c:v>
                </c:pt>
                <c:pt idx="286">
                  <c:v>6.73828125E-2</c:v>
                </c:pt>
                <c:pt idx="287">
                  <c:v>6.7596435546875014E-2</c:v>
                </c:pt>
                <c:pt idx="288">
                  <c:v>6.7718505859375014E-2</c:v>
                </c:pt>
                <c:pt idx="289">
                  <c:v>6.7962646484375014E-2</c:v>
                </c:pt>
                <c:pt idx="290">
                  <c:v>6.805419921875E-2</c:v>
                </c:pt>
                <c:pt idx="291">
                  <c:v>6.817626953125E-2</c:v>
                </c:pt>
                <c:pt idx="292">
                  <c:v>6.82373046875E-2</c:v>
                </c:pt>
                <c:pt idx="293">
                  <c:v>6.842041015625E-2</c:v>
                </c:pt>
                <c:pt idx="294">
                  <c:v>6.8603515625E-2</c:v>
                </c:pt>
                <c:pt idx="295">
                  <c:v>1.4129638671875001E-3</c:v>
                </c:pt>
                <c:pt idx="296">
                  <c:v>1.4404296874999999E-3</c:v>
                </c:pt>
                <c:pt idx="297">
                  <c:v>1.4373779296875E-3</c:v>
                </c:pt>
                <c:pt idx="298">
                  <c:v>1.4068603515625E-3</c:v>
                </c:pt>
                <c:pt idx="299">
                  <c:v>1.40380859375E-3</c:v>
                </c:pt>
                <c:pt idx="300">
                  <c:v>1.3793945312500001E-3</c:v>
                </c:pt>
                <c:pt idx="301">
                  <c:v>1.3671875000000001E-3</c:v>
                </c:pt>
                <c:pt idx="302">
                  <c:v>1.4007568359375002E-3</c:v>
                </c:pt>
                <c:pt idx="303">
                  <c:v>1.3916015625E-3</c:v>
                </c:pt>
                <c:pt idx="304">
                  <c:v>1.3732910156250002E-3</c:v>
                </c:pt>
                <c:pt idx="305">
                  <c:v>7.025146484375E-2</c:v>
                </c:pt>
                <c:pt idx="306">
                  <c:v>7.0312500000000014E-2</c:v>
                </c:pt>
                <c:pt idx="307">
                  <c:v>7.049560546875E-2</c:v>
                </c:pt>
                <c:pt idx="308">
                  <c:v>7.0678710937500014E-2</c:v>
                </c:pt>
                <c:pt idx="309">
                  <c:v>7.0770263671875E-2</c:v>
                </c:pt>
                <c:pt idx="310">
                  <c:v>7.0892333984375E-2</c:v>
                </c:pt>
                <c:pt idx="311">
                  <c:v>7.1044921875000014E-2</c:v>
                </c:pt>
                <c:pt idx="312">
                  <c:v>7.1166992187500014E-2</c:v>
                </c:pt>
                <c:pt idx="313">
                  <c:v>7.122802734375E-2</c:v>
                </c:pt>
                <c:pt idx="314">
                  <c:v>7.147216796875E-2</c:v>
                </c:pt>
                <c:pt idx="315">
                  <c:v>1.6143798828125002E-3</c:v>
                </c:pt>
                <c:pt idx="316">
                  <c:v>1.6387939453125001E-3</c:v>
                </c:pt>
                <c:pt idx="317">
                  <c:v>1.605224609375E-3</c:v>
                </c:pt>
                <c:pt idx="318">
                  <c:v>1.5930175781250001E-3</c:v>
                </c:pt>
                <c:pt idx="319">
                  <c:v>1.5960693359374999E-3</c:v>
                </c:pt>
                <c:pt idx="320">
                  <c:v>1.5716552734375002E-3</c:v>
                </c:pt>
                <c:pt idx="321">
                  <c:v>1.5777587890625001E-3</c:v>
                </c:pt>
                <c:pt idx="322">
                  <c:v>1.568603515625E-3</c:v>
                </c:pt>
                <c:pt idx="323">
                  <c:v>1.6296386718750002E-3</c:v>
                </c:pt>
                <c:pt idx="324">
                  <c:v>1.5502929687500001E-3</c:v>
                </c:pt>
                <c:pt idx="325">
                  <c:v>7.3062133789062511E-2</c:v>
                </c:pt>
                <c:pt idx="326">
                  <c:v>7.3150634765625014E-2</c:v>
                </c:pt>
                <c:pt idx="327">
                  <c:v>7.32421875E-2</c:v>
                </c:pt>
                <c:pt idx="328">
                  <c:v>7.3394775390625014E-2</c:v>
                </c:pt>
                <c:pt idx="329">
                  <c:v>7.36083984375E-2</c:v>
                </c:pt>
                <c:pt idx="330">
                  <c:v>7.3760986328125014E-2</c:v>
                </c:pt>
                <c:pt idx="331">
                  <c:v>7.38525390625E-2</c:v>
                </c:pt>
                <c:pt idx="332">
                  <c:v>7.403564453125E-2</c:v>
                </c:pt>
                <c:pt idx="333">
                  <c:v>7.4188232421875E-2</c:v>
                </c:pt>
                <c:pt idx="334">
                  <c:v>7.4310302734375E-2</c:v>
                </c:pt>
                <c:pt idx="335">
                  <c:v>2.5848388671875001E-3</c:v>
                </c:pt>
                <c:pt idx="336">
                  <c:v>1.9042968750000002E-3</c:v>
                </c:pt>
                <c:pt idx="337">
                  <c:v>1.8890380859375002E-3</c:v>
                </c:pt>
                <c:pt idx="338">
                  <c:v>1.8676757812500001E-3</c:v>
                </c:pt>
                <c:pt idx="339">
                  <c:v>1.8524169921875001E-3</c:v>
                </c:pt>
                <c:pt idx="340">
                  <c:v>1.7883300781250003E-3</c:v>
                </c:pt>
                <c:pt idx="341">
                  <c:v>1.8249511718750001E-3</c:v>
                </c:pt>
                <c:pt idx="342">
                  <c:v>1.9042968750000002E-3</c:v>
                </c:pt>
                <c:pt idx="343">
                  <c:v>1.8005371093750002E-3</c:v>
                </c:pt>
                <c:pt idx="344">
                  <c:v>1.8920898437500002E-3</c:v>
                </c:pt>
                <c:pt idx="345">
                  <c:v>7.59429931640625E-2</c:v>
                </c:pt>
                <c:pt idx="346">
                  <c:v>7.586669921875E-2</c:v>
                </c:pt>
                <c:pt idx="347">
                  <c:v>7.5958251953125014E-2</c:v>
                </c:pt>
                <c:pt idx="348">
                  <c:v>7.6019287109375E-2</c:v>
                </c:pt>
                <c:pt idx="349">
                  <c:v>7.6202392578125014E-2</c:v>
                </c:pt>
                <c:pt idx="350">
                  <c:v>7.6385498046875E-2</c:v>
                </c:pt>
                <c:pt idx="351">
                  <c:v>7.6599121093750014E-2</c:v>
                </c:pt>
                <c:pt idx="352">
                  <c:v>7.6751708984375E-2</c:v>
                </c:pt>
                <c:pt idx="353">
                  <c:v>7.6843261718750014E-2</c:v>
                </c:pt>
                <c:pt idx="354">
                  <c:v>7.6934814453125E-2</c:v>
                </c:pt>
                <c:pt idx="355">
                  <c:v>2.1813964843749999E-2</c:v>
                </c:pt>
                <c:pt idx="356">
                  <c:v>2.3071289062499998E-3</c:v>
                </c:pt>
                <c:pt idx="357">
                  <c:v>2.2674560546875003E-3</c:v>
                </c:pt>
                <c:pt idx="358">
                  <c:v>2.2308349609374998E-3</c:v>
                </c:pt>
                <c:pt idx="359">
                  <c:v>2.2338867187500001E-3</c:v>
                </c:pt>
                <c:pt idx="360">
                  <c:v>2.2369384765624999E-3</c:v>
                </c:pt>
                <c:pt idx="361">
                  <c:v>2.2277832031250004E-3</c:v>
                </c:pt>
                <c:pt idx="362">
                  <c:v>2.2277832031250004E-3</c:v>
                </c:pt>
                <c:pt idx="363">
                  <c:v>2.2644042968750001E-3</c:v>
                </c:pt>
                <c:pt idx="364">
                  <c:v>2.2216796874999999E-3</c:v>
                </c:pt>
                <c:pt idx="365">
                  <c:v>6.6680908203125E-2</c:v>
                </c:pt>
                <c:pt idx="366">
                  <c:v>7.8430175781250014E-2</c:v>
                </c:pt>
                <c:pt idx="367">
                  <c:v>7.8643798828125E-2</c:v>
                </c:pt>
                <c:pt idx="368">
                  <c:v>7.8857421875E-2</c:v>
                </c:pt>
                <c:pt idx="369">
                  <c:v>7.8948974609375E-2</c:v>
                </c:pt>
                <c:pt idx="370">
                  <c:v>7.9040527343750014E-2</c:v>
                </c:pt>
                <c:pt idx="371">
                  <c:v>7.9254150390625E-2</c:v>
                </c:pt>
                <c:pt idx="372">
                  <c:v>7.9376220703125E-2</c:v>
                </c:pt>
                <c:pt idx="373">
                  <c:v>7.9559326171875E-2</c:v>
                </c:pt>
                <c:pt idx="374">
                  <c:v>7.97119140625E-2</c:v>
                </c:pt>
                <c:pt idx="375">
                  <c:v>6.1431884765625E-2</c:v>
                </c:pt>
                <c:pt idx="376">
                  <c:v>2.7618408203125004E-3</c:v>
                </c:pt>
                <c:pt idx="377">
                  <c:v>2.7130126953125002E-3</c:v>
                </c:pt>
                <c:pt idx="378">
                  <c:v>2.7221679687500001E-3</c:v>
                </c:pt>
                <c:pt idx="379">
                  <c:v>2.6885986328124998E-3</c:v>
                </c:pt>
                <c:pt idx="380">
                  <c:v>2.6702880859375004E-3</c:v>
                </c:pt>
                <c:pt idx="381">
                  <c:v>2.6916503906250001E-3</c:v>
                </c:pt>
                <c:pt idx="382">
                  <c:v>2.7038574218750003E-3</c:v>
                </c:pt>
                <c:pt idx="383">
                  <c:v>2.7770996093750004E-3</c:v>
                </c:pt>
                <c:pt idx="384">
                  <c:v>2.7709960937500003E-3</c:v>
                </c:pt>
                <c:pt idx="385">
                  <c:v>2.3272705078125001E-2</c:v>
                </c:pt>
                <c:pt idx="386">
                  <c:v>8.1283569335937514E-2</c:v>
                </c:pt>
                <c:pt idx="387">
                  <c:v>8.135986328125E-2</c:v>
                </c:pt>
                <c:pt idx="388">
                  <c:v>8.14208984375E-2</c:v>
                </c:pt>
                <c:pt idx="389">
                  <c:v>8.160400390625E-2</c:v>
                </c:pt>
                <c:pt idx="390">
                  <c:v>8.172607421875E-2</c:v>
                </c:pt>
                <c:pt idx="391">
                  <c:v>8.1939697265625E-2</c:v>
                </c:pt>
                <c:pt idx="392">
                  <c:v>8.203125E-2</c:v>
                </c:pt>
                <c:pt idx="393">
                  <c:v>8.2183837890625E-2</c:v>
                </c:pt>
                <c:pt idx="394">
                  <c:v>8.221435546875E-2</c:v>
                </c:pt>
                <c:pt idx="395">
                  <c:v>8.0810546875E-2</c:v>
                </c:pt>
                <c:pt idx="396">
                  <c:v>3.3294677734375003E-3</c:v>
                </c:pt>
                <c:pt idx="397">
                  <c:v>3.2562255859375001E-3</c:v>
                </c:pt>
                <c:pt idx="398">
                  <c:v>3.2196044921875004E-3</c:v>
                </c:pt>
                <c:pt idx="399">
                  <c:v>3.2287597656250003E-3</c:v>
                </c:pt>
                <c:pt idx="400">
                  <c:v>3.2287597656250003E-3</c:v>
                </c:pt>
                <c:pt idx="401">
                  <c:v>3.2989501953125003E-3</c:v>
                </c:pt>
                <c:pt idx="402">
                  <c:v>3.2531738281250003E-3</c:v>
                </c:pt>
                <c:pt idx="403">
                  <c:v>3.3386230468750002E-3</c:v>
                </c:pt>
                <c:pt idx="404">
                  <c:v>3.3203125000000003E-3</c:v>
                </c:pt>
                <c:pt idx="405">
                  <c:v>4.8095703125000007E-3</c:v>
                </c:pt>
                <c:pt idx="406">
                  <c:v>8.3712768554687497E-2</c:v>
                </c:pt>
                <c:pt idx="407">
                  <c:v>8.41064453125E-2</c:v>
                </c:pt>
                <c:pt idx="408">
                  <c:v>8.4014892578125E-2</c:v>
                </c:pt>
                <c:pt idx="409">
                  <c:v>8.4259033203125E-2</c:v>
                </c:pt>
                <c:pt idx="410">
                  <c:v>8.4442138671875014E-2</c:v>
                </c:pt>
                <c:pt idx="411">
                  <c:v>8.4472656250000014E-2</c:v>
                </c:pt>
                <c:pt idx="412">
                  <c:v>8.4594726562500014E-2</c:v>
                </c:pt>
                <c:pt idx="413">
                  <c:v>8.4594726562500014E-2</c:v>
                </c:pt>
                <c:pt idx="414">
                  <c:v>8.477783203125E-2</c:v>
                </c:pt>
                <c:pt idx="415">
                  <c:v>8.489990234375E-2</c:v>
                </c:pt>
                <c:pt idx="416">
                  <c:v>3.9428710937500005E-3</c:v>
                </c:pt>
                <c:pt idx="417">
                  <c:v>3.8665771484375001E-3</c:v>
                </c:pt>
                <c:pt idx="418">
                  <c:v>3.8330078125000007E-3</c:v>
                </c:pt>
                <c:pt idx="419">
                  <c:v>3.8330078125000007E-3</c:v>
                </c:pt>
                <c:pt idx="420">
                  <c:v>3.8208007812500001E-3</c:v>
                </c:pt>
                <c:pt idx="421">
                  <c:v>3.8940429687500007E-3</c:v>
                </c:pt>
                <c:pt idx="422">
                  <c:v>3.9276123046875005E-3</c:v>
                </c:pt>
                <c:pt idx="423">
                  <c:v>3.9031982421875006E-3</c:v>
                </c:pt>
                <c:pt idx="424">
                  <c:v>3.9794921875000002E-3</c:v>
                </c:pt>
                <c:pt idx="425">
                  <c:v>3.9947509765625002E-3</c:v>
                </c:pt>
                <c:pt idx="426">
                  <c:v>8.6355590820312508E-2</c:v>
                </c:pt>
                <c:pt idx="427">
                  <c:v>8.6456298828125E-2</c:v>
                </c:pt>
                <c:pt idx="428">
                  <c:v>8.673095703125E-2</c:v>
                </c:pt>
                <c:pt idx="429">
                  <c:v>8.673095703125E-2</c:v>
                </c:pt>
                <c:pt idx="430">
                  <c:v>8.6791992187500014E-2</c:v>
                </c:pt>
                <c:pt idx="431">
                  <c:v>8.7005615234375E-2</c:v>
                </c:pt>
                <c:pt idx="432">
                  <c:v>8.7188720703125E-2</c:v>
                </c:pt>
                <c:pt idx="433">
                  <c:v>8.7432861328125E-2</c:v>
                </c:pt>
                <c:pt idx="434">
                  <c:v>8.7493896484375E-2</c:v>
                </c:pt>
                <c:pt idx="435">
                  <c:v>8.758544921875E-2</c:v>
                </c:pt>
                <c:pt idx="436">
                  <c:v>4.7760009765625E-3</c:v>
                </c:pt>
                <c:pt idx="437">
                  <c:v>4.5959472656250007E-3</c:v>
                </c:pt>
                <c:pt idx="438">
                  <c:v>4.5715332031250003E-3</c:v>
                </c:pt>
                <c:pt idx="439">
                  <c:v>4.5623779296875E-3</c:v>
                </c:pt>
                <c:pt idx="440">
                  <c:v>4.5745849609375002E-3</c:v>
                </c:pt>
                <c:pt idx="441">
                  <c:v>4.6844482421875009E-3</c:v>
                </c:pt>
                <c:pt idx="442">
                  <c:v>4.6875000000000007E-3</c:v>
                </c:pt>
                <c:pt idx="443">
                  <c:v>4.6752929687499997E-3</c:v>
                </c:pt>
                <c:pt idx="444">
                  <c:v>4.7668457031250005E-3</c:v>
                </c:pt>
                <c:pt idx="445">
                  <c:v>4.730224609375E-3</c:v>
                </c:pt>
                <c:pt idx="446">
                  <c:v>8.8674926757812508E-2</c:v>
                </c:pt>
                <c:pt idx="447">
                  <c:v>8.9202880859375E-2</c:v>
                </c:pt>
                <c:pt idx="448">
                  <c:v>8.9263916015625014E-2</c:v>
                </c:pt>
                <c:pt idx="449">
                  <c:v>8.941650390625E-2</c:v>
                </c:pt>
                <c:pt idx="450">
                  <c:v>8.9447021484375E-2</c:v>
                </c:pt>
                <c:pt idx="451">
                  <c:v>8.9630126953125014E-2</c:v>
                </c:pt>
                <c:pt idx="452">
                  <c:v>8.9752197265625014E-2</c:v>
                </c:pt>
                <c:pt idx="453">
                  <c:v>8.9874267578125014E-2</c:v>
                </c:pt>
                <c:pt idx="454">
                  <c:v>9.002685546875E-2</c:v>
                </c:pt>
                <c:pt idx="455">
                  <c:v>9.014892578125E-2</c:v>
                </c:pt>
                <c:pt idx="456">
                  <c:v>6.1401367187500005E-3</c:v>
                </c:pt>
                <c:pt idx="457">
                  <c:v>5.4351806640624998E-3</c:v>
                </c:pt>
                <c:pt idx="458">
                  <c:v>5.3894042968749998E-3</c:v>
                </c:pt>
                <c:pt idx="459">
                  <c:v>5.3771972656249997E-3</c:v>
                </c:pt>
                <c:pt idx="460">
                  <c:v>5.3833007812500002E-3</c:v>
                </c:pt>
                <c:pt idx="461">
                  <c:v>5.4748535156250002E-3</c:v>
                </c:pt>
                <c:pt idx="462">
                  <c:v>5.4809570312500007E-3</c:v>
                </c:pt>
                <c:pt idx="463">
                  <c:v>5.5175781250000003E-3</c:v>
                </c:pt>
                <c:pt idx="464">
                  <c:v>5.5664062500000002E-3</c:v>
                </c:pt>
                <c:pt idx="465">
                  <c:v>5.5725097656250007E-3</c:v>
                </c:pt>
                <c:pt idx="466">
                  <c:v>9.0908813476562517E-2</c:v>
                </c:pt>
                <c:pt idx="467">
                  <c:v>9.1644287109375E-2</c:v>
                </c:pt>
                <c:pt idx="468">
                  <c:v>9.1827392578125014E-2</c:v>
                </c:pt>
                <c:pt idx="469">
                  <c:v>9.1949462890625014E-2</c:v>
                </c:pt>
                <c:pt idx="470">
                  <c:v>9.2010498046875E-2</c:v>
                </c:pt>
                <c:pt idx="471">
                  <c:v>9.21630859375E-2</c:v>
                </c:pt>
                <c:pt idx="472">
                  <c:v>9.2346191406250014E-2</c:v>
                </c:pt>
                <c:pt idx="473">
                  <c:v>9.2559814453125014E-2</c:v>
                </c:pt>
                <c:pt idx="474">
                  <c:v>9.2712402343750014E-2</c:v>
                </c:pt>
                <c:pt idx="475">
                  <c:v>9.2803955078125E-2</c:v>
                </c:pt>
                <c:pt idx="476">
                  <c:v>2.630615234375E-2</c:v>
                </c:pt>
                <c:pt idx="477">
                  <c:v>6.3964843750000007E-3</c:v>
                </c:pt>
                <c:pt idx="478">
                  <c:v>6.3201904296874998E-3</c:v>
                </c:pt>
                <c:pt idx="479">
                  <c:v>6.3110351562500003E-3</c:v>
                </c:pt>
                <c:pt idx="480">
                  <c:v>6.3049316406249998E-3</c:v>
                </c:pt>
                <c:pt idx="481">
                  <c:v>6.3568115234375003E-3</c:v>
                </c:pt>
                <c:pt idx="482">
                  <c:v>6.4270019531250007E-3</c:v>
                </c:pt>
                <c:pt idx="483">
                  <c:v>6.4453125000000005E-3</c:v>
                </c:pt>
                <c:pt idx="484">
                  <c:v>6.5155029296875009E-3</c:v>
                </c:pt>
                <c:pt idx="485">
                  <c:v>6.5521240234375005E-3</c:v>
                </c:pt>
                <c:pt idx="486">
                  <c:v>8.2223510742187506E-2</c:v>
                </c:pt>
                <c:pt idx="487">
                  <c:v>9.4055175781250014E-2</c:v>
                </c:pt>
                <c:pt idx="488">
                  <c:v>9.4451904296875E-2</c:v>
                </c:pt>
                <c:pt idx="489">
                  <c:v>9.46044921875E-2</c:v>
                </c:pt>
                <c:pt idx="490">
                  <c:v>9.47265625E-2</c:v>
                </c:pt>
                <c:pt idx="491">
                  <c:v>9.4818115234375E-2</c:v>
                </c:pt>
                <c:pt idx="492">
                  <c:v>9.5031738281250014E-2</c:v>
                </c:pt>
                <c:pt idx="493">
                  <c:v>9.5123291015625E-2</c:v>
                </c:pt>
                <c:pt idx="494">
                  <c:v>9.5184326171875E-2</c:v>
                </c:pt>
                <c:pt idx="495">
                  <c:v>9.5306396484375E-2</c:v>
                </c:pt>
                <c:pt idx="496">
                  <c:v>7.037353515625E-2</c:v>
                </c:pt>
                <c:pt idx="497">
                  <c:v>7.4707031250000003E-3</c:v>
                </c:pt>
                <c:pt idx="498">
                  <c:v>7.3730468750000007E-3</c:v>
                </c:pt>
                <c:pt idx="499">
                  <c:v>7.3486328125000003E-3</c:v>
                </c:pt>
                <c:pt idx="500">
                  <c:v>7.3760986328124997E-3</c:v>
                </c:pt>
                <c:pt idx="501">
                  <c:v>7.4127197265625002E-3</c:v>
                </c:pt>
                <c:pt idx="502">
                  <c:v>7.4859619140625003E-3</c:v>
                </c:pt>
                <c:pt idx="503">
                  <c:v>7.5164794921875003E-3</c:v>
                </c:pt>
                <c:pt idx="504">
                  <c:v>7.5866699218750007E-3</c:v>
                </c:pt>
                <c:pt idx="505">
                  <c:v>7.6049804687500014E-3</c:v>
                </c:pt>
                <c:pt idx="506">
                  <c:v>3.3663940429687504E-2</c:v>
                </c:pt>
                <c:pt idx="507">
                  <c:v>9.6923828125E-2</c:v>
                </c:pt>
                <c:pt idx="508">
                  <c:v>9.710693359375E-2</c:v>
                </c:pt>
                <c:pt idx="509">
                  <c:v>9.7320556640625E-2</c:v>
                </c:pt>
                <c:pt idx="510">
                  <c:v>9.735107421875E-2</c:v>
                </c:pt>
                <c:pt idx="511">
                  <c:v>9.75341796875E-2</c:v>
                </c:pt>
                <c:pt idx="512">
                  <c:v>9.765625E-2</c:v>
                </c:pt>
                <c:pt idx="513">
                  <c:v>9.783935546875E-2</c:v>
                </c:pt>
                <c:pt idx="514">
                  <c:v>9.796142578125E-2</c:v>
                </c:pt>
                <c:pt idx="515">
                  <c:v>9.8052978515625E-2</c:v>
                </c:pt>
                <c:pt idx="516">
                  <c:v>9.5977783203125E-2</c:v>
                </c:pt>
                <c:pt idx="517">
                  <c:v>8.6822509765625017E-3</c:v>
                </c:pt>
                <c:pt idx="518">
                  <c:v>8.557128906250001E-3</c:v>
                </c:pt>
                <c:pt idx="519">
                  <c:v>8.544921875E-3</c:v>
                </c:pt>
                <c:pt idx="520">
                  <c:v>8.5601806640625E-3</c:v>
                </c:pt>
                <c:pt idx="521">
                  <c:v>8.6212158203125017E-3</c:v>
                </c:pt>
                <c:pt idx="522">
                  <c:v>8.648681640625001E-3</c:v>
                </c:pt>
                <c:pt idx="523">
                  <c:v>8.7219238281250003E-3</c:v>
                </c:pt>
                <c:pt idx="524">
                  <c:v>8.7890625000000017E-3</c:v>
                </c:pt>
                <c:pt idx="525">
                  <c:v>8.8562011718749997E-3</c:v>
                </c:pt>
                <c:pt idx="526">
                  <c:v>1.08245849609375E-2</c:v>
                </c:pt>
                <c:pt idx="527">
                  <c:v>9.6182250976562508E-2</c:v>
                </c:pt>
                <c:pt idx="528">
                  <c:v>9.991455078125E-2</c:v>
                </c:pt>
                <c:pt idx="529">
                  <c:v>0.10006713867187501</c:v>
                </c:pt>
                <c:pt idx="530">
                  <c:v>0.10015869140625</c:v>
                </c:pt>
                <c:pt idx="531">
                  <c:v>0.10031127929687501</c:v>
                </c:pt>
                <c:pt idx="532">
                  <c:v>0.100250244140625</c:v>
                </c:pt>
                <c:pt idx="533">
                  <c:v>0.10055541992187501</c:v>
                </c:pt>
                <c:pt idx="534">
                  <c:v>0.10070800781250001</c:v>
                </c:pt>
                <c:pt idx="535">
                  <c:v>0.10095214843750001</c:v>
                </c:pt>
                <c:pt idx="536">
                  <c:v>0.101043701171875</c:v>
                </c:pt>
                <c:pt idx="537">
                  <c:v>1.0107421875E-2</c:v>
                </c:pt>
                <c:pt idx="538">
                  <c:v>9.9365234375000007E-3</c:v>
                </c:pt>
                <c:pt idx="539">
                  <c:v>9.9334716796875E-3</c:v>
                </c:pt>
                <c:pt idx="540">
                  <c:v>9.9700927734374997E-3</c:v>
                </c:pt>
                <c:pt idx="541">
                  <c:v>1.00189208984375E-2</c:v>
                </c:pt>
                <c:pt idx="542">
                  <c:v>1.0083007812500001E-2</c:v>
                </c:pt>
                <c:pt idx="543">
                  <c:v>1.0150146484375001E-2</c:v>
                </c:pt>
                <c:pt idx="544">
                  <c:v>1.0195922851562501E-2</c:v>
                </c:pt>
                <c:pt idx="545">
                  <c:v>1.0278320312500002E-2</c:v>
                </c:pt>
                <c:pt idx="546">
                  <c:v>1.0345458984375E-2</c:v>
                </c:pt>
                <c:pt idx="547">
                  <c:v>0.10247802734375</c:v>
                </c:pt>
                <c:pt idx="548">
                  <c:v>0.10272216796875</c:v>
                </c:pt>
                <c:pt idx="549">
                  <c:v>0.103057861328125</c:v>
                </c:pt>
                <c:pt idx="550">
                  <c:v>0.103118896484375</c:v>
                </c:pt>
                <c:pt idx="551">
                  <c:v>0.10321044921875</c:v>
                </c:pt>
                <c:pt idx="552">
                  <c:v>0.10333251953125</c:v>
                </c:pt>
                <c:pt idx="553">
                  <c:v>0.10354614257812501</c:v>
                </c:pt>
                <c:pt idx="554">
                  <c:v>0.103851318359375</c:v>
                </c:pt>
                <c:pt idx="555">
                  <c:v>0.10394287109375</c:v>
                </c:pt>
                <c:pt idx="556">
                  <c:v>0.10406494140625</c:v>
                </c:pt>
                <c:pt idx="557">
                  <c:v>1.18255615234375E-2</c:v>
                </c:pt>
                <c:pt idx="558">
                  <c:v>1.1599731445312499E-2</c:v>
                </c:pt>
                <c:pt idx="559">
                  <c:v>1.1608886718750001E-2</c:v>
                </c:pt>
                <c:pt idx="560">
                  <c:v>1.162109375E-2</c:v>
                </c:pt>
                <c:pt idx="561">
                  <c:v>1.16973876953125E-2</c:v>
                </c:pt>
                <c:pt idx="562">
                  <c:v>1.1770629882812501E-2</c:v>
                </c:pt>
                <c:pt idx="563">
                  <c:v>1.1853027343750001E-2</c:v>
                </c:pt>
                <c:pt idx="564">
                  <c:v>1.1944580078125001E-2</c:v>
                </c:pt>
                <c:pt idx="565">
                  <c:v>1.20330810546875E-2</c:v>
                </c:pt>
                <c:pt idx="566">
                  <c:v>1.21002197265625E-2</c:v>
                </c:pt>
                <c:pt idx="567">
                  <c:v>0.10537719726562501</c:v>
                </c:pt>
                <c:pt idx="568">
                  <c:v>0.105712890625</c:v>
                </c:pt>
                <c:pt idx="569">
                  <c:v>0.105926513671875</c:v>
                </c:pt>
                <c:pt idx="570">
                  <c:v>0.10614013671875</c:v>
                </c:pt>
                <c:pt idx="571">
                  <c:v>0.106414794921875</c:v>
                </c:pt>
                <c:pt idx="572">
                  <c:v>0.106536865234375</c:v>
                </c:pt>
                <c:pt idx="573">
                  <c:v>0.106689453125</c:v>
                </c:pt>
                <c:pt idx="574">
                  <c:v>0.1068115234375</c:v>
                </c:pt>
                <c:pt idx="575">
                  <c:v>0.107025146484375</c:v>
                </c:pt>
                <c:pt idx="576">
                  <c:v>0.10720825195312501</c:v>
                </c:pt>
                <c:pt idx="577">
                  <c:v>1.4154052734375002E-2</c:v>
                </c:pt>
                <c:pt idx="578">
                  <c:v>1.3598632812500001E-2</c:v>
                </c:pt>
                <c:pt idx="579">
                  <c:v>1.3586425781250001E-2</c:v>
                </c:pt>
                <c:pt idx="580">
                  <c:v>1.3644409179687501E-2</c:v>
                </c:pt>
                <c:pt idx="581">
                  <c:v>1.3735961914062501E-2</c:v>
                </c:pt>
                <c:pt idx="582">
                  <c:v>1.38031005859375E-2</c:v>
                </c:pt>
                <c:pt idx="583">
                  <c:v>1.39007568359375E-2</c:v>
                </c:pt>
                <c:pt idx="584">
                  <c:v>1.4013671875E-2</c:v>
                </c:pt>
                <c:pt idx="585">
                  <c:v>1.41204833984375E-2</c:v>
                </c:pt>
                <c:pt idx="586">
                  <c:v>1.4187622070312501E-2</c:v>
                </c:pt>
                <c:pt idx="587">
                  <c:v>0.10858154296875001</c:v>
                </c:pt>
                <c:pt idx="588">
                  <c:v>0.109130859375</c:v>
                </c:pt>
                <c:pt idx="589">
                  <c:v>0.109466552734375</c:v>
                </c:pt>
                <c:pt idx="590">
                  <c:v>0.109710693359375</c:v>
                </c:pt>
                <c:pt idx="591">
                  <c:v>0.10986328125</c:v>
                </c:pt>
                <c:pt idx="592">
                  <c:v>0.10992431640625001</c:v>
                </c:pt>
                <c:pt idx="593">
                  <c:v>0.1102294921875</c:v>
                </c:pt>
                <c:pt idx="594">
                  <c:v>0.1104736328125</c:v>
                </c:pt>
                <c:pt idx="595">
                  <c:v>0.1107177734375</c:v>
                </c:pt>
                <c:pt idx="596">
                  <c:v>0.110748291015625</c:v>
                </c:pt>
                <c:pt idx="597">
                  <c:v>3.4637451171875E-2</c:v>
                </c:pt>
                <c:pt idx="598">
                  <c:v>1.5933227539062501E-2</c:v>
                </c:pt>
                <c:pt idx="599">
                  <c:v>1.5960693359375E-2</c:v>
                </c:pt>
                <c:pt idx="600">
                  <c:v>1.6033935546874999E-2</c:v>
                </c:pt>
                <c:pt idx="601">
                  <c:v>1.611328125E-2</c:v>
                </c:pt>
                <c:pt idx="602">
                  <c:v>1.6213989257812499E-2</c:v>
                </c:pt>
                <c:pt idx="603">
                  <c:v>1.6354370117187503E-2</c:v>
                </c:pt>
                <c:pt idx="604">
                  <c:v>1.6445922851562503E-2</c:v>
                </c:pt>
                <c:pt idx="605">
                  <c:v>1.65863037109375E-2</c:v>
                </c:pt>
                <c:pt idx="606">
                  <c:v>1.6711425781250001E-2</c:v>
                </c:pt>
                <c:pt idx="607">
                  <c:v>0.101348876953125</c:v>
                </c:pt>
                <c:pt idx="608">
                  <c:v>0.113067626953125</c:v>
                </c:pt>
                <c:pt idx="609">
                  <c:v>0.11334228515625</c:v>
                </c:pt>
                <c:pt idx="610">
                  <c:v>0.113433837890625</c:v>
                </c:pt>
                <c:pt idx="611">
                  <c:v>0.11358642578125</c:v>
                </c:pt>
                <c:pt idx="612">
                  <c:v>0.11373901367187501</c:v>
                </c:pt>
                <c:pt idx="613">
                  <c:v>0.11407470703125</c:v>
                </c:pt>
                <c:pt idx="614">
                  <c:v>0.11434936523437501</c:v>
                </c:pt>
                <c:pt idx="615">
                  <c:v>0.11459350585937501</c:v>
                </c:pt>
                <c:pt idx="616">
                  <c:v>0.11471557617187501</c:v>
                </c:pt>
                <c:pt idx="617">
                  <c:v>8.4991455078125E-2</c:v>
                </c:pt>
                <c:pt idx="618">
                  <c:v>1.8759155273437501E-2</c:v>
                </c:pt>
                <c:pt idx="619">
                  <c:v>1.8728637695312501E-2</c:v>
                </c:pt>
                <c:pt idx="620">
                  <c:v>1.8826293945312499E-2</c:v>
                </c:pt>
                <c:pt idx="621">
                  <c:v>1.8963623046875003E-2</c:v>
                </c:pt>
                <c:pt idx="622">
                  <c:v>1.9070434570312499E-2</c:v>
                </c:pt>
                <c:pt idx="623">
                  <c:v>1.9216918945312501E-2</c:v>
                </c:pt>
                <c:pt idx="624">
                  <c:v>1.9354248046874998E-2</c:v>
                </c:pt>
                <c:pt idx="625">
                  <c:v>1.9515991210937503E-2</c:v>
                </c:pt>
                <c:pt idx="626">
                  <c:v>1.9616699218750002E-2</c:v>
                </c:pt>
                <c:pt idx="627">
                  <c:v>5.1177978515625E-2</c:v>
                </c:pt>
                <c:pt idx="628">
                  <c:v>0.117095947265625</c:v>
                </c:pt>
                <c:pt idx="629">
                  <c:v>0.11730957031250001</c:v>
                </c:pt>
                <c:pt idx="630">
                  <c:v>0.11767578125000001</c:v>
                </c:pt>
                <c:pt idx="631">
                  <c:v>0.117950439453125</c:v>
                </c:pt>
                <c:pt idx="632">
                  <c:v>0.11816406250000001</c:v>
                </c:pt>
                <c:pt idx="633">
                  <c:v>0.11828613281250001</c:v>
                </c:pt>
                <c:pt idx="634">
                  <c:v>0.11846923828125</c:v>
                </c:pt>
                <c:pt idx="635">
                  <c:v>0.11880493164062501</c:v>
                </c:pt>
                <c:pt idx="636">
                  <c:v>0.11892700195312501</c:v>
                </c:pt>
                <c:pt idx="637">
                  <c:v>0.116363525390625</c:v>
                </c:pt>
                <c:pt idx="638">
                  <c:v>2.19879150390625E-2</c:v>
                </c:pt>
                <c:pt idx="639">
                  <c:v>2.1954345703125003E-2</c:v>
                </c:pt>
                <c:pt idx="640">
                  <c:v>2.2061157226562499E-2</c:v>
                </c:pt>
                <c:pt idx="641">
                  <c:v>2.2195434570312502E-2</c:v>
                </c:pt>
                <c:pt idx="642">
                  <c:v>2.2329711914062501E-2</c:v>
                </c:pt>
                <c:pt idx="643">
                  <c:v>2.2470092773437502E-2</c:v>
                </c:pt>
                <c:pt idx="644">
                  <c:v>2.2671508789062499E-2</c:v>
                </c:pt>
                <c:pt idx="645">
                  <c:v>2.2790527343750002E-2</c:v>
                </c:pt>
                <c:pt idx="646">
                  <c:v>2.2958374023437502E-2</c:v>
                </c:pt>
                <c:pt idx="647">
                  <c:v>2.6055908203124999E-2</c:v>
                </c:pt>
                <c:pt idx="648">
                  <c:v>0.12152099609375</c:v>
                </c:pt>
                <c:pt idx="649">
                  <c:v>0.12188720703125</c:v>
                </c:pt>
                <c:pt idx="650">
                  <c:v>0.122039794921875</c:v>
                </c:pt>
                <c:pt idx="651">
                  <c:v>0.12243652343750001</c:v>
                </c:pt>
                <c:pt idx="652">
                  <c:v>0.122711181640625</c:v>
                </c:pt>
                <c:pt idx="653">
                  <c:v>0.12286376953125</c:v>
                </c:pt>
                <c:pt idx="654">
                  <c:v>0.123199462890625</c:v>
                </c:pt>
                <c:pt idx="655">
                  <c:v>0.12335205078125</c:v>
                </c:pt>
                <c:pt idx="656">
                  <c:v>0.12365722656250001</c:v>
                </c:pt>
                <c:pt idx="657">
                  <c:v>0.12380981445312501</c:v>
                </c:pt>
                <c:pt idx="658">
                  <c:v>2.5549316406250001E-2</c:v>
                </c:pt>
                <c:pt idx="659">
                  <c:v>2.5482177734375003E-2</c:v>
                </c:pt>
                <c:pt idx="660">
                  <c:v>2.5604248046875003E-2</c:v>
                </c:pt>
                <c:pt idx="661">
                  <c:v>2.5744628906250001E-2</c:v>
                </c:pt>
                <c:pt idx="662">
                  <c:v>2.5888061523437502E-2</c:v>
                </c:pt>
                <c:pt idx="663">
                  <c:v>2.6055908203124999E-2</c:v>
                </c:pt>
                <c:pt idx="664">
                  <c:v>2.6226806640625003E-2</c:v>
                </c:pt>
                <c:pt idx="665">
                  <c:v>2.6379394531250003E-2</c:v>
                </c:pt>
                <c:pt idx="666">
                  <c:v>2.6580810546875E-2</c:v>
                </c:pt>
                <c:pt idx="667">
                  <c:v>2.6751708984375001E-2</c:v>
                </c:pt>
                <c:pt idx="668">
                  <c:v>0.126220703125</c:v>
                </c:pt>
                <c:pt idx="669">
                  <c:v>0.12649536132812503</c:v>
                </c:pt>
                <c:pt idx="670">
                  <c:v>0.126953125</c:v>
                </c:pt>
                <c:pt idx="671">
                  <c:v>0.12713623046875</c:v>
                </c:pt>
                <c:pt idx="672">
                  <c:v>0.12738037109375</c:v>
                </c:pt>
                <c:pt idx="673">
                  <c:v>0.127593994140625</c:v>
                </c:pt>
                <c:pt idx="674">
                  <c:v>0.12780761718750003</c:v>
                </c:pt>
                <c:pt idx="675">
                  <c:v>0.128143310546875</c:v>
                </c:pt>
                <c:pt idx="676">
                  <c:v>0.12844848632812503</c:v>
                </c:pt>
                <c:pt idx="677">
                  <c:v>0.12872314453125</c:v>
                </c:pt>
                <c:pt idx="678">
                  <c:v>2.9425048828125001E-2</c:v>
                </c:pt>
                <c:pt idx="679">
                  <c:v>2.9257202148437501E-2</c:v>
                </c:pt>
                <c:pt idx="680">
                  <c:v>2.9385375976562503E-2</c:v>
                </c:pt>
                <c:pt idx="681">
                  <c:v>2.9507446289062503E-2</c:v>
                </c:pt>
                <c:pt idx="682">
                  <c:v>2.9702758789062502E-2</c:v>
                </c:pt>
                <c:pt idx="683">
                  <c:v>2.9849243164062504E-2</c:v>
                </c:pt>
                <c:pt idx="684">
                  <c:v>3.0026245117187499E-2</c:v>
                </c:pt>
                <c:pt idx="685">
                  <c:v>3.0212402343750003E-2</c:v>
                </c:pt>
                <c:pt idx="686">
                  <c:v>3.0371093750000001E-2</c:v>
                </c:pt>
                <c:pt idx="687">
                  <c:v>3.0566406250000001E-2</c:v>
                </c:pt>
                <c:pt idx="688">
                  <c:v>0.13088989257812503</c:v>
                </c:pt>
                <c:pt idx="689">
                  <c:v>0.131591796875</c:v>
                </c:pt>
                <c:pt idx="690">
                  <c:v>0.131805419921875</c:v>
                </c:pt>
                <c:pt idx="691">
                  <c:v>0.13214111328125</c:v>
                </c:pt>
                <c:pt idx="692">
                  <c:v>0.1324462890625</c:v>
                </c:pt>
                <c:pt idx="693">
                  <c:v>0.132537841796875</c:v>
                </c:pt>
                <c:pt idx="694">
                  <c:v>0.132904052734375</c:v>
                </c:pt>
                <c:pt idx="695">
                  <c:v>0.133148193359375</c:v>
                </c:pt>
                <c:pt idx="696">
                  <c:v>0.133331298828125</c:v>
                </c:pt>
                <c:pt idx="697">
                  <c:v>0.1336669921875</c:v>
                </c:pt>
                <c:pt idx="698">
                  <c:v>3.3654785156249999E-2</c:v>
                </c:pt>
                <c:pt idx="699">
                  <c:v>3.3200073242187503E-2</c:v>
                </c:pt>
                <c:pt idx="700">
                  <c:v>3.3303833007812506E-2</c:v>
                </c:pt>
                <c:pt idx="701">
                  <c:v>3.3453369140625001E-2</c:v>
                </c:pt>
                <c:pt idx="702">
                  <c:v>3.3596801757812503E-2</c:v>
                </c:pt>
                <c:pt idx="703">
                  <c:v>3.3746337890625006E-2</c:v>
                </c:pt>
                <c:pt idx="704">
                  <c:v>3.3959960937499999E-2</c:v>
                </c:pt>
                <c:pt idx="705">
                  <c:v>3.4115600585937503E-2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53E5-4AFF-8EF7-6018A588719B}"/>
            </c:ext>
          </c:extLst>
        </c:ser>
        <c:ser>
          <c:idx val="2"/>
          <c:order val="1"/>
          <c:tx>
            <c:v>Planar - without hole scavenger</c:v>
          </c:tx>
          <c:spPr>
            <a:ln w="19050" cap="rnd">
              <a:solidFill>
                <a:srgbClr val="0000FF"/>
              </a:solidFill>
              <a:round/>
            </a:ln>
            <a:effectLst/>
          </c:spPr>
          <c:marker>
            <c:symbol val="none"/>
          </c:marker>
          <c:xVal>
            <c:numRef>
              <c:f>'F - GC115'!$G$4:$G$558</c:f>
              <c:numCache>
                <c:formatCode>General</c:formatCode>
                <c:ptCount val="555"/>
                <c:pt idx="0">
                  <c:v>0.4470263671875</c:v>
                </c:pt>
                <c:pt idx="1">
                  <c:v>0.449010009765625</c:v>
                </c:pt>
                <c:pt idx="2">
                  <c:v>0.45099365234375</c:v>
                </c:pt>
                <c:pt idx="3">
                  <c:v>0.452977294921875</c:v>
                </c:pt>
                <c:pt idx="4">
                  <c:v>0.4549609375</c:v>
                </c:pt>
                <c:pt idx="5">
                  <c:v>0.456944580078125</c:v>
                </c:pt>
                <c:pt idx="6">
                  <c:v>0.45892822265625</c:v>
                </c:pt>
                <c:pt idx="7">
                  <c:v>0.460911865234375</c:v>
                </c:pt>
                <c:pt idx="8">
                  <c:v>0.4628955078125</c:v>
                </c:pt>
                <c:pt idx="9">
                  <c:v>0.464879150390625</c:v>
                </c:pt>
                <c:pt idx="10">
                  <c:v>0.46686279296875</c:v>
                </c:pt>
                <c:pt idx="11">
                  <c:v>0.468846435546875</c:v>
                </c:pt>
                <c:pt idx="12">
                  <c:v>0.470830078125</c:v>
                </c:pt>
                <c:pt idx="13">
                  <c:v>0.472813720703125</c:v>
                </c:pt>
                <c:pt idx="14">
                  <c:v>0.47479736328125</c:v>
                </c:pt>
                <c:pt idx="15">
                  <c:v>0.476781005859375</c:v>
                </c:pt>
                <c:pt idx="16">
                  <c:v>0.4787646484375</c:v>
                </c:pt>
                <c:pt idx="17">
                  <c:v>0.480748291015625</c:v>
                </c:pt>
                <c:pt idx="18">
                  <c:v>0.48273193359375</c:v>
                </c:pt>
                <c:pt idx="19">
                  <c:v>0.484715576171875</c:v>
                </c:pt>
                <c:pt idx="20">
                  <c:v>0.48669921875</c:v>
                </c:pt>
                <c:pt idx="21">
                  <c:v>0.488682861328125</c:v>
                </c:pt>
                <c:pt idx="22">
                  <c:v>0.49066650390625</c:v>
                </c:pt>
                <c:pt idx="23">
                  <c:v>0.492650146484375</c:v>
                </c:pt>
                <c:pt idx="24">
                  <c:v>0.4946337890625</c:v>
                </c:pt>
                <c:pt idx="25">
                  <c:v>0.496617431640625</c:v>
                </c:pt>
                <c:pt idx="26">
                  <c:v>0.49860107421875</c:v>
                </c:pt>
                <c:pt idx="27">
                  <c:v>0.500584716796875</c:v>
                </c:pt>
                <c:pt idx="28">
                  <c:v>0.502568359375</c:v>
                </c:pt>
                <c:pt idx="29">
                  <c:v>0.504552001953125</c:v>
                </c:pt>
                <c:pt idx="30">
                  <c:v>0.50653564453125</c:v>
                </c:pt>
                <c:pt idx="31">
                  <c:v>0.508519287109375</c:v>
                </c:pt>
                <c:pt idx="32">
                  <c:v>0.5105029296875</c:v>
                </c:pt>
                <c:pt idx="33">
                  <c:v>0.512486572265625</c:v>
                </c:pt>
                <c:pt idx="34">
                  <c:v>0.51447021484375</c:v>
                </c:pt>
                <c:pt idx="35">
                  <c:v>0.516453857421875</c:v>
                </c:pt>
                <c:pt idx="36">
                  <c:v>0.5184375</c:v>
                </c:pt>
                <c:pt idx="37">
                  <c:v>0.520421142578125</c:v>
                </c:pt>
                <c:pt idx="38">
                  <c:v>0.52240478515625</c:v>
                </c:pt>
                <c:pt idx="39">
                  <c:v>0.524388427734375</c:v>
                </c:pt>
                <c:pt idx="40">
                  <c:v>0.5263720703125</c:v>
                </c:pt>
                <c:pt idx="41">
                  <c:v>0.528355712890625</c:v>
                </c:pt>
                <c:pt idx="42">
                  <c:v>0.53033935546875</c:v>
                </c:pt>
                <c:pt idx="43">
                  <c:v>0.532322998046875</c:v>
                </c:pt>
                <c:pt idx="44">
                  <c:v>0.534306640625</c:v>
                </c:pt>
                <c:pt idx="45">
                  <c:v>0.536290283203125</c:v>
                </c:pt>
                <c:pt idx="46">
                  <c:v>0.53827392578125</c:v>
                </c:pt>
                <c:pt idx="47">
                  <c:v>0.540257568359375</c:v>
                </c:pt>
                <c:pt idx="48">
                  <c:v>0.5422412109375</c:v>
                </c:pt>
                <c:pt idx="49">
                  <c:v>0.544224853515625</c:v>
                </c:pt>
                <c:pt idx="50">
                  <c:v>0.54620849609375</c:v>
                </c:pt>
                <c:pt idx="51">
                  <c:v>0.548192138671875</c:v>
                </c:pt>
                <c:pt idx="52">
                  <c:v>0.55017578125</c:v>
                </c:pt>
                <c:pt idx="53">
                  <c:v>0.552159423828125</c:v>
                </c:pt>
                <c:pt idx="54">
                  <c:v>0.55414306640625</c:v>
                </c:pt>
                <c:pt idx="55">
                  <c:v>0.556126708984375</c:v>
                </c:pt>
                <c:pt idx="56">
                  <c:v>0.5581103515625</c:v>
                </c:pt>
                <c:pt idx="57">
                  <c:v>0.560093994140625</c:v>
                </c:pt>
                <c:pt idx="58">
                  <c:v>0.56207763671875</c:v>
                </c:pt>
                <c:pt idx="59">
                  <c:v>0.564061279296875</c:v>
                </c:pt>
                <c:pt idx="60">
                  <c:v>0.566044921875</c:v>
                </c:pt>
                <c:pt idx="61">
                  <c:v>0.568028564453125</c:v>
                </c:pt>
                <c:pt idx="62">
                  <c:v>0.57001220703125</c:v>
                </c:pt>
                <c:pt idx="63">
                  <c:v>0.571995849609375</c:v>
                </c:pt>
                <c:pt idx="64">
                  <c:v>0.5739794921875</c:v>
                </c:pt>
                <c:pt idx="65">
                  <c:v>0.575963134765625</c:v>
                </c:pt>
                <c:pt idx="66">
                  <c:v>0.57794677734375</c:v>
                </c:pt>
                <c:pt idx="67">
                  <c:v>0.579930419921875</c:v>
                </c:pt>
                <c:pt idx="68">
                  <c:v>0.5819140625</c:v>
                </c:pt>
                <c:pt idx="69">
                  <c:v>0.583897705078125</c:v>
                </c:pt>
                <c:pt idx="70">
                  <c:v>0.58588134765625</c:v>
                </c:pt>
                <c:pt idx="71">
                  <c:v>0.587864990234375</c:v>
                </c:pt>
                <c:pt idx="72">
                  <c:v>0.5898486328125</c:v>
                </c:pt>
                <c:pt idx="73">
                  <c:v>0.591832275390625</c:v>
                </c:pt>
                <c:pt idx="74">
                  <c:v>0.59381591796875</c:v>
                </c:pt>
                <c:pt idx="75">
                  <c:v>0.595799560546875</c:v>
                </c:pt>
                <c:pt idx="76">
                  <c:v>0.597783203125</c:v>
                </c:pt>
                <c:pt idx="77">
                  <c:v>0.599766845703125</c:v>
                </c:pt>
                <c:pt idx="78">
                  <c:v>0.60175048828125</c:v>
                </c:pt>
                <c:pt idx="79">
                  <c:v>0.603734130859375</c:v>
                </c:pt>
                <c:pt idx="80">
                  <c:v>0.6057177734375</c:v>
                </c:pt>
                <c:pt idx="81">
                  <c:v>0.607701416015625</c:v>
                </c:pt>
                <c:pt idx="82">
                  <c:v>0.60968505859375</c:v>
                </c:pt>
                <c:pt idx="83">
                  <c:v>0.611668701171875</c:v>
                </c:pt>
                <c:pt idx="84">
                  <c:v>0.61365234375</c:v>
                </c:pt>
                <c:pt idx="85">
                  <c:v>0.615635986328125</c:v>
                </c:pt>
                <c:pt idx="86">
                  <c:v>0.61761962890625</c:v>
                </c:pt>
                <c:pt idx="87">
                  <c:v>0.619603271484375</c:v>
                </c:pt>
                <c:pt idx="88">
                  <c:v>0.6215869140625</c:v>
                </c:pt>
                <c:pt idx="89">
                  <c:v>0.623570556640625</c:v>
                </c:pt>
                <c:pt idx="90">
                  <c:v>0.62555419921875</c:v>
                </c:pt>
                <c:pt idx="91">
                  <c:v>0.627537841796875</c:v>
                </c:pt>
                <c:pt idx="92">
                  <c:v>0.629521484375</c:v>
                </c:pt>
                <c:pt idx="93">
                  <c:v>0.631505126953125</c:v>
                </c:pt>
                <c:pt idx="94">
                  <c:v>0.63348876953125</c:v>
                </c:pt>
                <c:pt idx="95">
                  <c:v>0.635472412109375</c:v>
                </c:pt>
                <c:pt idx="96">
                  <c:v>0.6374560546875</c:v>
                </c:pt>
                <c:pt idx="97">
                  <c:v>0.639439697265625</c:v>
                </c:pt>
                <c:pt idx="98">
                  <c:v>0.64142333984375</c:v>
                </c:pt>
                <c:pt idx="99">
                  <c:v>0.643406982421875</c:v>
                </c:pt>
                <c:pt idx="100">
                  <c:v>0.645390625</c:v>
                </c:pt>
                <c:pt idx="101">
                  <c:v>0.647374267578125</c:v>
                </c:pt>
                <c:pt idx="102">
                  <c:v>0.64935791015625</c:v>
                </c:pt>
                <c:pt idx="103">
                  <c:v>0.651341552734375</c:v>
                </c:pt>
                <c:pt idx="104">
                  <c:v>0.6533251953125</c:v>
                </c:pt>
                <c:pt idx="105">
                  <c:v>0.655308837890625</c:v>
                </c:pt>
                <c:pt idx="106">
                  <c:v>0.65729248046875</c:v>
                </c:pt>
                <c:pt idx="107">
                  <c:v>0.659276123046875</c:v>
                </c:pt>
                <c:pt idx="108">
                  <c:v>0.661259765625</c:v>
                </c:pt>
                <c:pt idx="109">
                  <c:v>0.663243408203125</c:v>
                </c:pt>
                <c:pt idx="110">
                  <c:v>0.66522705078125</c:v>
                </c:pt>
                <c:pt idx="111">
                  <c:v>0.667210693359375</c:v>
                </c:pt>
                <c:pt idx="112">
                  <c:v>0.6691943359375</c:v>
                </c:pt>
                <c:pt idx="113">
                  <c:v>0.671177978515625</c:v>
                </c:pt>
                <c:pt idx="114">
                  <c:v>0.67316162109375</c:v>
                </c:pt>
                <c:pt idx="115">
                  <c:v>0.675145263671875</c:v>
                </c:pt>
                <c:pt idx="116">
                  <c:v>0.67712890625</c:v>
                </c:pt>
                <c:pt idx="117">
                  <c:v>0.679112548828125</c:v>
                </c:pt>
                <c:pt idx="118">
                  <c:v>0.68109619140625</c:v>
                </c:pt>
                <c:pt idx="119">
                  <c:v>0.683079833984375</c:v>
                </c:pt>
                <c:pt idx="120">
                  <c:v>0.6850634765625</c:v>
                </c:pt>
                <c:pt idx="121">
                  <c:v>0.687047119140625</c:v>
                </c:pt>
                <c:pt idx="122">
                  <c:v>0.68903076171875</c:v>
                </c:pt>
                <c:pt idx="123">
                  <c:v>0.691014404296875</c:v>
                </c:pt>
                <c:pt idx="124">
                  <c:v>0.692998046875</c:v>
                </c:pt>
                <c:pt idx="125">
                  <c:v>0.694981689453125</c:v>
                </c:pt>
                <c:pt idx="126">
                  <c:v>0.69696533203125</c:v>
                </c:pt>
                <c:pt idx="127">
                  <c:v>0.698948974609375</c:v>
                </c:pt>
                <c:pt idx="128">
                  <c:v>0.7009326171875</c:v>
                </c:pt>
                <c:pt idx="129">
                  <c:v>0.702916259765625</c:v>
                </c:pt>
                <c:pt idx="130">
                  <c:v>0.70489990234375</c:v>
                </c:pt>
                <c:pt idx="131">
                  <c:v>0.706883544921875</c:v>
                </c:pt>
                <c:pt idx="132">
                  <c:v>0.7088671875</c:v>
                </c:pt>
                <c:pt idx="133">
                  <c:v>0.710850830078125</c:v>
                </c:pt>
                <c:pt idx="134">
                  <c:v>0.71283447265625</c:v>
                </c:pt>
                <c:pt idx="135">
                  <c:v>0.714818115234375</c:v>
                </c:pt>
                <c:pt idx="136">
                  <c:v>0.7168017578125</c:v>
                </c:pt>
                <c:pt idx="137">
                  <c:v>0.718785400390625</c:v>
                </c:pt>
                <c:pt idx="138">
                  <c:v>0.72076904296875</c:v>
                </c:pt>
                <c:pt idx="139">
                  <c:v>0.722752685546875</c:v>
                </c:pt>
                <c:pt idx="140">
                  <c:v>0.724736328125</c:v>
                </c:pt>
                <c:pt idx="141">
                  <c:v>0.726719970703125</c:v>
                </c:pt>
                <c:pt idx="142">
                  <c:v>0.72870361328125</c:v>
                </c:pt>
                <c:pt idx="143">
                  <c:v>0.730687255859375</c:v>
                </c:pt>
                <c:pt idx="144">
                  <c:v>0.7326708984375</c:v>
                </c:pt>
                <c:pt idx="145">
                  <c:v>0.734654541015625</c:v>
                </c:pt>
                <c:pt idx="146">
                  <c:v>0.73663818359375</c:v>
                </c:pt>
                <c:pt idx="147">
                  <c:v>0.738621826171875</c:v>
                </c:pt>
                <c:pt idx="148">
                  <c:v>0.74060546875</c:v>
                </c:pt>
                <c:pt idx="149">
                  <c:v>0.742589111328125</c:v>
                </c:pt>
                <c:pt idx="150">
                  <c:v>0.74457275390625</c:v>
                </c:pt>
                <c:pt idx="151">
                  <c:v>0.746556396484375</c:v>
                </c:pt>
                <c:pt idx="152">
                  <c:v>0.7485400390625</c:v>
                </c:pt>
                <c:pt idx="153">
                  <c:v>0.750523681640625</c:v>
                </c:pt>
                <c:pt idx="154">
                  <c:v>0.75250732421875</c:v>
                </c:pt>
                <c:pt idx="155">
                  <c:v>0.754490966796875</c:v>
                </c:pt>
                <c:pt idx="156">
                  <c:v>0.756474609375</c:v>
                </c:pt>
                <c:pt idx="157">
                  <c:v>0.758458251953125</c:v>
                </c:pt>
                <c:pt idx="158">
                  <c:v>0.76044189453125</c:v>
                </c:pt>
                <c:pt idx="159">
                  <c:v>0.762425537109375</c:v>
                </c:pt>
                <c:pt idx="160">
                  <c:v>0.7644091796875</c:v>
                </c:pt>
                <c:pt idx="161">
                  <c:v>0.766392822265625</c:v>
                </c:pt>
                <c:pt idx="162">
                  <c:v>0.76837646484375</c:v>
                </c:pt>
                <c:pt idx="163">
                  <c:v>0.770360107421875</c:v>
                </c:pt>
                <c:pt idx="164">
                  <c:v>0.77234375</c:v>
                </c:pt>
                <c:pt idx="165">
                  <c:v>0.774327392578125</c:v>
                </c:pt>
                <c:pt idx="166">
                  <c:v>0.77631103515625</c:v>
                </c:pt>
                <c:pt idx="167">
                  <c:v>0.778294677734375</c:v>
                </c:pt>
                <c:pt idx="168">
                  <c:v>0.7802783203125</c:v>
                </c:pt>
                <c:pt idx="169">
                  <c:v>0.782261962890625</c:v>
                </c:pt>
                <c:pt idx="170">
                  <c:v>0.78424560546875</c:v>
                </c:pt>
                <c:pt idx="171">
                  <c:v>0.786229248046875</c:v>
                </c:pt>
                <c:pt idx="172">
                  <c:v>0.788212890625</c:v>
                </c:pt>
                <c:pt idx="173">
                  <c:v>0.790196533203125</c:v>
                </c:pt>
                <c:pt idx="174">
                  <c:v>0.79218017578125</c:v>
                </c:pt>
                <c:pt idx="175">
                  <c:v>0.794163818359375</c:v>
                </c:pt>
                <c:pt idx="176">
                  <c:v>0.7961474609375</c:v>
                </c:pt>
                <c:pt idx="177">
                  <c:v>0.798131103515625</c:v>
                </c:pt>
                <c:pt idx="178">
                  <c:v>0.80011474609375</c:v>
                </c:pt>
                <c:pt idx="179">
                  <c:v>0.802098388671875</c:v>
                </c:pt>
                <c:pt idx="180">
                  <c:v>0.80408203125</c:v>
                </c:pt>
                <c:pt idx="181">
                  <c:v>0.806065673828125</c:v>
                </c:pt>
                <c:pt idx="182">
                  <c:v>0.80804931640625</c:v>
                </c:pt>
                <c:pt idx="183">
                  <c:v>0.810032958984375</c:v>
                </c:pt>
                <c:pt idx="184">
                  <c:v>0.8120166015625</c:v>
                </c:pt>
                <c:pt idx="185">
                  <c:v>0.814000244140625</c:v>
                </c:pt>
                <c:pt idx="186">
                  <c:v>0.81598388671875</c:v>
                </c:pt>
                <c:pt idx="187">
                  <c:v>0.817967529296875</c:v>
                </c:pt>
                <c:pt idx="188">
                  <c:v>0.819951171875</c:v>
                </c:pt>
                <c:pt idx="189">
                  <c:v>0.821934814453125</c:v>
                </c:pt>
                <c:pt idx="190">
                  <c:v>0.82391845703125</c:v>
                </c:pt>
                <c:pt idx="191">
                  <c:v>0.825902099609375</c:v>
                </c:pt>
                <c:pt idx="192">
                  <c:v>0.8278857421875</c:v>
                </c:pt>
                <c:pt idx="193">
                  <c:v>0.829869384765625</c:v>
                </c:pt>
                <c:pt idx="194">
                  <c:v>0.83185302734375</c:v>
                </c:pt>
                <c:pt idx="195">
                  <c:v>0.833836669921875</c:v>
                </c:pt>
                <c:pt idx="196">
                  <c:v>0.8358203125</c:v>
                </c:pt>
                <c:pt idx="197">
                  <c:v>0.837803955078125</c:v>
                </c:pt>
                <c:pt idx="198">
                  <c:v>0.83978759765625</c:v>
                </c:pt>
                <c:pt idx="199">
                  <c:v>0.841771240234375</c:v>
                </c:pt>
                <c:pt idx="200">
                  <c:v>0.8437548828125</c:v>
                </c:pt>
                <c:pt idx="201">
                  <c:v>0.845738525390625</c:v>
                </c:pt>
                <c:pt idx="202">
                  <c:v>0.84772216796875</c:v>
                </c:pt>
                <c:pt idx="203">
                  <c:v>0.849705810546875</c:v>
                </c:pt>
                <c:pt idx="204">
                  <c:v>0.851689453125</c:v>
                </c:pt>
                <c:pt idx="205">
                  <c:v>0.853673095703125</c:v>
                </c:pt>
                <c:pt idx="206">
                  <c:v>0.85565673828125</c:v>
                </c:pt>
                <c:pt idx="207">
                  <c:v>0.857640380859375</c:v>
                </c:pt>
                <c:pt idx="208">
                  <c:v>0.8596240234375</c:v>
                </c:pt>
                <c:pt idx="209">
                  <c:v>0.861607666015625</c:v>
                </c:pt>
                <c:pt idx="210">
                  <c:v>0.86359130859375</c:v>
                </c:pt>
                <c:pt idx="211">
                  <c:v>0.865574951171875</c:v>
                </c:pt>
                <c:pt idx="212">
                  <c:v>0.86755859375</c:v>
                </c:pt>
                <c:pt idx="213">
                  <c:v>0.869542236328125</c:v>
                </c:pt>
                <c:pt idx="214">
                  <c:v>0.87152587890625</c:v>
                </c:pt>
                <c:pt idx="215">
                  <c:v>0.873509521484375</c:v>
                </c:pt>
                <c:pt idx="216">
                  <c:v>0.8754931640625</c:v>
                </c:pt>
                <c:pt idx="217">
                  <c:v>0.877476806640625</c:v>
                </c:pt>
                <c:pt idx="218">
                  <c:v>0.87946044921875</c:v>
                </c:pt>
                <c:pt idx="219">
                  <c:v>0.881444091796875</c:v>
                </c:pt>
                <c:pt idx="220">
                  <c:v>0.883427734375</c:v>
                </c:pt>
                <c:pt idx="221">
                  <c:v>0.885411376953125</c:v>
                </c:pt>
                <c:pt idx="222">
                  <c:v>0.88739501953125</c:v>
                </c:pt>
                <c:pt idx="223">
                  <c:v>0.889378662109375</c:v>
                </c:pt>
                <c:pt idx="224">
                  <c:v>0.8913623046875</c:v>
                </c:pt>
                <c:pt idx="225">
                  <c:v>0.893345947265625</c:v>
                </c:pt>
                <c:pt idx="226">
                  <c:v>0.89532958984375</c:v>
                </c:pt>
                <c:pt idx="227">
                  <c:v>0.897313232421875</c:v>
                </c:pt>
                <c:pt idx="228">
                  <c:v>0.899296875</c:v>
                </c:pt>
                <c:pt idx="229">
                  <c:v>0.901280517578125</c:v>
                </c:pt>
                <c:pt idx="230">
                  <c:v>0.90326416015625</c:v>
                </c:pt>
                <c:pt idx="231">
                  <c:v>0.905247802734375</c:v>
                </c:pt>
                <c:pt idx="232">
                  <c:v>0.9072314453125</c:v>
                </c:pt>
                <c:pt idx="233">
                  <c:v>0.909215087890625</c:v>
                </c:pt>
                <c:pt idx="234">
                  <c:v>0.91119873046875</c:v>
                </c:pt>
                <c:pt idx="235">
                  <c:v>0.913182373046875</c:v>
                </c:pt>
                <c:pt idx="236">
                  <c:v>0.915166015625</c:v>
                </c:pt>
                <c:pt idx="237">
                  <c:v>0.917149658203125</c:v>
                </c:pt>
                <c:pt idx="238">
                  <c:v>0.91913330078125</c:v>
                </c:pt>
                <c:pt idx="239">
                  <c:v>0.921116943359375</c:v>
                </c:pt>
                <c:pt idx="240">
                  <c:v>0.9231005859375</c:v>
                </c:pt>
                <c:pt idx="241">
                  <c:v>0.925084228515625</c:v>
                </c:pt>
                <c:pt idx="242">
                  <c:v>0.92706787109375</c:v>
                </c:pt>
                <c:pt idx="243">
                  <c:v>0.929051513671875</c:v>
                </c:pt>
                <c:pt idx="244">
                  <c:v>0.93103515625</c:v>
                </c:pt>
                <c:pt idx="245">
                  <c:v>0.933018798828125</c:v>
                </c:pt>
                <c:pt idx="246">
                  <c:v>0.93500244140625</c:v>
                </c:pt>
                <c:pt idx="247">
                  <c:v>0.936986083984375</c:v>
                </c:pt>
                <c:pt idx="248">
                  <c:v>0.9389697265625</c:v>
                </c:pt>
                <c:pt idx="249">
                  <c:v>0.940953369140625</c:v>
                </c:pt>
                <c:pt idx="250">
                  <c:v>0.94293701171875</c:v>
                </c:pt>
                <c:pt idx="251">
                  <c:v>0.944920654296875</c:v>
                </c:pt>
                <c:pt idx="252">
                  <c:v>0.946904296875</c:v>
                </c:pt>
                <c:pt idx="253">
                  <c:v>0.948887939453125</c:v>
                </c:pt>
                <c:pt idx="254">
                  <c:v>0.95087158203125</c:v>
                </c:pt>
                <c:pt idx="255">
                  <c:v>0.952855224609375</c:v>
                </c:pt>
                <c:pt idx="256">
                  <c:v>0.9548388671875</c:v>
                </c:pt>
                <c:pt idx="257">
                  <c:v>0.956822509765625</c:v>
                </c:pt>
                <c:pt idx="258">
                  <c:v>0.95880615234375</c:v>
                </c:pt>
                <c:pt idx="259">
                  <c:v>0.960789794921875</c:v>
                </c:pt>
                <c:pt idx="260">
                  <c:v>0.9627734375</c:v>
                </c:pt>
                <c:pt idx="261">
                  <c:v>0.964757080078125</c:v>
                </c:pt>
                <c:pt idx="262">
                  <c:v>0.96674072265625</c:v>
                </c:pt>
                <c:pt idx="263">
                  <c:v>0.968724365234375</c:v>
                </c:pt>
                <c:pt idx="264">
                  <c:v>0.9707080078125</c:v>
                </c:pt>
                <c:pt idx="265">
                  <c:v>0.972691650390625</c:v>
                </c:pt>
                <c:pt idx="266">
                  <c:v>0.97467529296875</c:v>
                </c:pt>
                <c:pt idx="267">
                  <c:v>0.976658935546875</c:v>
                </c:pt>
                <c:pt idx="268">
                  <c:v>0.978642578125</c:v>
                </c:pt>
                <c:pt idx="269">
                  <c:v>0.980626220703125</c:v>
                </c:pt>
                <c:pt idx="270">
                  <c:v>0.98260986328125</c:v>
                </c:pt>
                <c:pt idx="271">
                  <c:v>0.984593505859375</c:v>
                </c:pt>
                <c:pt idx="272">
                  <c:v>0.9865771484375</c:v>
                </c:pt>
                <c:pt idx="273">
                  <c:v>0.988560791015625</c:v>
                </c:pt>
                <c:pt idx="274">
                  <c:v>0.99054443359375</c:v>
                </c:pt>
                <c:pt idx="275">
                  <c:v>0.992528076171875</c:v>
                </c:pt>
                <c:pt idx="276">
                  <c:v>0.99451171875</c:v>
                </c:pt>
                <c:pt idx="277">
                  <c:v>0.996495361328125</c:v>
                </c:pt>
                <c:pt idx="278">
                  <c:v>0.99847900390625</c:v>
                </c:pt>
                <c:pt idx="279">
                  <c:v>1.0004626464843751</c:v>
                </c:pt>
                <c:pt idx="280">
                  <c:v>1.0024462890625001</c:v>
                </c:pt>
                <c:pt idx="281">
                  <c:v>1.0044299316406251</c:v>
                </c:pt>
                <c:pt idx="282">
                  <c:v>1.0064135742187501</c:v>
                </c:pt>
                <c:pt idx="283">
                  <c:v>1.0083972167968751</c:v>
                </c:pt>
                <c:pt idx="284">
                  <c:v>1.0103808593750001</c:v>
                </c:pt>
                <c:pt idx="285">
                  <c:v>1.0123645019531251</c:v>
                </c:pt>
                <c:pt idx="286">
                  <c:v>1.0143481445312501</c:v>
                </c:pt>
                <c:pt idx="287">
                  <c:v>1.0163317871093751</c:v>
                </c:pt>
                <c:pt idx="288">
                  <c:v>1.0183154296875001</c:v>
                </c:pt>
                <c:pt idx="289">
                  <c:v>1.0202990722656251</c:v>
                </c:pt>
                <c:pt idx="290">
                  <c:v>1.0222827148437501</c:v>
                </c:pt>
                <c:pt idx="291">
                  <c:v>1.0242663574218751</c:v>
                </c:pt>
                <c:pt idx="292">
                  <c:v>1.0262500000000001</c:v>
                </c:pt>
                <c:pt idx="293">
                  <c:v>1.0282336425781251</c:v>
                </c:pt>
                <c:pt idx="294">
                  <c:v>1.0302172851562501</c:v>
                </c:pt>
                <c:pt idx="295">
                  <c:v>1.0322009277343751</c:v>
                </c:pt>
                <c:pt idx="296">
                  <c:v>1.0341845703125001</c:v>
                </c:pt>
                <c:pt idx="297">
                  <c:v>1.0361682128906251</c:v>
                </c:pt>
                <c:pt idx="298">
                  <c:v>1.0381518554687501</c:v>
                </c:pt>
                <c:pt idx="299">
                  <c:v>1.0401354980468751</c:v>
                </c:pt>
                <c:pt idx="300">
                  <c:v>1.0421191406250001</c:v>
                </c:pt>
                <c:pt idx="301">
                  <c:v>1.0441027832031251</c:v>
                </c:pt>
                <c:pt idx="302">
                  <c:v>1.0460864257812501</c:v>
                </c:pt>
                <c:pt idx="303">
                  <c:v>1.0480700683593751</c:v>
                </c:pt>
                <c:pt idx="304">
                  <c:v>1.0500537109375001</c:v>
                </c:pt>
                <c:pt idx="305">
                  <c:v>1.0520373535156251</c:v>
                </c:pt>
                <c:pt idx="306">
                  <c:v>1.0540209960937501</c:v>
                </c:pt>
                <c:pt idx="307">
                  <c:v>1.0560046386718751</c:v>
                </c:pt>
                <c:pt idx="308">
                  <c:v>1.0579882812500001</c:v>
                </c:pt>
                <c:pt idx="309">
                  <c:v>1.0599719238281251</c:v>
                </c:pt>
                <c:pt idx="310">
                  <c:v>1.0619555664062501</c:v>
                </c:pt>
                <c:pt idx="311">
                  <c:v>1.0639392089843751</c:v>
                </c:pt>
                <c:pt idx="312">
                  <c:v>1.0659228515625001</c:v>
                </c:pt>
                <c:pt idx="313">
                  <c:v>1.0679064941406251</c:v>
                </c:pt>
                <c:pt idx="314">
                  <c:v>1.0698901367187501</c:v>
                </c:pt>
                <c:pt idx="315">
                  <c:v>1.0718737792968751</c:v>
                </c:pt>
                <c:pt idx="316">
                  <c:v>1.0738574218750001</c:v>
                </c:pt>
                <c:pt idx="317">
                  <c:v>1.0758410644531251</c:v>
                </c:pt>
                <c:pt idx="318">
                  <c:v>1.0778247070312501</c:v>
                </c:pt>
                <c:pt idx="319">
                  <c:v>1.0798083496093751</c:v>
                </c:pt>
                <c:pt idx="320">
                  <c:v>1.0817919921875001</c:v>
                </c:pt>
                <c:pt idx="321">
                  <c:v>1.0837756347656251</c:v>
                </c:pt>
                <c:pt idx="322">
                  <c:v>1.0857592773437501</c:v>
                </c:pt>
                <c:pt idx="323">
                  <c:v>1.0877429199218751</c:v>
                </c:pt>
                <c:pt idx="324">
                  <c:v>1.0897265625000001</c:v>
                </c:pt>
                <c:pt idx="325">
                  <c:v>1.0917102050781251</c:v>
                </c:pt>
                <c:pt idx="326">
                  <c:v>1.0936938476562501</c:v>
                </c:pt>
                <c:pt idx="327">
                  <c:v>1.0956774902343751</c:v>
                </c:pt>
                <c:pt idx="328">
                  <c:v>1.0976611328125001</c:v>
                </c:pt>
                <c:pt idx="329">
                  <c:v>1.0996447753906251</c:v>
                </c:pt>
                <c:pt idx="330">
                  <c:v>1.1016284179687501</c:v>
                </c:pt>
                <c:pt idx="331">
                  <c:v>1.1036120605468751</c:v>
                </c:pt>
                <c:pt idx="332">
                  <c:v>1.1055957031250001</c:v>
                </c:pt>
                <c:pt idx="333">
                  <c:v>1.1075793457031251</c:v>
                </c:pt>
                <c:pt idx="334">
                  <c:v>1.1095629882812501</c:v>
                </c:pt>
                <c:pt idx="335">
                  <c:v>1.1115466308593751</c:v>
                </c:pt>
                <c:pt idx="336">
                  <c:v>1.1135302734375001</c:v>
                </c:pt>
                <c:pt idx="337">
                  <c:v>1.1155139160156251</c:v>
                </c:pt>
                <c:pt idx="338">
                  <c:v>1.1174975585937501</c:v>
                </c:pt>
                <c:pt idx="339">
                  <c:v>1.1194812011718751</c:v>
                </c:pt>
                <c:pt idx="340">
                  <c:v>1.1214648437500001</c:v>
                </c:pt>
                <c:pt idx="341">
                  <c:v>1.1234484863281251</c:v>
                </c:pt>
                <c:pt idx="342">
                  <c:v>1.1254321289062501</c:v>
                </c:pt>
                <c:pt idx="343">
                  <c:v>1.1274157714843751</c:v>
                </c:pt>
                <c:pt idx="344">
                  <c:v>1.1293994140625001</c:v>
                </c:pt>
                <c:pt idx="345">
                  <c:v>1.1313830566406251</c:v>
                </c:pt>
                <c:pt idx="346">
                  <c:v>1.1333666992187501</c:v>
                </c:pt>
                <c:pt idx="347">
                  <c:v>1.1353503417968751</c:v>
                </c:pt>
                <c:pt idx="348">
                  <c:v>1.1373339843750001</c:v>
                </c:pt>
                <c:pt idx="349">
                  <c:v>1.1393176269531251</c:v>
                </c:pt>
                <c:pt idx="350">
                  <c:v>1.1413012695312501</c:v>
                </c:pt>
                <c:pt idx="351">
                  <c:v>1.1432849121093751</c:v>
                </c:pt>
                <c:pt idx="352">
                  <c:v>1.1452685546875001</c:v>
                </c:pt>
                <c:pt idx="353">
                  <c:v>1.1472521972656251</c:v>
                </c:pt>
                <c:pt idx="354">
                  <c:v>1.1492358398437501</c:v>
                </c:pt>
                <c:pt idx="355">
                  <c:v>1.1512194824218751</c:v>
                </c:pt>
                <c:pt idx="356">
                  <c:v>1.1532031250000001</c:v>
                </c:pt>
                <c:pt idx="357">
                  <c:v>1.1551867675781251</c:v>
                </c:pt>
                <c:pt idx="358">
                  <c:v>1.1571704101562501</c:v>
                </c:pt>
                <c:pt idx="359">
                  <c:v>1.1591540527343751</c:v>
                </c:pt>
                <c:pt idx="360">
                  <c:v>1.1611376953125001</c:v>
                </c:pt>
                <c:pt idx="361">
                  <c:v>1.1631213378906251</c:v>
                </c:pt>
                <c:pt idx="362">
                  <c:v>1.1651049804687501</c:v>
                </c:pt>
                <c:pt idx="363">
                  <c:v>1.1670886230468751</c:v>
                </c:pt>
                <c:pt idx="364">
                  <c:v>1.1690722656250001</c:v>
                </c:pt>
                <c:pt idx="365">
                  <c:v>1.1710559082031251</c:v>
                </c:pt>
                <c:pt idx="366">
                  <c:v>1.1730395507812501</c:v>
                </c:pt>
                <c:pt idx="367">
                  <c:v>1.1750231933593751</c:v>
                </c:pt>
                <c:pt idx="368">
                  <c:v>1.1770068359375001</c:v>
                </c:pt>
                <c:pt idx="369">
                  <c:v>1.1789904785156251</c:v>
                </c:pt>
                <c:pt idx="370">
                  <c:v>1.1809741210937501</c:v>
                </c:pt>
                <c:pt idx="371">
                  <c:v>1.1829577636718751</c:v>
                </c:pt>
                <c:pt idx="372">
                  <c:v>1.1849414062500001</c:v>
                </c:pt>
                <c:pt idx="373">
                  <c:v>1.1869250488281251</c:v>
                </c:pt>
                <c:pt idx="374">
                  <c:v>1.1889086914062501</c:v>
                </c:pt>
                <c:pt idx="375">
                  <c:v>1.1908923339843751</c:v>
                </c:pt>
                <c:pt idx="376">
                  <c:v>1.1928759765625001</c:v>
                </c:pt>
                <c:pt idx="377">
                  <c:v>1.1948596191406251</c:v>
                </c:pt>
                <c:pt idx="378">
                  <c:v>1.1968432617187501</c:v>
                </c:pt>
                <c:pt idx="379">
                  <c:v>1.1988269042968751</c:v>
                </c:pt>
                <c:pt idx="380">
                  <c:v>1.2008105468750001</c:v>
                </c:pt>
                <c:pt idx="381">
                  <c:v>1.2027941894531251</c:v>
                </c:pt>
                <c:pt idx="382">
                  <c:v>1.2047778320312501</c:v>
                </c:pt>
                <c:pt idx="383">
                  <c:v>1.2067614746093751</c:v>
                </c:pt>
                <c:pt idx="384">
                  <c:v>1.2087451171875001</c:v>
                </c:pt>
                <c:pt idx="385">
                  <c:v>1.2107287597656251</c:v>
                </c:pt>
                <c:pt idx="386">
                  <c:v>1.2127124023437501</c:v>
                </c:pt>
                <c:pt idx="387">
                  <c:v>1.2146960449218751</c:v>
                </c:pt>
                <c:pt idx="388">
                  <c:v>1.2166796875000001</c:v>
                </c:pt>
                <c:pt idx="389">
                  <c:v>1.2186633300781251</c:v>
                </c:pt>
                <c:pt idx="390">
                  <c:v>1.2206469726562501</c:v>
                </c:pt>
                <c:pt idx="391">
                  <c:v>1.2226306152343751</c:v>
                </c:pt>
                <c:pt idx="392">
                  <c:v>1.2246142578125001</c:v>
                </c:pt>
                <c:pt idx="393">
                  <c:v>1.2265979003906251</c:v>
                </c:pt>
                <c:pt idx="394">
                  <c:v>1.2285815429687501</c:v>
                </c:pt>
                <c:pt idx="395">
                  <c:v>1.2305651855468751</c:v>
                </c:pt>
                <c:pt idx="396">
                  <c:v>1.2325488281250001</c:v>
                </c:pt>
                <c:pt idx="397">
                  <c:v>1.2345324707031251</c:v>
                </c:pt>
                <c:pt idx="398">
                  <c:v>1.2365161132812501</c:v>
                </c:pt>
                <c:pt idx="399">
                  <c:v>1.2384997558593751</c:v>
                </c:pt>
                <c:pt idx="400">
                  <c:v>1.2404833984375001</c:v>
                </c:pt>
                <c:pt idx="401">
                  <c:v>1.2424670410156251</c:v>
                </c:pt>
                <c:pt idx="402">
                  <c:v>1.2444506835937501</c:v>
                </c:pt>
                <c:pt idx="403">
                  <c:v>1.2464343261718751</c:v>
                </c:pt>
                <c:pt idx="404">
                  <c:v>1.2484179687500001</c:v>
                </c:pt>
                <c:pt idx="405">
                  <c:v>1.2504016113281251</c:v>
                </c:pt>
                <c:pt idx="406">
                  <c:v>1.2523852539062501</c:v>
                </c:pt>
                <c:pt idx="407">
                  <c:v>1.2543688964843751</c:v>
                </c:pt>
                <c:pt idx="408">
                  <c:v>1.2563525390625001</c:v>
                </c:pt>
                <c:pt idx="409">
                  <c:v>1.2583361816406251</c:v>
                </c:pt>
                <c:pt idx="410">
                  <c:v>1.2603198242187501</c:v>
                </c:pt>
                <c:pt idx="411">
                  <c:v>1.2623034667968751</c:v>
                </c:pt>
                <c:pt idx="412">
                  <c:v>1.2642871093750001</c:v>
                </c:pt>
                <c:pt idx="413">
                  <c:v>1.2662707519531251</c:v>
                </c:pt>
                <c:pt idx="414">
                  <c:v>1.2682543945312501</c:v>
                </c:pt>
                <c:pt idx="415">
                  <c:v>1.2702380371093751</c:v>
                </c:pt>
                <c:pt idx="416">
                  <c:v>1.2722216796875001</c:v>
                </c:pt>
                <c:pt idx="417">
                  <c:v>1.2742053222656251</c:v>
                </c:pt>
                <c:pt idx="418">
                  <c:v>1.2761889648437501</c:v>
                </c:pt>
                <c:pt idx="419">
                  <c:v>1.2781726074218751</c:v>
                </c:pt>
                <c:pt idx="420">
                  <c:v>1.2801562500000001</c:v>
                </c:pt>
                <c:pt idx="421">
                  <c:v>1.2821398925781251</c:v>
                </c:pt>
                <c:pt idx="422">
                  <c:v>1.2841235351562501</c:v>
                </c:pt>
                <c:pt idx="423">
                  <c:v>1.2861071777343751</c:v>
                </c:pt>
                <c:pt idx="424">
                  <c:v>1.2880908203125001</c:v>
                </c:pt>
                <c:pt idx="425">
                  <c:v>1.2900744628906251</c:v>
                </c:pt>
                <c:pt idx="426">
                  <c:v>1.2920581054687501</c:v>
                </c:pt>
                <c:pt idx="427">
                  <c:v>1.2940417480468751</c:v>
                </c:pt>
                <c:pt idx="428">
                  <c:v>1.2960253906250001</c:v>
                </c:pt>
                <c:pt idx="429">
                  <c:v>1.2980090332031251</c:v>
                </c:pt>
                <c:pt idx="430">
                  <c:v>1.2999926757812501</c:v>
                </c:pt>
                <c:pt idx="431">
                  <c:v>1.3019763183593751</c:v>
                </c:pt>
                <c:pt idx="432">
                  <c:v>1.3039599609375001</c:v>
                </c:pt>
                <c:pt idx="433">
                  <c:v>1.3059436035156251</c:v>
                </c:pt>
                <c:pt idx="434">
                  <c:v>1.3079272460937501</c:v>
                </c:pt>
                <c:pt idx="435">
                  <c:v>1.3099108886718751</c:v>
                </c:pt>
                <c:pt idx="436">
                  <c:v>1.3118945312500001</c:v>
                </c:pt>
                <c:pt idx="437">
                  <c:v>1.3138781738281251</c:v>
                </c:pt>
                <c:pt idx="438">
                  <c:v>1.3158618164062501</c:v>
                </c:pt>
                <c:pt idx="439">
                  <c:v>1.3178454589843751</c:v>
                </c:pt>
                <c:pt idx="440">
                  <c:v>1.3198291015625001</c:v>
                </c:pt>
                <c:pt idx="441">
                  <c:v>1.3218127441406251</c:v>
                </c:pt>
                <c:pt idx="442">
                  <c:v>1.3237963867187501</c:v>
                </c:pt>
                <c:pt idx="443">
                  <c:v>1.3257800292968751</c:v>
                </c:pt>
                <c:pt idx="444">
                  <c:v>1.3277636718750001</c:v>
                </c:pt>
                <c:pt idx="445">
                  <c:v>1.3297473144531251</c:v>
                </c:pt>
                <c:pt idx="446">
                  <c:v>1.3317309570312501</c:v>
                </c:pt>
                <c:pt idx="447">
                  <c:v>1.3337145996093751</c:v>
                </c:pt>
                <c:pt idx="448">
                  <c:v>1.3356982421875001</c:v>
                </c:pt>
                <c:pt idx="449">
                  <c:v>1.3376818847656251</c:v>
                </c:pt>
                <c:pt idx="450">
                  <c:v>1.3396655273437501</c:v>
                </c:pt>
                <c:pt idx="451">
                  <c:v>1.3416491699218751</c:v>
                </c:pt>
                <c:pt idx="452">
                  <c:v>1.3436328125000001</c:v>
                </c:pt>
                <c:pt idx="453">
                  <c:v>1.3456164550781251</c:v>
                </c:pt>
                <c:pt idx="454">
                  <c:v>1.3476000976562501</c:v>
                </c:pt>
                <c:pt idx="455">
                  <c:v>1.3495837402343751</c:v>
                </c:pt>
                <c:pt idx="456">
                  <c:v>1.3515673828125001</c:v>
                </c:pt>
                <c:pt idx="457">
                  <c:v>1.3535510253906251</c:v>
                </c:pt>
                <c:pt idx="458">
                  <c:v>1.3555346679687501</c:v>
                </c:pt>
                <c:pt idx="459">
                  <c:v>1.3575183105468751</c:v>
                </c:pt>
                <c:pt idx="460">
                  <c:v>1.3595019531250001</c:v>
                </c:pt>
                <c:pt idx="461">
                  <c:v>1.3614855957031251</c:v>
                </c:pt>
                <c:pt idx="462">
                  <c:v>1.3634692382812501</c:v>
                </c:pt>
                <c:pt idx="463">
                  <c:v>1.3654528808593751</c:v>
                </c:pt>
                <c:pt idx="464">
                  <c:v>1.3674365234375001</c:v>
                </c:pt>
                <c:pt idx="465">
                  <c:v>1.3694201660156251</c:v>
                </c:pt>
                <c:pt idx="466">
                  <c:v>1.3714038085937501</c:v>
                </c:pt>
                <c:pt idx="467">
                  <c:v>1.3733874511718751</c:v>
                </c:pt>
                <c:pt idx="468">
                  <c:v>1.3753710937500001</c:v>
                </c:pt>
                <c:pt idx="469">
                  <c:v>1.3773547363281251</c:v>
                </c:pt>
                <c:pt idx="470">
                  <c:v>1.3793383789062501</c:v>
                </c:pt>
                <c:pt idx="471">
                  <c:v>1.3813220214843751</c:v>
                </c:pt>
                <c:pt idx="472">
                  <c:v>1.3833056640625001</c:v>
                </c:pt>
                <c:pt idx="473">
                  <c:v>1.3852893066406251</c:v>
                </c:pt>
                <c:pt idx="474">
                  <c:v>1.3872729492187501</c:v>
                </c:pt>
                <c:pt idx="475">
                  <c:v>1.3892565917968751</c:v>
                </c:pt>
                <c:pt idx="476">
                  <c:v>1.3912402343750001</c:v>
                </c:pt>
                <c:pt idx="477">
                  <c:v>1.3932238769531251</c:v>
                </c:pt>
                <c:pt idx="478">
                  <c:v>1.3952075195312501</c:v>
                </c:pt>
                <c:pt idx="479">
                  <c:v>1.3971911621093751</c:v>
                </c:pt>
                <c:pt idx="480">
                  <c:v>1.3991748046875001</c:v>
                </c:pt>
                <c:pt idx="481">
                  <c:v>1.4011584472656251</c:v>
                </c:pt>
                <c:pt idx="482">
                  <c:v>1.4031420898437501</c:v>
                </c:pt>
                <c:pt idx="483">
                  <c:v>1.4051257324218751</c:v>
                </c:pt>
                <c:pt idx="484">
                  <c:v>1.4071093750000001</c:v>
                </c:pt>
                <c:pt idx="485">
                  <c:v>1.4090930175781251</c:v>
                </c:pt>
                <c:pt idx="486">
                  <c:v>1.4110766601562501</c:v>
                </c:pt>
                <c:pt idx="487">
                  <c:v>1.4130603027343751</c:v>
                </c:pt>
                <c:pt idx="488">
                  <c:v>1.4150439453125001</c:v>
                </c:pt>
                <c:pt idx="489">
                  <c:v>1.4170275878906251</c:v>
                </c:pt>
                <c:pt idx="490">
                  <c:v>1.4190112304687501</c:v>
                </c:pt>
                <c:pt idx="491">
                  <c:v>1.4209948730468751</c:v>
                </c:pt>
                <c:pt idx="492">
                  <c:v>1.4229785156250001</c:v>
                </c:pt>
                <c:pt idx="493">
                  <c:v>1.4249621582031251</c:v>
                </c:pt>
                <c:pt idx="494">
                  <c:v>1.4269458007812501</c:v>
                </c:pt>
                <c:pt idx="495">
                  <c:v>1.4289294433593751</c:v>
                </c:pt>
                <c:pt idx="496">
                  <c:v>1.4309130859375001</c:v>
                </c:pt>
                <c:pt idx="497">
                  <c:v>1.4328967285156251</c:v>
                </c:pt>
                <c:pt idx="498">
                  <c:v>1.4348803710937501</c:v>
                </c:pt>
                <c:pt idx="499">
                  <c:v>1.4368640136718751</c:v>
                </c:pt>
                <c:pt idx="500">
                  <c:v>1.4388476562500001</c:v>
                </c:pt>
                <c:pt idx="501">
                  <c:v>1.4408312988281251</c:v>
                </c:pt>
                <c:pt idx="502">
                  <c:v>1.4428149414062501</c:v>
                </c:pt>
                <c:pt idx="503">
                  <c:v>1.4447985839843751</c:v>
                </c:pt>
                <c:pt idx="504">
                  <c:v>1.4467822265625001</c:v>
                </c:pt>
              </c:numCache>
            </c:numRef>
          </c:xVal>
          <c:yVal>
            <c:numRef>
              <c:f>'F - GC115'!$H$4:$H$558</c:f>
              <c:numCache>
                <c:formatCode>General</c:formatCode>
                <c:ptCount val="555"/>
                <c:pt idx="0">
                  <c:v>9.7656250000000005E-5</c:v>
                </c:pt>
                <c:pt idx="1">
                  <c:v>3.0517578125E-5</c:v>
                </c:pt>
                <c:pt idx="2">
                  <c:v>2.13623046875E-4</c:v>
                </c:pt>
                <c:pt idx="3">
                  <c:v>1.4343261718750001E-4</c:v>
                </c:pt>
                <c:pt idx="4">
                  <c:v>1.0375976562500001E-4</c:v>
                </c:pt>
                <c:pt idx="5">
                  <c:v>1.2817382812500001E-4</c:v>
                </c:pt>
                <c:pt idx="6">
                  <c:v>2.44140625E-4</c:v>
                </c:pt>
                <c:pt idx="7">
                  <c:v>2.1972656250000003E-4</c:v>
                </c:pt>
                <c:pt idx="8">
                  <c:v>2.2888183593750003E-4</c:v>
                </c:pt>
                <c:pt idx="9">
                  <c:v>2.5329589843750002E-4</c:v>
                </c:pt>
                <c:pt idx="10">
                  <c:v>3.204345703125E-4</c:v>
                </c:pt>
                <c:pt idx="11">
                  <c:v>3.4179687500000003E-4</c:v>
                </c:pt>
                <c:pt idx="12">
                  <c:v>2.6245117187499999E-4</c:v>
                </c:pt>
                <c:pt idx="13">
                  <c:v>5.7067871093750009E-4</c:v>
                </c:pt>
                <c:pt idx="14">
                  <c:v>5.8898925781250002E-4</c:v>
                </c:pt>
                <c:pt idx="15">
                  <c:v>6.4392089843750004E-4</c:v>
                </c:pt>
                <c:pt idx="16">
                  <c:v>5.8593750000000009E-4</c:v>
                </c:pt>
                <c:pt idx="17">
                  <c:v>6.8664550781250011E-4</c:v>
                </c:pt>
                <c:pt idx="18">
                  <c:v>6.7749023437499998E-4</c:v>
                </c:pt>
                <c:pt idx="19">
                  <c:v>7.7514648437500007E-4</c:v>
                </c:pt>
                <c:pt idx="20">
                  <c:v>7.8430175781249998E-4</c:v>
                </c:pt>
                <c:pt idx="21">
                  <c:v>8.0871582031250011E-4</c:v>
                </c:pt>
                <c:pt idx="22">
                  <c:v>7.9650878906250004E-4</c:v>
                </c:pt>
                <c:pt idx="23">
                  <c:v>4.9438476562500009E-4</c:v>
                </c:pt>
                <c:pt idx="24">
                  <c:v>4.9133300781250004E-4</c:v>
                </c:pt>
                <c:pt idx="25">
                  <c:v>4.8828125E-4</c:v>
                </c:pt>
                <c:pt idx="26">
                  <c:v>5.4321289062500002E-4</c:v>
                </c:pt>
                <c:pt idx="27">
                  <c:v>5.4931640625000011E-4</c:v>
                </c:pt>
                <c:pt idx="28">
                  <c:v>4.6386718750000003E-4</c:v>
                </c:pt>
                <c:pt idx="29">
                  <c:v>5.2795410156250013E-4</c:v>
                </c:pt>
                <c:pt idx="30">
                  <c:v>5.5541992187499998E-4</c:v>
                </c:pt>
                <c:pt idx="31">
                  <c:v>5.6152343750000007E-4</c:v>
                </c:pt>
                <c:pt idx="32">
                  <c:v>5.5236816406250004E-4</c:v>
                </c:pt>
                <c:pt idx="33">
                  <c:v>1.1566162109375002E-3</c:v>
                </c:pt>
                <c:pt idx="34">
                  <c:v>1.1810302734375001E-3</c:v>
                </c:pt>
                <c:pt idx="35">
                  <c:v>1.2329101562500002E-3</c:v>
                </c:pt>
                <c:pt idx="36">
                  <c:v>1.2695312500000003E-3</c:v>
                </c:pt>
                <c:pt idx="37">
                  <c:v>1.3031005859375001E-3</c:v>
                </c:pt>
                <c:pt idx="38">
                  <c:v>1.3458251953125E-3</c:v>
                </c:pt>
                <c:pt idx="39">
                  <c:v>1.4007568359375002E-3</c:v>
                </c:pt>
                <c:pt idx="40">
                  <c:v>1.4465332031250002E-3</c:v>
                </c:pt>
                <c:pt idx="41">
                  <c:v>1.5197753906250001E-3</c:v>
                </c:pt>
                <c:pt idx="42">
                  <c:v>1.5991210937500002E-3</c:v>
                </c:pt>
                <c:pt idx="43">
                  <c:v>6.4697265624999998E-4</c:v>
                </c:pt>
                <c:pt idx="44">
                  <c:v>6.4392089843750004E-4</c:v>
                </c:pt>
                <c:pt idx="45">
                  <c:v>6.2255859375000007E-4</c:v>
                </c:pt>
                <c:pt idx="46">
                  <c:v>6.3781738281250007E-4</c:v>
                </c:pt>
                <c:pt idx="47">
                  <c:v>6.7443847656250004E-4</c:v>
                </c:pt>
                <c:pt idx="48">
                  <c:v>6.3171386718750009E-4</c:v>
                </c:pt>
                <c:pt idx="49">
                  <c:v>6.5002441406250013E-4</c:v>
                </c:pt>
                <c:pt idx="50">
                  <c:v>6.6223144531249998E-4</c:v>
                </c:pt>
                <c:pt idx="51">
                  <c:v>6.9274902343750009E-4</c:v>
                </c:pt>
                <c:pt idx="52">
                  <c:v>6.1950683593750002E-4</c:v>
                </c:pt>
                <c:pt idx="53">
                  <c:v>2.3162841796875002E-3</c:v>
                </c:pt>
                <c:pt idx="54">
                  <c:v>2.3437500000000003E-3</c:v>
                </c:pt>
                <c:pt idx="55">
                  <c:v>2.4597167968750003E-3</c:v>
                </c:pt>
                <c:pt idx="56">
                  <c:v>2.5756835937500002E-3</c:v>
                </c:pt>
                <c:pt idx="57">
                  <c:v>2.6214599609375002E-3</c:v>
                </c:pt>
                <c:pt idx="58">
                  <c:v>2.6794433593749999E-3</c:v>
                </c:pt>
                <c:pt idx="59">
                  <c:v>2.7954101562499998E-3</c:v>
                </c:pt>
                <c:pt idx="60">
                  <c:v>2.8594970703125001E-3</c:v>
                </c:pt>
                <c:pt idx="61">
                  <c:v>2.9510498046875001E-3</c:v>
                </c:pt>
                <c:pt idx="62">
                  <c:v>3.0670166015625E-3</c:v>
                </c:pt>
                <c:pt idx="63">
                  <c:v>1.2847900390625003E-3</c:v>
                </c:pt>
                <c:pt idx="64">
                  <c:v>7.3547363281250015E-4</c:v>
                </c:pt>
                <c:pt idx="65">
                  <c:v>7.5073242187500004E-4</c:v>
                </c:pt>
                <c:pt idx="66">
                  <c:v>6.9274902343750009E-4</c:v>
                </c:pt>
                <c:pt idx="67">
                  <c:v>7.2326660156250009E-4</c:v>
                </c:pt>
                <c:pt idx="68">
                  <c:v>7.0190429687500011E-4</c:v>
                </c:pt>
                <c:pt idx="69">
                  <c:v>7.2631835937500002E-4</c:v>
                </c:pt>
                <c:pt idx="70">
                  <c:v>7.2326660156250009E-4</c:v>
                </c:pt>
                <c:pt idx="71">
                  <c:v>6.7749023437499998E-4</c:v>
                </c:pt>
                <c:pt idx="72">
                  <c:v>7.5683593750000013E-4</c:v>
                </c:pt>
                <c:pt idx="73">
                  <c:v>3.9581298828125005E-3</c:v>
                </c:pt>
                <c:pt idx="74">
                  <c:v>4.5745849609375002E-3</c:v>
                </c:pt>
                <c:pt idx="75">
                  <c:v>4.7515869140625005E-3</c:v>
                </c:pt>
                <c:pt idx="76">
                  <c:v>4.8919677734375012E-3</c:v>
                </c:pt>
                <c:pt idx="77">
                  <c:v>5.06591796875E-3</c:v>
                </c:pt>
                <c:pt idx="78">
                  <c:v>5.157470703125E-3</c:v>
                </c:pt>
                <c:pt idx="79">
                  <c:v>5.3558349609375009E-3</c:v>
                </c:pt>
                <c:pt idx="80">
                  <c:v>5.4504394531250007E-3</c:v>
                </c:pt>
                <c:pt idx="81">
                  <c:v>5.6213378906249997E-3</c:v>
                </c:pt>
                <c:pt idx="82">
                  <c:v>5.7708740234375007E-3</c:v>
                </c:pt>
                <c:pt idx="83">
                  <c:v>4.4342041015625003E-3</c:v>
                </c:pt>
                <c:pt idx="84">
                  <c:v>8.2092285156250007E-4</c:v>
                </c:pt>
                <c:pt idx="85">
                  <c:v>8.4228515625000004E-4</c:v>
                </c:pt>
                <c:pt idx="86">
                  <c:v>8.2092285156250007E-4</c:v>
                </c:pt>
                <c:pt idx="87">
                  <c:v>7.7514648437500007E-4</c:v>
                </c:pt>
                <c:pt idx="88">
                  <c:v>8.2092285156250007E-4</c:v>
                </c:pt>
                <c:pt idx="89">
                  <c:v>8.1787109375000002E-4</c:v>
                </c:pt>
                <c:pt idx="90">
                  <c:v>8.1481933593750009E-4</c:v>
                </c:pt>
                <c:pt idx="91">
                  <c:v>8.0871582031250011E-4</c:v>
                </c:pt>
                <c:pt idx="92">
                  <c:v>8.0261230468750002E-4</c:v>
                </c:pt>
                <c:pt idx="93">
                  <c:v>3.0303955078125003E-3</c:v>
                </c:pt>
                <c:pt idx="94">
                  <c:v>7.99560546875E-3</c:v>
                </c:pt>
                <c:pt idx="95">
                  <c:v>8.1970214843750007E-3</c:v>
                </c:pt>
                <c:pt idx="96">
                  <c:v>8.374023437500001E-3</c:v>
                </c:pt>
                <c:pt idx="97">
                  <c:v>8.557128906250001E-3</c:v>
                </c:pt>
                <c:pt idx="98">
                  <c:v>8.7158203125000007E-3</c:v>
                </c:pt>
                <c:pt idx="99">
                  <c:v>8.9141845703125007E-3</c:v>
                </c:pt>
                <c:pt idx="100">
                  <c:v>9.0698242187500014E-3</c:v>
                </c:pt>
                <c:pt idx="101">
                  <c:v>9.3200683593749993E-3</c:v>
                </c:pt>
                <c:pt idx="102">
                  <c:v>9.503173828125001E-3</c:v>
                </c:pt>
                <c:pt idx="103">
                  <c:v>9.4177246093750007E-3</c:v>
                </c:pt>
                <c:pt idx="104">
                  <c:v>9.9792480468750009E-4</c:v>
                </c:pt>
                <c:pt idx="105">
                  <c:v>1.0009765625000001E-3</c:v>
                </c:pt>
                <c:pt idx="106">
                  <c:v>9.8266601562500009E-4</c:v>
                </c:pt>
                <c:pt idx="107">
                  <c:v>9.7351074218750017E-4</c:v>
                </c:pt>
                <c:pt idx="108">
                  <c:v>9.7045898437500002E-4</c:v>
                </c:pt>
                <c:pt idx="109">
                  <c:v>9.674072265625002E-4</c:v>
                </c:pt>
                <c:pt idx="110">
                  <c:v>9.9792480468750009E-4</c:v>
                </c:pt>
                <c:pt idx="111">
                  <c:v>9.765625E-4</c:v>
                </c:pt>
                <c:pt idx="112">
                  <c:v>9.6435546875000004E-4</c:v>
                </c:pt>
                <c:pt idx="113">
                  <c:v>1.3000488281250003E-3</c:v>
                </c:pt>
                <c:pt idx="114">
                  <c:v>1.2570190429687501E-2</c:v>
                </c:pt>
                <c:pt idx="115">
                  <c:v>1.2692260742187501E-2</c:v>
                </c:pt>
                <c:pt idx="116">
                  <c:v>1.2881469726562501E-2</c:v>
                </c:pt>
                <c:pt idx="117">
                  <c:v>1.31011962890625E-2</c:v>
                </c:pt>
                <c:pt idx="118">
                  <c:v>1.3262939453125001E-2</c:v>
                </c:pt>
                <c:pt idx="119">
                  <c:v>1.3482666015625E-2</c:v>
                </c:pt>
                <c:pt idx="120">
                  <c:v>1.3641357421875002E-2</c:v>
                </c:pt>
                <c:pt idx="121">
                  <c:v>1.3858032226562502E-2</c:v>
                </c:pt>
                <c:pt idx="122">
                  <c:v>1.4077758789062502E-2</c:v>
                </c:pt>
                <c:pt idx="123">
                  <c:v>1.42669677734375E-2</c:v>
                </c:pt>
                <c:pt idx="124">
                  <c:v>1.1566162109375002E-3</c:v>
                </c:pt>
                <c:pt idx="125">
                  <c:v>1.1688232421874999E-3</c:v>
                </c:pt>
                <c:pt idx="126">
                  <c:v>1.0955810546875E-3</c:v>
                </c:pt>
                <c:pt idx="127">
                  <c:v>1.1596679687500002E-3</c:v>
                </c:pt>
                <c:pt idx="128">
                  <c:v>1.1138916015625002E-3</c:v>
                </c:pt>
                <c:pt idx="129">
                  <c:v>1.0986328125000002E-3</c:v>
                </c:pt>
                <c:pt idx="130">
                  <c:v>1.1688232421874999E-3</c:v>
                </c:pt>
                <c:pt idx="131">
                  <c:v>1.1138916015625002E-3</c:v>
                </c:pt>
                <c:pt idx="132">
                  <c:v>1.1322021484375E-3</c:v>
                </c:pt>
                <c:pt idx="133">
                  <c:v>1.2176513671875002E-3</c:v>
                </c:pt>
                <c:pt idx="134">
                  <c:v>1.7697143554687503E-2</c:v>
                </c:pt>
                <c:pt idx="135">
                  <c:v>1.7773437499999999E-2</c:v>
                </c:pt>
                <c:pt idx="136">
                  <c:v>1.7956542968750003E-2</c:v>
                </c:pt>
                <c:pt idx="137">
                  <c:v>1.8167114257812502E-2</c:v>
                </c:pt>
                <c:pt idx="138">
                  <c:v>1.8301391601562501E-2</c:v>
                </c:pt>
                <c:pt idx="139">
                  <c:v>1.8505859375000003E-2</c:v>
                </c:pt>
                <c:pt idx="140">
                  <c:v>1.8707275390625003E-2</c:v>
                </c:pt>
                <c:pt idx="141">
                  <c:v>1.8899536132812502E-2</c:v>
                </c:pt>
                <c:pt idx="142">
                  <c:v>1.9107055664062504E-2</c:v>
                </c:pt>
                <c:pt idx="143">
                  <c:v>1.9305419921875001E-2</c:v>
                </c:pt>
                <c:pt idx="144">
                  <c:v>1.3732910156250002E-3</c:v>
                </c:pt>
                <c:pt idx="145">
                  <c:v>1.4251708984375001E-3</c:v>
                </c:pt>
                <c:pt idx="146">
                  <c:v>1.3519287109375001E-3</c:v>
                </c:pt>
                <c:pt idx="147">
                  <c:v>1.3061523437500001E-3</c:v>
                </c:pt>
                <c:pt idx="148">
                  <c:v>1.3366699218750001E-3</c:v>
                </c:pt>
                <c:pt idx="149">
                  <c:v>1.312255859375E-3</c:v>
                </c:pt>
                <c:pt idx="150">
                  <c:v>1.3519287109375001E-3</c:v>
                </c:pt>
                <c:pt idx="151">
                  <c:v>1.28173828125E-3</c:v>
                </c:pt>
                <c:pt idx="152">
                  <c:v>1.3214111328125001E-3</c:v>
                </c:pt>
                <c:pt idx="153">
                  <c:v>1.4190673828125002E-3</c:v>
                </c:pt>
                <c:pt idx="154">
                  <c:v>2.2961425781250003E-2</c:v>
                </c:pt>
                <c:pt idx="155">
                  <c:v>2.3043823242187504E-2</c:v>
                </c:pt>
                <c:pt idx="156">
                  <c:v>2.3171997070312502E-2</c:v>
                </c:pt>
                <c:pt idx="157">
                  <c:v>2.3300170898437503E-2</c:v>
                </c:pt>
                <c:pt idx="158">
                  <c:v>2.3468017578125E-2</c:v>
                </c:pt>
                <c:pt idx="159">
                  <c:v>2.3611450195312501E-2</c:v>
                </c:pt>
                <c:pt idx="160">
                  <c:v>2.3825073242187501E-2</c:v>
                </c:pt>
                <c:pt idx="161">
                  <c:v>2.4008178710937501E-2</c:v>
                </c:pt>
                <c:pt idx="162">
                  <c:v>2.4191284179687501E-2</c:v>
                </c:pt>
                <c:pt idx="163">
                  <c:v>2.4377441406250002E-2</c:v>
                </c:pt>
                <c:pt idx="164">
                  <c:v>1.7456054687500003E-3</c:v>
                </c:pt>
                <c:pt idx="165">
                  <c:v>1.6632080078125002E-3</c:v>
                </c:pt>
                <c:pt idx="166">
                  <c:v>1.6174316406250002E-3</c:v>
                </c:pt>
                <c:pt idx="167">
                  <c:v>1.6387939453125001E-3</c:v>
                </c:pt>
                <c:pt idx="168">
                  <c:v>1.6265869140625001E-3</c:v>
                </c:pt>
                <c:pt idx="169">
                  <c:v>1.5930175781250001E-3</c:v>
                </c:pt>
                <c:pt idx="170">
                  <c:v>1.6204833984375E-3</c:v>
                </c:pt>
                <c:pt idx="171">
                  <c:v>1.6143798828125002E-3</c:v>
                </c:pt>
                <c:pt idx="172">
                  <c:v>1.5930175781250001E-3</c:v>
                </c:pt>
                <c:pt idx="173">
                  <c:v>1.6693115234375001E-3</c:v>
                </c:pt>
                <c:pt idx="174">
                  <c:v>2.813720703125E-2</c:v>
                </c:pt>
                <c:pt idx="175">
                  <c:v>2.8057861328125003E-2</c:v>
                </c:pt>
                <c:pt idx="176">
                  <c:v>2.8213500976562503E-2</c:v>
                </c:pt>
                <c:pt idx="177">
                  <c:v>2.8341674804687501E-2</c:v>
                </c:pt>
                <c:pt idx="178">
                  <c:v>2.8475952148437501E-2</c:v>
                </c:pt>
                <c:pt idx="179">
                  <c:v>2.8558349609375002E-2</c:v>
                </c:pt>
                <c:pt idx="180">
                  <c:v>2.8720092773437501E-2</c:v>
                </c:pt>
                <c:pt idx="181">
                  <c:v>2.8890991210937501E-2</c:v>
                </c:pt>
                <c:pt idx="182">
                  <c:v>2.9064941406249999E-2</c:v>
                </c:pt>
                <c:pt idx="183">
                  <c:v>2.9257202148437505E-2</c:v>
                </c:pt>
                <c:pt idx="184">
                  <c:v>6.3476562500000009E-3</c:v>
                </c:pt>
                <c:pt idx="185">
                  <c:v>1.910400390625E-3</c:v>
                </c:pt>
                <c:pt idx="186">
                  <c:v>1.9378662109375E-3</c:v>
                </c:pt>
                <c:pt idx="187">
                  <c:v>1.8798828125E-3</c:v>
                </c:pt>
                <c:pt idx="188">
                  <c:v>1.9439697265625003E-3</c:v>
                </c:pt>
                <c:pt idx="189">
                  <c:v>1.9073486328125E-3</c:v>
                </c:pt>
                <c:pt idx="190">
                  <c:v>1.8707275390625001E-3</c:v>
                </c:pt>
                <c:pt idx="191">
                  <c:v>1.9653320312500002E-3</c:v>
                </c:pt>
                <c:pt idx="192">
                  <c:v>1.9012451171875003E-3</c:v>
                </c:pt>
                <c:pt idx="193">
                  <c:v>1.9287109375000001E-3</c:v>
                </c:pt>
                <c:pt idx="194">
                  <c:v>3.0386352539062501E-2</c:v>
                </c:pt>
                <c:pt idx="195">
                  <c:v>3.2983398437499999E-2</c:v>
                </c:pt>
                <c:pt idx="196">
                  <c:v>3.3044433593749999E-2</c:v>
                </c:pt>
                <c:pt idx="197">
                  <c:v>3.3135986328125006E-2</c:v>
                </c:pt>
                <c:pt idx="198">
                  <c:v>3.3258056640625006E-2</c:v>
                </c:pt>
                <c:pt idx="199">
                  <c:v>3.3346557617187501E-2</c:v>
                </c:pt>
                <c:pt idx="200">
                  <c:v>3.3444213867187503E-2</c:v>
                </c:pt>
                <c:pt idx="201">
                  <c:v>3.3636474609375001E-2</c:v>
                </c:pt>
                <c:pt idx="202">
                  <c:v>3.3770751953125004E-2</c:v>
                </c:pt>
                <c:pt idx="203">
                  <c:v>3.3905029296875E-2</c:v>
                </c:pt>
                <c:pt idx="204">
                  <c:v>2.2497558593750001E-2</c:v>
                </c:pt>
                <c:pt idx="205">
                  <c:v>2.2460937499999998E-3</c:v>
                </c:pt>
                <c:pt idx="206">
                  <c:v>2.2277832031250004E-3</c:v>
                </c:pt>
                <c:pt idx="207">
                  <c:v>2.2125244140625004E-3</c:v>
                </c:pt>
                <c:pt idx="208">
                  <c:v>2.2216796874999999E-3</c:v>
                </c:pt>
                <c:pt idx="209">
                  <c:v>2.2186279296875001E-3</c:v>
                </c:pt>
                <c:pt idx="210">
                  <c:v>2.2033691406250001E-3</c:v>
                </c:pt>
                <c:pt idx="211">
                  <c:v>2.2094726562500002E-3</c:v>
                </c:pt>
                <c:pt idx="212">
                  <c:v>2.2155761718750003E-3</c:v>
                </c:pt>
                <c:pt idx="213">
                  <c:v>2.1881103515625001E-3</c:v>
                </c:pt>
                <c:pt idx="214">
                  <c:v>1.5576171875000003E-2</c:v>
                </c:pt>
                <c:pt idx="215">
                  <c:v>3.7811279296875E-2</c:v>
                </c:pt>
                <c:pt idx="216">
                  <c:v>3.7762451171875003E-2</c:v>
                </c:pt>
                <c:pt idx="217">
                  <c:v>3.7869262695312503E-2</c:v>
                </c:pt>
                <c:pt idx="218">
                  <c:v>3.7982177734375004E-2</c:v>
                </c:pt>
                <c:pt idx="219">
                  <c:v>3.8119506835937504E-2</c:v>
                </c:pt>
                <c:pt idx="220">
                  <c:v>3.8250732421875003E-2</c:v>
                </c:pt>
                <c:pt idx="221">
                  <c:v>3.8388061523437503E-2</c:v>
                </c:pt>
                <c:pt idx="222">
                  <c:v>3.8580322265625001E-2</c:v>
                </c:pt>
                <c:pt idx="223">
                  <c:v>3.8748168945312501E-2</c:v>
                </c:pt>
                <c:pt idx="224">
                  <c:v>3.7377929687500006E-2</c:v>
                </c:pt>
                <c:pt idx="225">
                  <c:v>2.62451171875E-3</c:v>
                </c:pt>
                <c:pt idx="226">
                  <c:v>2.6184082031249999E-3</c:v>
                </c:pt>
                <c:pt idx="227">
                  <c:v>2.6000976562500001E-3</c:v>
                </c:pt>
                <c:pt idx="228">
                  <c:v>2.6031494140624999E-3</c:v>
                </c:pt>
                <c:pt idx="229">
                  <c:v>2.6031494140624999E-3</c:v>
                </c:pt>
                <c:pt idx="230">
                  <c:v>2.6184082031249999E-3</c:v>
                </c:pt>
                <c:pt idx="231">
                  <c:v>2.6000976562500005E-3</c:v>
                </c:pt>
                <c:pt idx="232">
                  <c:v>2.6489257812499999E-3</c:v>
                </c:pt>
                <c:pt idx="233">
                  <c:v>2.6428222656250003E-3</c:v>
                </c:pt>
                <c:pt idx="234">
                  <c:v>4.299926757812501E-3</c:v>
                </c:pt>
                <c:pt idx="235">
                  <c:v>4.2846679687500007E-2</c:v>
                </c:pt>
                <c:pt idx="236">
                  <c:v>4.2755126953125E-2</c:v>
                </c:pt>
                <c:pt idx="237">
                  <c:v>4.2785644531250007E-2</c:v>
                </c:pt>
                <c:pt idx="238">
                  <c:v>4.2938232421875E-2</c:v>
                </c:pt>
                <c:pt idx="239">
                  <c:v>4.2968750000000007E-2</c:v>
                </c:pt>
                <c:pt idx="240">
                  <c:v>4.3151855468750007E-2</c:v>
                </c:pt>
                <c:pt idx="241">
                  <c:v>4.3304443359375E-2</c:v>
                </c:pt>
                <c:pt idx="242">
                  <c:v>4.3518066406250007E-2</c:v>
                </c:pt>
                <c:pt idx="243">
                  <c:v>4.3701171875000007E-2</c:v>
                </c:pt>
                <c:pt idx="244">
                  <c:v>4.3762207031250007E-2</c:v>
                </c:pt>
                <c:pt idx="245">
                  <c:v>2.9846191406249999E-3</c:v>
                </c:pt>
                <c:pt idx="246">
                  <c:v>3.0181884765625002E-3</c:v>
                </c:pt>
                <c:pt idx="247">
                  <c:v>3.0273437500000005E-3</c:v>
                </c:pt>
                <c:pt idx="248">
                  <c:v>3.0090332031250003E-3</c:v>
                </c:pt>
                <c:pt idx="249">
                  <c:v>3.0242919921875003E-3</c:v>
                </c:pt>
                <c:pt idx="250">
                  <c:v>3.0700683593750003E-3</c:v>
                </c:pt>
                <c:pt idx="251">
                  <c:v>3.0395507812500003E-3</c:v>
                </c:pt>
                <c:pt idx="252">
                  <c:v>3.0426025390625005E-3</c:v>
                </c:pt>
                <c:pt idx="253">
                  <c:v>3.0731201171875005E-3</c:v>
                </c:pt>
                <c:pt idx="254">
                  <c:v>3.1188964843750005E-3</c:v>
                </c:pt>
                <c:pt idx="255">
                  <c:v>4.8236083984375004E-2</c:v>
                </c:pt>
                <c:pt idx="256">
                  <c:v>4.8065185546875007E-2</c:v>
                </c:pt>
                <c:pt idx="257">
                  <c:v>4.8126220703125007E-2</c:v>
                </c:pt>
                <c:pt idx="258">
                  <c:v>4.8187255859375007E-2</c:v>
                </c:pt>
                <c:pt idx="259">
                  <c:v>4.827880859375E-2</c:v>
                </c:pt>
                <c:pt idx="260">
                  <c:v>4.8370361328125007E-2</c:v>
                </c:pt>
                <c:pt idx="261">
                  <c:v>4.8583984375E-2</c:v>
                </c:pt>
                <c:pt idx="262">
                  <c:v>4.8828125E-2</c:v>
                </c:pt>
                <c:pt idx="263">
                  <c:v>4.89501953125E-2</c:v>
                </c:pt>
                <c:pt idx="264">
                  <c:v>4.9102783203125E-2</c:v>
                </c:pt>
                <c:pt idx="265">
                  <c:v>3.326416015625E-3</c:v>
                </c:pt>
                <c:pt idx="266">
                  <c:v>3.448486328125E-3</c:v>
                </c:pt>
                <c:pt idx="267">
                  <c:v>3.448486328125E-3</c:v>
                </c:pt>
                <c:pt idx="268">
                  <c:v>3.4637451171875E-3</c:v>
                </c:pt>
                <c:pt idx="269">
                  <c:v>3.4698486328125001E-3</c:v>
                </c:pt>
                <c:pt idx="270">
                  <c:v>3.5064697265625006E-3</c:v>
                </c:pt>
                <c:pt idx="271">
                  <c:v>3.5125732421875003E-3</c:v>
                </c:pt>
                <c:pt idx="272">
                  <c:v>3.5064697265625006E-3</c:v>
                </c:pt>
                <c:pt idx="273">
                  <c:v>3.5247802734375E-3</c:v>
                </c:pt>
                <c:pt idx="274">
                  <c:v>3.5736083984375003E-3</c:v>
                </c:pt>
                <c:pt idx="275">
                  <c:v>5.3872680664062506E-2</c:v>
                </c:pt>
                <c:pt idx="276">
                  <c:v>5.35888671875E-2</c:v>
                </c:pt>
                <c:pt idx="277">
                  <c:v>5.352783203125E-2</c:v>
                </c:pt>
                <c:pt idx="278">
                  <c:v>5.364990234375E-2</c:v>
                </c:pt>
                <c:pt idx="279">
                  <c:v>5.377197265625E-2</c:v>
                </c:pt>
                <c:pt idx="280">
                  <c:v>5.389404296875E-2</c:v>
                </c:pt>
                <c:pt idx="281">
                  <c:v>5.4107666015625007E-2</c:v>
                </c:pt>
                <c:pt idx="282">
                  <c:v>5.426025390625E-2</c:v>
                </c:pt>
                <c:pt idx="283">
                  <c:v>5.4412841796875007E-2</c:v>
                </c:pt>
                <c:pt idx="284">
                  <c:v>5.4595947265625007E-2</c:v>
                </c:pt>
                <c:pt idx="285">
                  <c:v>3.6285400390625002E-3</c:v>
                </c:pt>
                <c:pt idx="286">
                  <c:v>3.9001464843749999E-3</c:v>
                </c:pt>
                <c:pt idx="287">
                  <c:v>3.9123535156250005E-3</c:v>
                </c:pt>
                <c:pt idx="288">
                  <c:v>3.9154052734375003E-3</c:v>
                </c:pt>
                <c:pt idx="289">
                  <c:v>3.9276123046875005E-3</c:v>
                </c:pt>
                <c:pt idx="290">
                  <c:v>4.0313720703125007E-3</c:v>
                </c:pt>
                <c:pt idx="291">
                  <c:v>4.0222167968750003E-3</c:v>
                </c:pt>
                <c:pt idx="292">
                  <c:v>3.997802734375E-3</c:v>
                </c:pt>
                <c:pt idx="293">
                  <c:v>4.0405273437500002E-3</c:v>
                </c:pt>
                <c:pt idx="294">
                  <c:v>4.0740966796875E-3</c:v>
                </c:pt>
                <c:pt idx="295">
                  <c:v>5.9725952148437504E-2</c:v>
                </c:pt>
                <c:pt idx="296">
                  <c:v>5.9265136718750007E-2</c:v>
                </c:pt>
                <c:pt idx="297">
                  <c:v>5.9265136718750007E-2</c:v>
                </c:pt>
                <c:pt idx="298">
                  <c:v>5.9295654296875E-2</c:v>
                </c:pt>
                <c:pt idx="299">
                  <c:v>5.9295654296875E-2</c:v>
                </c:pt>
                <c:pt idx="300">
                  <c:v>5.9448242187500007E-2</c:v>
                </c:pt>
                <c:pt idx="301">
                  <c:v>5.9661865234375E-2</c:v>
                </c:pt>
                <c:pt idx="302">
                  <c:v>5.9814453125000007E-2</c:v>
                </c:pt>
                <c:pt idx="303">
                  <c:v>6.0028076171875E-2</c:v>
                </c:pt>
                <c:pt idx="304">
                  <c:v>6.0150146484375E-2</c:v>
                </c:pt>
                <c:pt idx="305">
                  <c:v>1.162109375E-2</c:v>
                </c:pt>
                <c:pt idx="306">
                  <c:v>4.3945312500000009E-3</c:v>
                </c:pt>
                <c:pt idx="307">
                  <c:v>4.4158935546874997E-3</c:v>
                </c:pt>
                <c:pt idx="308">
                  <c:v>4.4311523437499997E-3</c:v>
                </c:pt>
                <c:pt idx="309">
                  <c:v>4.4494628906250003E-3</c:v>
                </c:pt>
                <c:pt idx="310">
                  <c:v>4.4616699218749997E-3</c:v>
                </c:pt>
                <c:pt idx="311">
                  <c:v>4.5471191406250009E-3</c:v>
                </c:pt>
                <c:pt idx="312">
                  <c:v>4.5227050781249997E-3</c:v>
                </c:pt>
                <c:pt idx="313">
                  <c:v>4.5898437500000002E-3</c:v>
                </c:pt>
                <c:pt idx="314">
                  <c:v>4.6112060546875007E-3</c:v>
                </c:pt>
                <c:pt idx="315">
                  <c:v>6.1804199218750008E-2</c:v>
                </c:pt>
                <c:pt idx="316">
                  <c:v>6.4910888671875E-2</c:v>
                </c:pt>
                <c:pt idx="317">
                  <c:v>6.4849853515625E-2</c:v>
                </c:pt>
                <c:pt idx="318">
                  <c:v>6.4849853515625E-2</c:v>
                </c:pt>
                <c:pt idx="319">
                  <c:v>6.4849853515625E-2</c:v>
                </c:pt>
                <c:pt idx="320">
                  <c:v>6.4971923828125E-2</c:v>
                </c:pt>
                <c:pt idx="321">
                  <c:v>6.5155029296875014E-2</c:v>
                </c:pt>
                <c:pt idx="322">
                  <c:v>6.53076171875E-2</c:v>
                </c:pt>
                <c:pt idx="323">
                  <c:v>6.5460205078125E-2</c:v>
                </c:pt>
                <c:pt idx="324">
                  <c:v>6.561279296875E-2</c:v>
                </c:pt>
                <c:pt idx="325">
                  <c:v>4.2266845703125E-2</c:v>
                </c:pt>
                <c:pt idx="326">
                  <c:v>4.94384765625E-3</c:v>
                </c:pt>
                <c:pt idx="327">
                  <c:v>4.9560546875000002E-3</c:v>
                </c:pt>
                <c:pt idx="328">
                  <c:v>4.9774169921874998E-3</c:v>
                </c:pt>
                <c:pt idx="329">
                  <c:v>5.0018310546875002E-3</c:v>
                </c:pt>
                <c:pt idx="330">
                  <c:v>5.0201416015625E-3</c:v>
                </c:pt>
                <c:pt idx="331">
                  <c:v>5.1025390625000005E-3</c:v>
                </c:pt>
                <c:pt idx="332">
                  <c:v>5.1116943359375E-3</c:v>
                </c:pt>
                <c:pt idx="333">
                  <c:v>5.1605224609374998E-3</c:v>
                </c:pt>
                <c:pt idx="334">
                  <c:v>5.1666259765625003E-3</c:v>
                </c:pt>
                <c:pt idx="335">
                  <c:v>3.2479858398437499E-2</c:v>
                </c:pt>
                <c:pt idx="336">
                  <c:v>7.012939453125E-2</c:v>
                </c:pt>
                <c:pt idx="337">
                  <c:v>6.9915771484375E-2</c:v>
                </c:pt>
                <c:pt idx="338">
                  <c:v>6.9946289062500014E-2</c:v>
                </c:pt>
                <c:pt idx="339">
                  <c:v>6.9976806640625E-2</c:v>
                </c:pt>
                <c:pt idx="340">
                  <c:v>7.0068359375000014E-2</c:v>
                </c:pt>
                <c:pt idx="341">
                  <c:v>7.0220947265625E-2</c:v>
                </c:pt>
                <c:pt idx="342">
                  <c:v>7.0343017578125E-2</c:v>
                </c:pt>
                <c:pt idx="343">
                  <c:v>7.049560546875E-2</c:v>
                </c:pt>
                <c:pt idx="344">
                  <c:v>7.0709228515625E-2</c:v>
                </c:pt>
                <c:pt idx="345">
                  <c:v>6.756591796875E-2</c:v>
                </c:pt>
                <c:pt idx="346">
                  <c:v>5.5603027343749997E-3</c:v>
                </c:pt>
                <c:pt idx="347">
                  <c:v>5.5419921875000007E-3</c:v>
                </c:pt>
                <c:pt idx="348">
                  <c:v>5.5725097656250007E-3</c:v>
                </c:pt>
                <c:pt idx="349">
                  <c:v>5.5877685546875007E-3</c:v>
                </c:pt>
                <c:pt idx="350">
                  <c:v>5.6091308593750003E-3</c:v>
                </c:pt>
                <c:pt idx="351">
                  <c:v>5.6762695312500009E-3</c:v>
                </c:pt>
                <c:pt idx="352">
                  <c:v>5.6976318359375005E-3</c:v>
                </c:pt>
                <c:pt idx="353">
                  <c:v>5.7464599609375003E-3</c:v>
                </c:pt>
                <c:pt idx="354">
                  <c:v>5.7678222656250009E-3</c:v>
                </c:pt>
                <c:pt idx="355">
                  <c:v>9.2620849609375017E-3</c:v>
                </c:pt>
                <c:pt idx="356">
                  <c:v>7.501220703125E-2</c:v>
                </c:pt>
                <c:pt idx="357">
                  <c:v>7.4859619140625014E-2</c:v>
                </c:pt>
                <c:pt idx="358">
                  <c:v>7.4676513671875E-2</c:v>
                </c:pt>
                <c:pt idx="359">
                  <c:v>7.470703125E-2</c:v>
                </c:pt>
                <c:pt idx="360">
                  <c:v>7.48291015625E-2</c:v>
                </c:pt>
                <c:pt idx="361">
                  <c:v>7.4951171875E-2</c:v>
                </c:pt>
                <c:pt idx="362">
                  <c:v>7.4981689453125014E-2</c:v>
                </c:pt>
                <c:pt idx="363">
                  <c:v>7.513427734375E-2</c:v>
                </c:pt>
                <c:pt idx="364">
                  <c:v>7.5286865234375E-2</c:v>
                </c:pt>
                <c:pt idx="365">
                  <c:v>7.537841796875E-2</c:v>
                </c:pt>
                <c:pt idx="366">
                  <c:v>6.2225341796875002E-3</c:v>
                </c:pt>
                <c:pt idx="367">
                  <c:v>6.2133789062499998E-3</c:v>
                </c:pt>
                <c:pt idx="368">
                  <c:v>6.195068359375E-3</c:v>
                </c:pt>
                <c:pt idx="369">
                  <c:v>6.2316894531250005E-3</c:v>
                </c:pt>
                <c:pt idx="370">
                  <c:v>6.2347412109375003E-3</c:v>
                </c:pt>
                <c:pt idx="371">
                  <c:v>6.2744140624999998E-3</c:v>
                </c:pt>
                <c:pt idx="372">
                  <c:v>6.3232421875000005E-3</c:v>
                </c:pt>
                <c:pt idx="373">
                  <c:v>6.3537597656250005E-3</c:v>
                </c:pt>
                <c:pt idx="374">
                  <c:v>6.390380859375001E-3</c:v>
                </c:pt>
                <c:pt idx="375">
                  <c:v>6.390380859375001E-3</c:v>
                </c:pt>
                <c:pt idx="376">
                  <c:v>7.9333496093749997E-2</c:v>
                </c:pt>
                <c:pt idx="377">
                  <c:v>7.89794921875E-2</c:v>
                </c:pt>
                <c:pt idx="378">
                  <c:v>7.8918457031250014E-2</c:v>
                </c:pt>
                <c:pt idx="379">
                  <c:v>7.8796386718750014E-2</c:v>
                </c:pt>
                <c:pt idx="380">
                  <c:v>7.8887939453125E-2</c:v>
                </c:pt>
                <c:pt idx="381">
                  <c:v>7.9040527343750014E-2</c:v>
                </c:pt>
                <c:pt idx="382">
                  <c:v>7.92236328125E-2</c:v>
                </c:pt>
                <c:pt idx="383">
                  <c:v>7.9345703125E-2</c:v>
                </c:pt>
                <c:pt idx="384">
                  <c:v>7.9406738281250014E-2</c:v>
                </c:pt>
                <c:pt idx="385">
                  <c:v>7.9528808593750014E-2</c:v>
                </c:pt>
                <c:pt idx="386">
                  <c:v>6.9091796875000002E-3</c:v>
                </c:pt>
                <c:pt idx="387">
                  <c:v>6.8725585937500005E-3</c:v>
                </c:pt>
                <c:pt idx="388">
                  <c:v>6.866455078125E-3</c:v>
                </c:pt>
                <c:pt idx="389">
                  <c:v>6.8695068359375007E-3</c:v>
                </c:pt>
                <c:pt idx="390">
                  <c:v>6.8908691406250003E-3</c:v>
                </c:pt>
                <c:pt idx="391">
                  <c:v>6.9519042968750012E-3</c:v>
                </c:pt>
                <c:pt idx="392">
                  <c:v>6.9702148437500002E-3</c:v>
                </c:pt>
                <c:pt idx="393">
                  <c:v>7.0220947265625007E-3</c:v>
                </c:pt>
                <c:pt idx="394">
                  <c:v>7.0343017578125E-3</c:v>
                </c:pt>
                <c:pt idx="395">
                  <c:v>7.0556640625000005E-3</c:v>
                </c:pt>
                <c:pt idx="396">
                  <c:v>8.3163452148437511E-2</c:v>
                </c:pt>
                <c:pt idx="397">
                  <c:v>8.28857421875E-2</c:v>
                </c:pt>
                <c:pt idx="398">
                  <c:v>8.2763671875E-2</c:v>
                </c:pt>
                <c:pt idx="399">
                  <c:v>8.2763671875E-2</c:v>
                </c:pt>
                <c:pt idx="400">
                  <c:v>8.2794189453125E-2</c:v>
                </c:pt>
                <c:pt idx="401">
                  <c:v>8.282470703125E-2</c:v>
                </c:pt>
                <c:pt idx="402">
                  <c:v>8.2977294921875014E-2</c:v>
                </c:pt>
                <c:pt idx="403">
                  <c:v>8.3038330078125E-2</c:v>
                </c:pt>
                <c:pt idx="404">
                  <c:v>8.3160400390625E-2</c:v>
                </c:pt>
                <c:pt idx="405">
                  <c:v>8.331298828125E-2</c:v>
                </c:pt>
                <c:pt idx="406">
                  <c:v>7.6538085937500003E-3</c:v>
                </c:pt>
                <c:pt idx="407">
                  <c:v>7.5622558593750003E-3</c:v>
                </c:pt>
                <c:pt idx="408">
                  <c:v>7.5347900390625002E-3</c:v>
                </c:pt>
                <c:pt idx="409">
                  <c:v>7.5408935546875007E-3</c:v>
                </c:pt>
                <c:pt idx="410">
                  <c:v>7.5561523437500007E-3</c:v>
                </c:pt>
                <c:pt idx="411">
                  <c:v>7.6232910156250003E-3</c:v>
                </c:pt>
                <c:pt idx="412">
                  <c:v>7.6110839843750002E-3</c:v>
                </c:pt>
                <c:pt idx="413">
                  <c:v>7.6416015625000002E-3</c:v>
                </c:pt>
                <c:pt idx="414">
                  <c:v>7.6812744140625014E-3</c:v>
                </c:pt>
                <c:pt idx="415">
                  <c:v>7.6904296875E-3</c:v>
                </c:pt>
                <c:pt idx="416">
                  <c:v>8.6840820312499997E-2</c:v>
                </c:pt>
                <c:pt idx="417">
                  <c:v>8.6395263671875E-2</c:v>
                </c:pt>
                <c:pt idx="418">
                  <c:v>8.624267578125E-2</c:v>
                </c:pt>
                <c:pt idx="419">
                  <c:v>8.624267578125E-2</c:v>
                </c:pt>
                <c:pt idx="420">
                  <c:v>8.6273193359375E-2</c:v>
                </c:pt>
                <c:pt idx="421">
                  <c:v>8.636474609375E-2</c:v>
                </c:pt>
                <c:pt idx="422">
                  <c:v>8.6425781250000014E-2</c:v>
                </c:pt>
                <c:pt idx="423">
                  <c:v>8.6578369140625E-2</c:v>
                </c:pt>
                <c:pt idx="424">
                  <c:v>8.6578369140625E-2</c:v>
                </c:pt>
                <c:pt idx="425">
                  <c:v>8.6700439453125E-2</c:v>
                </c:pt>
                <c:pt idx="426">
                  <c:v>1.7590332031249999E-2</c:v>
                </c:pt>
                <c:pt idx="427">
                  <c:v>8.297729492187501E-3</c:v>
                </c:pt>
                <c:pt idx="428">
                  <c:v>8.23974609375E-3</c:v>
                </c:pt>
                <c:pt idx="429">
                  <c:v>8.221435546875001E-3</c:v>
                </c:pt>
                <c:pt idx="430">
                  <c:v>8.2427978515625007E-3</c:v>
                </c:pt>
                <c:pt idx="431">
                  <c:v>8.2580566406250007E-3</c:v>
                </c:pt>
                <c:pt idx="432">
                  <c:v>8.3160400390625E-3</c:v>
                </c:pt>
                <c:pt idx="433">
                  <c:v>8.3221435546874997E-3</c:v>
                </c:pt>
                <c:pt idx="434">
                  <c:v>8.36181640625E-3</c:v>
                </c:pt>
                <c:pt idx="435">
                  <c:v>8.3648681640625007E-3</c:v>
                </c:pt>
                <c:pt idx="436">
                  <c:v>8.6080932617187508E-2</c:v>
                </c:pt>
                <c:pt idx="437">
                  <c:v>8.97216796875E-2</c:v>
                </c:pt>
                <c:pt idx="438">
                  <c:v>8.9508056640625014E-2</c:v>
                </c:pt>
                <c:pt idx="439">
                  <c:v>8.9508056640625014E-2</c:v>
                </c:pt>
                <c:pt idx="440">
                  <c:v>8.9630126953125014E-2</c:v>
                </c:pt>
                <c:pt idx="441">
                  <c:v>8.966064453125E-2</c:v>
                </c:pt>
                <c:pt idx="442">
                  <c:v>8.966064453125E-2</c:v>
                </c:pt>
                <c:pt idx="443">
                  <c:v>8.978271484375E-2</c:v>
                </c:pt>
                <c:pt idx="444">
                  <c:v>8.984375E-2</c:v>
                </c:pt>
                <c:pt idx="445">
                  <c:v>8.9874267578125014E-2</c:v>
                </c:pt>
                <c:pt idx="446">
                  <c:v>5.5633544921875007E-2</c:v>
                </c:pt>
                <c:pt idx="447">
                  <c:v>9.0454101562499993E-3</c:v>
                </c:pt>
                <c:pt idx="448">
                  <c:v>8.9935302734375014E-3</c:v>
                </c:pt>
                <c:pt idx="449">
                  <c:v>8.9630126953124997E-3</c:v>
                </c:pt>
                <c:pt idx="450">
                  <c:v>8.9630126953124997E-3</c:v>
                </c:pt>
                <c:pt idx="451">
                  <c:v>8.9813232421875003E-3</c:v>
                </c:pt>
                <c:pt idx="452">
                  <c:v>9.0393066406250014E-3</c:v>
                </c:pt>
                <c:pt idx="453">
                  <c:v>9.0362548828125007E-3</c:v>
                </c:pt>
                <c:pt idx="454">
                  <c:v>9.0667724609375007E-3</c:v>
                </c:pt>
                <c:pt idx="455">
                  <c:v>9.0667724609375007E-3</c:v>
                </c:pt>
                <c:pt idx="456">
                  <c:v>4.6627807617187503E-2</c:v>
                </c:pt>
                <c:pt idx="457">
                  <c:v>9.2956542968750014E-2</c:v>
                </c:pt>
                <c:pt idx="458">
                  <c:v>9.26513671875E-2</c:v>
                </c:pt>
                <c:pt idx="459">
                  <c:v>9.2529296875E-2</c:v>
                </c:pt>
                <c:pt idx="460">
                  <c:v>9.2468261718750014E-2</c:v>
                </c:pt>
                <c:pt idx="461">
                  <c:v>9.2620849609375E-2</c:v>
                </c:pt>
                <c:pt idx="462">
                  <c:v>9.2712402343750014E-2</c:v>
                </c:pt>
                <c:pt idx="463">
                  <c:v>9.28955078125E-2</c:v>
                </c:pt>
                <c:pt idx="464">
                  <c:v>9.28955078125E-2</c:v>
                </c:pt>
                <c:pt idx="465">
                  <c:v>9.2987060546875E-2</c:v>
                </c:pt>
                <c:pt idx="466">
                  <c:v>8.7799072265625E-2</c:v>
                </c:pt>
                <c:pt idx="467">
                  <c:v>9.8510742187500003E-3</c:v>
                </c:pt>
                <c:pt idx="468">
                  <c:v>9.747314453125001E-3</c:v>
                </c:pt>
                <c:pt idx="469">
                  <c:v>9.7137451171875003E-3</c:v>
                </c:pt>
                <c:pt idx="470">
                  <c:v>9.7137451171875003E-3</c:v>
                </c:pt>
                <c:pt idx="471">
                  <c:v>9.70458984375E-3</c:v>
                </c:pt>
                <c:pt idx="472">
                  <c:v>9.7564697265625014E-3</c:v>
                </c:pt>
                <c:pt idx="473">
                  <c:v>9.8052978515625003E-3</c:v>
                </c:pt>
                <c:pt idx="474">
                  <c:v>9.8144531250000024E-3</c:v>
                </c:pt>
                <c:pt idx="475">
                  <c:v>9.8358154296875003E-3</c:v>
                </c:pt>
                <c:pt idx="476">
                  <c:v>1.4959716796875001E-2</c:v>
                </c:pt>
                <c:pt idx="477">
                  <c:v>9.4836425781250011E-2</c:v>
                </c:pt>
                <c:pt idx="478">
                  <c:v>9.5642089843750014E-2</c:v>
                </c:pt>
                <c:pt idx="479">
                  <c:v>9.55810546875E-2</c:v>
                </c:pt>
                <c:pt idx="480">
                  <c:v>9.5550537109375E-2</c:v>
                </c:pt>
                <c:pt idx="481">
                  <c:v>9.5520019531250014E-2</c:v>
                </c:pt>
                <c:pt idx="482">
                  <c:v>9.5642089843750014E-2</c:v>
                </c:pt>
                <c:pt idx="483">
                  <c:v>9.5733642578125E-2</c:v>
                </c:pt>
                <c:pt idx="484">
                  <c:v>9.5703125E-2</c:v>
                </c:pt>
                <c:pt idx="485">
                  <c:v>9.5855712890625E-2</c:v>
                </c:pt>
                <c:pt idx="486">
                  <c:v>9.5794677734375014E-2</c:v>
                </c:pt>
                <c:pt idx="487">
                  <c:v>1.0675048828125E-2</c:v>
                </c:pt>
                <c:pt idx="488">
                  <c:v>1.0531616210937501E-2</c:v>
                </c:pt>
                <c:pt idx="489">
                  <c:v>1.04827880859375E-2</c:v>
                </c:pt>
                <c:pt idx="490">
                  <c:v>1.0485839843750001E-2</c:v>
                </c:pt>
                <c:pt idx="491">
                  <c:v>1.0485839843750001E-2</c:v>
                </c:pt>
                <c:pt idx="492">
                  <c:v>1.0510253906250001E-2</c:v>
                </c:pt>
                <c:pt idx="493">
                  <c:v>1.0531616210937501E-2</c:v>
                </c:pt>
                <c:pt idx="494">
                  <c:v>1.0556030273437501E-2</c:v>
                </c:pt>
                <c:pt idx="495">
                  <c:v>1.0577392578125001E-2</c:v>
                </c:pt>
                <c:pt idx="496">
                  <c:v>1.0623168945312501E-2</c:v>
                </c:pt>
                <c:pt idx="497">
                  <c:v>9.85107421875E-2</c:v>
                </c:pt>
                <c:pt idx="498">
                  <c:v>9.8236083984375014E-2</c:v>
                </c:pt>
                <c:pt idx="499">
                  <c:v>9.832763671875E-2</c:v>
                </c:pt>
                <c:pt idx="500">
                  <c:v>9.832763671875E-2</c:v>
                </c:pt>
                <c:pt idx="501">
                  <c:v>9.832763671875E-2</c:v>
                </c:pt>
                <c:pt idx="502">
                  <c:v>9.8297119140625E-2</c:v>
                </c:pt>
                <c:pt idx="503">
                  <c:v>9.8358154296875014E-2</c:v>
                </c:pt>
                <c:pt idx="504">
                  <c:v>9.8419189453125E-2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53E5-4AFF-8EF7-6018A58871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1167600"/>
        <c:axId val="161166160"/>
      </c:scatterChart>
      <c:valAx>
        <c:axId val="161167600"/>
        <c:scaling>
          <c:orientation val="minMax"/>
          <c:max val="1.3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b="1"/>
                  <a:t>Electrode potential, </a:t>
                </a:r>
                <a:r>
                  <a:rPr lang="en-GB" b="1" i="1"/>
                  <a:t>E</a:t>
                </a:r>
                <a:r>
                  <a:rPr lang="en-GB" b="1"/>
                  <a:t> vs RHE / V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.0" sourceLinked="0"/>
        <c:majorTickMark val="in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1166160"/>
        <c:crosses val="autoZero"/>
        <c:crossBetween val="midCat"/>
      </c:valAx>
      <c:valAx>
        <c:axId val="161166160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b="1"/>
                  <a:t>Current density, </a:t>
                </a:r>
                <a:r>
                  <a:rPr lang="en-GB" b="1" i="1"/>
                  <a:t>j </a:t>
                </a:r>
                <a:r>
                  <a:rPr lang="en-GB" b="1"/>
                  <a:t>/ mA cm</a:t>
                </a:r>
                <a:r>
                  <a:rPr lang="en-GB" b="1" baseline="30000"/>
                  <a:t>-2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.00" sourceLinked="0"/>
        <c:majorTickMark val="in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1167600"/>
        <c:crosses val="autoZero"/>
        <c:crossBetween val="midCat"/>
      </c:valAx>
      <c:spPr>
        <a:noFill/>
        <a:ln w="12700"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6933245844269465"/>
          <c:y val="9.8687300514028548E-2"/>
          <c:w val="0.42192788238028822"/>
          <c:h val="0.238976287133658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894671083217107"/>
          <c:y val="5.0784856879039705E-2"/>
          <c:w val="0.77634414225941417"/>
          <c:h val="0.7530932594644506"/>
        </c:manualLayout>
      </c:layout>
      <c:scatterChart>
        <c:scatterStyle val="smoothMarker"/>
        <c:varyColors val="0"/>
        <c:ser>
          <c:idx val="3"/>
          <c:order val="0"/>
          <c:tx>
            <c:v>Nanoneedles - with hole scavenger</c:v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'NN - GC112'!$P$4:$P$709</c:f>
              <c:numCache>
                <c:formatCode>General</c:formatCode>
                <c:ptCount val="706"/>
                <c:pt idx="0">
                  <c:v>9.6989746093749996E-2</c:v>
                </c:pt>
                <c:pt idx="1">
                  <c:v>9.8973388671874996E-2</c:v>
                </c:pt>
                <c:pt idx="2">
                  <c:v>0.10095703125</c:v>
                </c:pt>
                <c:pt idx="3">
                  <c:v>0.102940673828125</c:v>
                </c:pt>
                <c:pt idx="4">
                  <c:v>0.10492431640625</c:v>
                </c:pt>
                <c:pt idx="5">
                  <c:v>0.106907958984375</c:v>
                </c:pt>
                <c:pt idx="6">
                  <c:v>0.1088916015625</c:v>
                </c:pt>
                <c:pt idx="7">
                  <c:v>0.110875244140625</c:v>
                </c:pt>
                <c:pt idx="8">
                  <c:v>0.11285888671875</c:v>
                </c:pt>
                <c:pt idx="9">
                  <c:v>0.114842529296875</c:v>
                </c:pt>
                <c:pt idx="10">
                  <c:v>0.116826171875</c:v>
                </c:pt>
                <c:pt idx="11">
                  <c:v>0.118809814453125</c:v>
                </c:pt>
                <c:pt idx="12">
                  <c:v>0.12079345703125</c:v>
                </c:pt>
                <c:pt idx="13">
                  <c:v>0.122777099609375</c:v>
                </c:pt>
                <c:pt idx="14">
                  <c:v>0.1247607421875</c:v>
                </c:pt>
                <c:pt idx="15">
                  <c:v>0.126744384765625</c:v>
                </c:pt>
                <c:pt idx="16">
                  <c:v>0.12872802734375</c:v>
                </c:pt>
                <c:pt idx="17">
                  <c:v>0.130711669921875</c:v>
                </c:pt>
                <c:pt idx="18">
                  <c:v>0.1326953125</c:v>
                </c:pt>
                <c:pt idx="19">
                  <c:v>0.134678955078125</c:v>
                </c:pt>
                <c:pt idx="20">
                  <c:v>0.13666259765625</c:v>
                </c:pt>
                <c:pt idx="21">
                  <c:v>0.138646240234375</c:v>
                </c:pt>
                <c:pt idx="22">
                  <c:v>0.1406298828125</c:v>
                </c:pt>
                <c:pt idx="23">
                  <c:v>0.142613525390625</c:v>
                </c:pt>
                <c:pt idx="24">
                  <c:v>0.14459716796875</c:v>
                </c:pt>
                <c:pt idx="25">
                  <c:v>0.146580810546875</c:v>
                </c:pt>
                <c:pt idx="26">
                  <c:v>0.148564453125</c:v>
                </c:pt>
                <c:pt idx="27">
                  <c:v>0.150548095703125</c:v>
                </c:pt>
                <c:pt idx="28">
                  <c:v>0.15253173828125</c:v>
                </c:pt>
                <c:pt idx="29">
                  <c:v>0.154515380859375</c:v>
                </c:pt>
                <c:pt idx="30">
                  <c:v>0.1564990234375</c:v>
                </c:pt>
                <c:pt idx="31">
                  <c:v>0.158482666015625</c:v>
                </c:pt>
                <c:pt idx="32">
                  <c:v>0.16046630859375</c:v>
                </c:pt>
                <c:pt idx="33">
                  <c:v>0.162449951171875</c:v>
                </c:pt>
                <c:pt idx="34">
                  <c:v>0.16443359375</c:v>
                </c:pt>
                <c:pt idx="35">
                  <c:v>0.166417236328125</c:v>
                </c:pt>
                <c:pt idx="36">
                  <c:v>0.16840087890625</c:v>
                </c:pt>
                <c:pt idx="37">
                  <c:v>0.170384521484375</c:v>
                </c:pt>
                <c:pt idx="38">
                  <c:v>0.1723681640625</c:v>
                </c:pt>
                <c:pt idx="39">
                  <c:v>0.174351806640625</c:v>
                </c:pt>
                <c:pt idx="40">
                  <c:v>0.17633544921875</c:v>
                </c:pt>
                <c:pt idx="41">
                  <c:v>0.178319091796875</c:v>
                </c:pt>
                <c:pt idx="42">
                  <c:v>0.180302734375</c:v>
                </c:pt>
                <c:pt idx="43">
                  <c:v>0.182286376953125</c:v>
                </c:pt>
                <c:pt idx="44">
                  <c:v>0.18427001953125</c:v>
                </c:pt>
                <c:pt idx="45">
                  <c:v>0.186253662109375</c:v>
                </c:pt>
                <c:pt idx="46">
                  <c:v>0.1882373046875</c:v>
                </c:pt>
                <c:pt idx="47">
                  <c:v>0.190220947265625</c:v>
                </c:pt>
                <c:pt idx="48">
                  <c:v>0.19220458984375</c:v>
                </c:pt>
                <c:pt idx="49">
                  <c:v>0.194188232421875</c:v>
                </c:pt>
                <c:pt idx="50">
                  <c:v>0.196171875</c:v>
                </c:pt>
                <c:pt idx="51">
                  <c:v>0.198155517578125</c:v>
                </c:pt>
                <c:pt idx="52">
                  <c:v>0.20013916015625</c:v>
                </c:pt>
                <c:pt idx="53">
                  <c:v>0.202122802734375</c:v>
                </c:pt>
                <c:pt idx="54">
                  <c:v>0.2041064453125</c:v>
                </c:pt>
                <c:pt idx="55">
                  <c:v>0.206090087890625</c:v>
                </c:pt>
                <c:pt idx="56">
                  <c:v>0.20807373046875</c:v>
                </c:pt>
                <c:pt idx="57">
                  <c:v>0.210057373046875</c:v>
                </c:pt>
                <c:pt idx="58">
                  <c:v>0.212041015625</c:v>
                </c:pt>
                <c:pt idx="59">
                  <c:v>0.214024658203125</c:v>
                </c:pt>
                <c:pt idx="60">
                  <c:v>0.21600830078125</c:v>
                </c:pt>
                <c:pt idx="61">
                  <c:v>0.217991943359375</c:v>
                </c:pt>
                <c:pt idx="62">
                  <c:v>0.2199755859375</c:v>
                </c:pt>
                <c:pt idx="63">
                  <c:v>0.221959228515625</c:v>
                </c:pt>
                <c:pt idx="64">
                  <c:v>0.22394287109375</c:v>
                </c:pt>
                <c:pt idx="65">
                  <c:v>0.225926513671875</c:v>
                </c:pt>
                <c:pt idx="66">
                  <c:v>0.22791015625</c:v>
                </c:pt>
                <c:pt idx="67">
                  <c:v>0.229893798828125</c:v>
                </c:pt>
                <c:pt idx="68">
                  <c:v>0.23187744140625</c:v>
                </c:pt>
                <c:pt idx="69">
                  <c:v>0.233861083984375</c:v>
                </c:pt>
                <c:pt idx="70">
                  <c:v>0.2358447265625</c:v>
                </c:pt>
                <c:pt idx="71">
                  <c:v>0.237828369140625</c:v>
                </c:pt>
                <c:pt idx="72">
                  <c:v>0.23981201171875</c:v>
                </c:pt>
                <c:pt idx="73">
                  <c:v>0.241795654296875</c:v>
                </c:pt>
                <c:pt idx="74">
                  <c:v>0.243779296875</c:v>
                </c:pt>
                <c:pt idx="75">
                  <c:v>0.245762939453125</c:v>
                </c:pt>
                <c:pt idx="76">
                  <c:v>0.24774658203125</c:v>
                </c:pt>
                <c:pt idx="77">
                  <c:v>0.249730224609375</c:v>
                </c:pt>
                <c:pt idx="78">
                  <c:v>0.2517138671875</c:v>
                </c:pt>
                <c:pt idx="79">
                  <c:v>0.253697509765625</c:v>
                </c:pt>
                <c:pt idx="80">
                  <c:v>0.25568115234375</c:v>
                </c:pt>
                <c:pt idx="81">
                  <c:v>0.257664794921875</c:v>
                </c:pt>
                <c:pt idx="82">
                  <c:v>0.2596484375</c:v>
                </c:pt>
                <c:pt idx="83">
                  <c:v>0.261632080078125</c:v>
                </c:pt>
                <c:pt idx="84">
                  <c:v>0.26361572265625</c:v>
                </c:pt>
                <c:pt idx="85">
                  <c:v>0.265599365234375</c:v>
                </c:pt>
                <c:pt idx="86">
                  <c:v>0.2675830078125</c:v>
                </c:pt>
                <c:pt idx="87">
                  <c:v>0.269566650390625</c:v>
                </c:pt>
                <c:pt idx="88">
                  <c:v>0.27155029296875</c:v>
                </c:pt>
                <c:pt idx="89">
                  <c:v>0.273533935546875</c:v>
                </c:pt>
                <c:pt idx="90">
                  <c:v>0.275517578125</c:v>
                </c:pt>
                <c:pt idx="91">
                  <c:v>0.277501220703125</c:v>
                </c:pt>
                <c:pt idx="92">
                  <c:v>0.27948486328125</c:v>
                </c:pt>
                <c:pt idx="93">
                  <c:v>0.281468505859375</c:v>
                </c:pt>
                <c:pt idx="94">
                  <c:v>0.2834521484375</c:v>
                </c:pt>
                <c:pt idx="95">
                  <c:v>0.285435791015625</c:v>
                </c:pt>
                <c:pt idx="96">
                  <c:v>0.28741943359375</c:v>
                </c:pt>
                <c:pt idx="97">
                  <c:v>0.289403076171875</c:v>
                </c:pt>
                <c:pt idx="98">
                  <c:v>0.29138671875</c:v>
                </c:pt>
                <c:pt idx="99">
                  <c:v>0.293370361328125</c:v>
                </c:pt>
                <c:pt idx="100">
                  <c:v>0.29535400390625</c:v>
                </c:pt>
                <c:pt idx="101">
                  <c:v>0.297337646484375</c:v>
                </c:pt>
                <c:pt idx="102">
                  <c:v>0.2993212890625</c:v>
                </c:pt>
                <c:pt idx="103">
                  <c:v>0.301304931640625</c:v>
                </c:pt>
                <c:pt idx="104">
                  <c:v>0.30328857421875</c:v>
                </c:pt>
                <c:pt idx="105">
                  <c:v>0.305272216796875</c:v>
                </c:pt>
                <c:pt idx="106">
                  <c:v>0.307255859375</c:v>
                </c:pt>
                <c:pt idx="107">
                  <c:v>0.309239501953125</c:v>
                </c:pt>
                <c:pt idx="108">
                  <c:v>0.31122314453125</c:v>
                </c:pt>
                <c:pt idx="109">
                  <c:v>0.313206787109375</c:v>
                </c:pt>
                <c:pt idx="110">
                  <c:v>0.3151904296875</c:v>
                </c:pt>
                <c:pt idx="111">
                  <c:v>0.317174072265625</c:v>
                </c:pt>
                <c:pt idx="112">
                  <c:v>0.31915771484375</c:v>
                </c:pt>
                <c:pt idx="113">
                  <c:v>0.321141357421875</c:v>
                </c:pt>
                <c:pt idx="114">
                  <c:v>0.323125</c:v>
                </c:pt>
                <c:pt idx="115">
                  <c:v>0.325108642578125</c:v>
                </c:pt>
                <c:pt idx="116">
                  <c:v>0.32709228515625</c:v>
                </c:pt>
                <c:pt idx="117">
                  <c:v>0.329075927734375</c:v>
                </c:pt>
                <c:pt idx="118">
                  <c:v>0.3310595703125</c:v>
                </c:pt>
                <c:pt idx="119">
                  <c:v>0.333043212890625</c:v>
                </c:pt>
                <c:pt idx="120">
                  <c:v>0.33502685546875</c:v>
                </c:pt>
                <c:pt idx="121">
                  <c:v>0.337010498046875</c:v>
                </c:pt>
                <c:pt idx="122">
                  <c:v>0.338994140625</c:v>
                </c:pt>
                <c:pt idx="123">
                  <c:v>0.340977783203125</c:v>
                </c:pt>
                <c:pt idx="124">
                  <c:v>0.34296142578125</c:v>
                </c:pt>
                <c:pt idx="125">
                  <c:v>0.344945068359375</c:v>
                </c:pt>
                <c:pt idx="126">
                  <c:v>0.3469287109375</c:v>
                </c:pt>
                <c:pt idx="127">
                  <c:v>0.348912353515625</c:v>
                </c:pt>
                <c:pt idx="128">
                  <c:v>0.35089599609375</c:v>
                </c:pt>
                <c:pt idx="129">
                  <c:v>0.352879638671875</c:v>
                </c:pt>
                <c:pt idx="130">
                  <c:v>0.35486328125</c:v>
                </c:pt>
                <c:pt idx="131">
                  <c:v>0.356846923828125</c:v>
                </c:pt>
                <c:pt idx="132">
                  <c:v>0.35883056640625</c:v>
                </c:pt>
                <c:pt idx="133">
                  <c:v>0.360814208984375</c:v>
                </c:pt>
                <c:pt idx="134">
                  <c:v>0.3627978515625</c:v>
                </c:pt>
                <c:pt idx="135">
                  <c:v>0.364781494140625</c:v>
                </c:pt>
                <c:pt idx="136">
                  <c:v>0.36676513671875</c:v>
                </c:pt>
                <c:pt idx="137">
                  <c:v>0.368748779296875</c:v>
                </c:pt>
                <c:pt idx="138">
                  <c:v>0.370732421875</c:v>
                </c:pt>
                <c:pt idx="139">
                  <c:v>0.372716064453125</c:v>
                </c:pt>
                <c:pt idx="140">
                  <c:v>0.37469970703125</c:v>
                </c:pt>
                <c:pt idx="141">
                  <c:v>0.376683349609375</c:v>
                </c:pt>
                <c:pt idx="142">
                  <c:v>0.3786669921875</c:v>
                </c:pt>
                <c:pt idx="143">
                  <c:v>0.380650634765625</c:v>
                </c:pt>
                <c:pt idx="144">
                  <c:v>0.38263427734375</c:v>
                </c:pt>
                <c:pt idx="145">
                  <c:v>0.384617919921875</c:v>
                </c:pt>
                <c:pt idx="146">
                  <c:v>0.3866015625</c:v>
                </c:pt>
                <c:pt idx="147">
                  <c:v>0.388585205078125</c:v>
                </c:pt>
                <c:pt idx="148">
                  <c:v>0.39056884765625</c:v>
                </c:pt>
                <c:pt idx="149">
                  <c:v>0.392552490234375</c:v>
                </c:pt>
                <c:pt idx="150">
                  <c:v>0.3945361328125</c:v>
                </c:pt>
                <c:pt idx="151">
                  <c:v>0.396519775390625</c:v>
                </c:pt>
                <c:pt idx="152">
                  <c:v>0.39850341796875</c:v>
                </c:pt>
                <c:pt idx="153">
                  <c:v>0.400487060546875</c:v>
                </c:pt>
                <c:pt idx="154">
                  <c:v>0.402470703125</c:v>
                </c:pt>
                <c:pt idx="155">
                  <c:v>0.404454345703125</c:v>
                </c:pt>
                <c:pt idx="156">
                  <c:v>0.40643798828125</c:v>
                </c:pt>
                <c:pt idx="157">
                  <c:v>0.408421630859375</c:v>
                </c:pt>
                <c:pt idx="158">
                  <c:v>0.4104052734375</c:v>
                </c:pt>
                <c:pt idx="159">
                  <c:v>0.412388916015625</c:v>
                </c:pt>
                <c:pt idx="160">
                  <c:v>0.41437255859375</c:v>
                </c:pt>
                <c:pt idx="161">
                  <c:v>0.416356201171875</c:v>
                </c:pt>
                <c:pt idx="162">
                  <c:v>0.41833984375</c:v>
                </c:pt>
                <c:pt idx="163">
                  <c:v>0.420323486328125</c:v>
                </c:pt>
                <c:pt idx="164">
                  <c:v>0.42230712890625</c:v>
                </c:pt>
                <c:pt idx="165">
                  <c:v>0.424290771484375</c:v>
                </c:pt>
                <c:pt idx="166">
                  <c:v>0.4262744140625</c:v>
                </c:pt>
                <c:pt idx="167">
                  <c:v>0.428258056640625</c:v>
                </c:pt>
                <c:pt idx="168">
                  <c:v>0.43024169921875</c:v>
                </c:pt>
                <c:pt idx="169">
                  <c:v>0.432225341796875</c:v>
                </c:pt>
                <c:pt idx="170">
                  <c:v>0.434208984375</c:v>
                </c:pt>
                <c:pt idx="171">
                  <c:v>0.436192626953125</c:v>
                </c:pt>
                <c:pt idx="172">
                  <c:v>0.43817626953125</c:v>
                </c:pt>
                <c:pt idx="173">
                  <c:v>0.440159912109375</c:v>
                </c:pt>
                <c:pt idx="174">
                  <c:v>0.4421435546875</c:v>
                </c:pt>
                <c:pt idx="175">
                  <c:v>0.444127197265625</c:v>
                </c:pt>
                <c:pt idx="176">
                  <c:v>0.44611083984375</c:v>
                </c:pt>
                <c:pt idx="177">
                  <c:v>0.448094482421875</c:v>
                </c:pt>
                <c:pt idx="178">
                  <c:v>0.450078125</c:v>
                </c:pt>
                <c:pt idx="179">
                  <c:v>0.452061767578125</c:v>
                </c:pt>
                <c:pt idx="180">
                  <c:v>0.45404541015625</c:v>
                </c:pt>
                <c:pt idx="181">
                  <c:v>0.456029052734375</c:v>
                </c:pt>
                <c:pt idx="182">
                  <c:v>0.4580126953125</c:v>
                </c:pt>
                <c:pt idx="183">
                  <c:v>0.459996337890625</c:v>
                </c:pt>
                <c:pt idx="184">
                  <c:v>0.46197998046875</c:v>
                </c:pt>
                <c:pt idx="185">
                  <c:v>0.463963623046875</c:v>
                </c:pt>
                <c:pt idx="186">
                  <c:v>0.465947265625</c:v>
                </c:pt>
                <c:pt idx="187">
                  <c:v>0.467930908203125</c:v>
                </c:pt>
                <c:pt idx="188">
                  <c:v>0.46991455078125</c:v>
                </c:pt>
                <c:pt idx="189">
                  <c:v>0.471898193359375</c:v>
                </c:pt>
                <c:pt idx="190">
                  <c:v>0.4738818359375</c:v>
                </c:pt>
                <c:pt idx="191">
                  <c:v>0.475865478515625</c:v>
                </c:pt>
                <c:pt idx="192">
                  <c:v>0.47784912109375</c:v>
                </c:pt>
                <c:pt idx="193">
                  <c:v>0.479832763671875</c:v>
                </c:pt>
                <c:pt idx="194">
                  <c:v>0.48181640625</c:v>
                </c:pt>
                <c:pt idx="195">
                  <c:v>0.483800048828125</c:v>
                </c:pt>
                <c:pt idx="196">
                  <c:v>0.48578369140625</c:v>
                </c:pt>
                <c:pt idx="197">
                  <c:v>0.487767333984375</c:v>
                </c:pt>
                <c:pt idx="198">
                  <c:v>0.4897509765625</c:v>
                </c:pt>
                <c:pt idx="199">
                  <c:v>0.491734619140625</c:v>
                </c:pt>
                <c:pt idx="200">
                  <c:v>0.49371826171875</c:v>
                </c:pt>
                <c:pt idx="201">
                  <c:v>0.495701904296875</c:v>
                </c:pt>
                <c:pt idx="202">
                  <c:v>0.497685546875</c:v>
                </c:pt>
                <c:pt idx="203">
                  <c:v>0.499669189453125</c:v>
                </c:pt>
                <c:pt idx="204">
                  <c:v>0.50165283203125</c:v>
                </c:pt>
                <c:pt idx="205">
                  <c:v>0.503636474609375</c:v>
                </c:pt>
                <c:pt idx="206">
                  <c:v>0.5056201171875</c:v>
                </c:pt>
                <c:pt idx="207">
                  <c:v>0.507603759765625</c:v>
                </c:pt>
                <c:pt idx="208">
                  <c:v>0.50958740234375</c:v>
                </c:pt>
                <c:pt idx="209">
                  <c:v>0.511571044921875</c:v>
                </c:pt>
                <c:pt idx="210">
                  <c:v>0.5135546875</c:v>
                </c:pt>
                <c:pt idx="211">
                  <c:v>0.515538330078125</c:v>
                </c:pt>
                <c:pt idx="212">
                  <c:v>0.51752197265625</c:v>
                </c:pt>
                <c:pt idx="213">
                  <c:v>0.519505615234375</c:v>
                </c:pt>
                <c:pt idx="214">
                  <c:v>0.5214892578125</c:v>
                </c:pt>
                <c:pt idx="215">
                  <c:v>0.523472900390625</c:v>
                </c:pt>
                <c:pt idx="216">
                  <c:v>0.52545654296875</c:v>
                </c:pt>
                <c:pt idx="217">
                  <c:v>0.527440185546875</c:v>
                </c:pt>
                <c:pt idx="218">
                  <c:v>0.529423828125</c:v>
                </c:pt>
                <c:pt idx="219">
                  <c:v>0.531407470703125</c:v>
                </c:pt>
                <c:pt idx="220">
                  <c:v>0.53339111328125</c:v>
                </c:pt>
                <c:pt idx="221">
                  <c:v>0.535374755859375</c:v>
                </c:pt>
                <c:pt idx="222">
                  <c:v>0.5373583984375</c:v>
                </c:pt>
                <c:pt idx="223">
                  <c:v>0.539342041015625</c:v>
                </c:pt>
                <c:pt idx="224">
                  <c:v>0.54132568359375</c:v>
                </c:pt>
                <c:pt idx="225">
                  <c:v>0.543309326171875</c:v>
                </c:pt>
                <c:pt idx="226">
                  <c:v>0.54529296875</c:v>
                </c:pt>
                <c:pt idx="227">
                  <c:v>0.547276611328125</c:v>
                </c:pt>
                <c:pt idx="228">
                  <c:v>0.54926025390625</c:v>
                </c:pt>
                <c:pt idx="229">
                  <c:v>0.551243896484375</c:v>
                </c:pt>
                <c:pt idx="230">
                  <c:v>0.5532275390625</c:v>
                </c:pt>
                <c:pt idx="231">
                  <c:v>0.555211181640625</c:v>
                </c:pt>
                <c:pt idx="232">
                  <c:v>0.55719482421875</c:v>
                </c:pt>
                <c:pt idx="233">
                  <c:v>0.559178466796875</c:v>
                </c:pt>
                <c:pt idx="234">
                  <c:v>0.561162109375</c:v>
                </c:pt>
                <c:pt idx="235">
                  <c:v>0.563145751953125</c:v>
                </c:pt>
                <c:pt idx="236">
                  <c:v>0.56512939453125</c:v>
                </c:pt>
                <c:pt idx="237">
                  <c:v>0.567113037109375</c:v>
                </c:pt>
                <c:pt idx="238">
                  <c:v>0.5690966796875</c:v>
                </c:pt>
                <c:pt idx="239">
                  <c:v>0.571080322265625</c:v>
                </c:pt>
                <c:pt idx="240">
                  <c:v>0.57306396484375</c:v>
                </c:pt>
                <c:pt idx="241">
                  <c:v>0.575047607421875</c:v>
                </c:pt>
                <c:pt idx="242">
                  <c:v>0.57703125</c:v>
                </c:pt>
                <c:pt idx="243">
                  <c:v>0.579014892578125</c:v>
                </c:pt>
                <c:pt idx="244">
                  <c:v>0.58099853515625</c:v>
                </c:pt>
                <c:pt idx="245">
                  <c:v>0.582982177734375</c:v>
                </c:pt>
                <c:pt idx="246">
                  <c:v>0.5849658203125</c:v>
                </c:pt>
                <c:pt idx="247">
                  <c:v>0.586949462890625</c:v>
                </c:pt>
                <c:pt idx="248">
                  <c:v>0.58893310546875</c:v>
                </c:pt>
                <c:pt idx="249">
                  <c:v>0.590916748046875</c:v>
                </c:pt>
                <c:pt idx="250">
                  <c:v>0.592900390625</c:v>
                </c:pt>
                <c:pt idx="251">
                  <c:v>0.594884033203125</c:v>
                </c:pt>
                <c:pt idx="252">
                  <c:v>0.59686767578125</c:v>
                </c:pt>
                <c:pt idx="253">
                  <c:v>0.598851318359375</c:v>
                </c:pt>
                <c:pt idx="254">
                  <c:v>0.6008349609375</c:v>
                </c:pt>
                <c:pt idx="255">
                  <c:v>0.602818603515625</c:v>
                </c:pt>
                <c:pt idx="256">
                  <c:v>0.60480224609375</c:v>
                </c:pt>
                <c:pt idx="257">
                  <c:v>0.606785888671875</c:v>
                </c:pt>
                <c:pt idx="258">
                  <c:v>0.60876953125</c:v>
                </c:pt>
                <c:pt idx="259">
                  <c:v>0.610753173828125</c:v>
                </c:pt>
                <c:pt idx="260">
                  <c:v>0.61273681640625</c:v>
                </c:pt>
                <c:pt idx="261">
                  <c:v>0.614720458984375</c:v>
                </c:pt>
                <c:pt idx="262">
                  <c:v>0.6167041015625</c:v>
                </c:pt>
                <c:pt idx="263">
                  <c:v>0.618687744140625</c:v>
                </c:pt>
                <c:pt idx="264">
                  <c:v>0.62067138671875</c:v>
                </c:pt>
                <c:pt idx="265">
                  <c:v>0.622655029296875</c:v>
                </c:pt>
                <c:pt idx="266">
                  <c:v>0.624638671875</c:v>
                </c:pt>
                <c:pt idx="267">
                  <c:v>0.626622314453125</c:v>
                </c:pt>
                <c:pt idx="268">
                  <c:v>0.62860595703125</c:v>
                </c:pt>
                <c:pt idx="269">
                  <c:v>0.630589599609375</c:v>
                </c:pt>
                <c:pt idx="270">
                  <c:v>0.6325732421875</c:v>
                </c:pt>
                <c:pt idx="271">
                  <c:v>0.634556884765625</c:v>
                </c:pt>
                <c:pt idx="272">
                  <c:v>0.63654052734375</c:v>
                </c:pt>
                <c:pt idx="273">
                  <c:v>0.638524169921875</c:v>
                </c:pt>
                <c:pt idx="274">
                  <c:v>0.6405078125</c:v>
                </c:pt>
                <c:pt idx="275">
                  <c:v>0.642491455078125</c:v>
                </c:pt>
                <c:pt idx="276">
                  <c:v>0.64447509765625</c:v>
                </c:pt>
                <c:pt idx="277">
                  <c:v>0.646458740234375</c:v>
                </c:pt>
                <c:pt idx="278">
                  <c:v>0.6484423828125</c:v>
                </c:pt>
                <c:pt idx="279">
                  <c:v>0.650426025390625</c:v>
                </c:pt>
                <c:pt idx="280">
                  <c:v>0.65240966796875</c:v>
                </c:pt>
                <c:pt idx="281">
                  <c:v>0.654393310546875</c:v>
                </c:pt>
                <c:pt idx="282">
                  <c:v>0.656376953125</c:v>
                </c:pt>
                <c:pt idx="283">
                  <c:v>0.658360595703125</c:v>
                </c:pt>
                <c:pt idx="284">
                  <c:v>0.66034423828125</c:v>
                </c:pt>
                <c:pt idx="285">
                  <c:v>0.662327880859375</c:v>
                </c:pt>
                <c:pt idx="286">
                  <c:v>0.6643115234375</c:v>
                </c:pt>
                <c:pt idx="287">
                  <c:v>0.666295166015625</c:v>
                </c:pt>
                <c:pt idx="288">
                  <c:v>0.66827880859375</c:v>
                </c:pt>
                <c:pt idx="289">
                  <c:v>0.670262451171875</c:v>
                </c:pt>
                <c:pt idx="290">
                  <c:v>0.67224609375</c:v>
                </c:pt>
                <c:pt idx="291">
                  <c:v>0.674229736328125</c:v>
                </c:pt>
                <c:pt idx="292">
                  <c:v>0.67621337890625</c:v>
                </c:pt>
                <c:pt idx="293">
                  <c:v>0.678197021484375</c:v>
                </c:pt>
                <c:pt idx="294">
                  <c:v>0.6801806640625</c:v>
                </c:pt>
                <c:pt idx="295">
                  <c:v>0.682164306640625</c:v>
                </c:pt>
                <c:pt idx="296">
                  <c:v>0.68414794921875</c:v>
                </c:pt>
                <c:pt idx="297">
                  <c:v>0.686131591796875</c:v>
                </c:pt>
                <c:pt idx="298">
                  <c:v>0.688115234375</c:v>
                </c:pt>
                <c:pt idx="299">
                  <c:v>0.690098876953125</c:v>
                </c:pt>
                <c:pt idx="300">
                  <c:v>0.69208251953125</c:v>
                </c:pt>
                <c:pt idx="301">
                  <c:v>0.694066162109375</c:v>
                </c:pt>
                <c:pt idx="302">
                  <c:v>0.6960498046875</c:v>
                </c:pt>
                <c:pt idx="303">
                  <c:v>0.698033447265625</c:v>
                </c:pt>
                <c:pt idx="304">
                  <c:v>0.70001708984375</c:v>
                </c:pt>
                <c:pt idx="305">
                  <c:v>0.702000732421875</c:v>
                </c:pt>
                <c:pt idx="306">
                  <c:v>0.703984375</c:v>
                </c:pt>
                <c:pt idx="307">
                  <c:v>0.705968017578125</c:v>
                </c:pt>
                <c:pt idx="308">
                  <c:v>0.70795166015625</c:v>
                </c:pt>
                <c:pt idx="309">
                  <c:v>0.709935302734375</c:v>
                </c:pt>
                <c:pt idx="310">
                  <c:v>0.7119189453125</c:v>
                </c:pt>
                <c:pt idx="311">
                  <c:v>0.713902587890625</c:v>
                </c:pt>
                <c:pt idx="312">
                  <c:v>0.71588623046875</c:v>
                </c:pt>
                <c:pt idx="313">
                  <c:v>0.717869873046875</c:v>
                </c:pt>
                <c:pt idx="314">
                  <c:v>0.719853515625</c:v>
                </c:pt>
                <c:pt idx="315">
                  <c:v>0.721837158203125</c:v>
                </c:pt>
                <c:pt idx="316">
                  <c:v>0.72382080078125</c:v>
                </c:pt>
                <c:pt idx="317">
                  <c:v>0.725804443359375</c:v>
                </c:pt>
                <c:pt idx="318">
                  <c:v>0.7277880859375</c:v>
                </c:pt>
                <c:pt idx="319">
                  <c:v>0.729771728515625</c:v>
                </c:pt>
                <c:pt idx="320">
                  <c:v>0.73175537109375</c:v>
                </c:pt>
                <c:pt idx="321">
                  <c:v>0.733739013671875</c:v>
                </c:pt>
                <c:pt idx="322">
                  <c:v>0.73572265625</c:v>
                </c:pt>
                <c:pt idx="323">
                  <c:v>0.737706298828125</c:v>
                </c:pt>
                <c:pt idx="324">
                  <c:v>0.73968994140625</c:v>
                </c:pt>
                <c:pt idx="325">
                  <c:v>0.741673583984375</c:v>
                </c:pt>
                <c:pt idx="326">
                  <c:v>0.7436572265625</c:v>
                </c:pt>
                <c:pt idx="327">
                  <c:v>0.745640869140625</c:v>
                </c:pt>
                <c:pt idx="328">
                  <c:v>0.74762451171875</c:v>
                </c:pt>
                <c:pt idx="329">
                  <c:v>0.749608154296875</c:v>
                </c:pt>
                <c:pt idx="330">
                  <c:v>0.751591796875</c:v>
                </c:pt>
                <c:pt idx="331">
                  <c:v>0.753575439453125</c:v>
                </c:pt>
                <c:pt idx="332">
                  <c:v>0.75555908203125</c:v>
                </c:pt>
                <c:pt idx="333">
                  <c:v>0.757542724609375</c:v>
                </c:pt>
                <c:pt idx="334">
                  <c:v>0.7595263671875</c:v>
                </c:pt>
                <c:pt idx="335">
                  <c:v>0.761510009765625</c:v>
                </c:pt>
                <c:pt idx="336">
                  <c:v>0.76349365234375</c:v>
                </c:pt>
                <c:pt idx="337">
                  <c:v>0.765477294921875</c:v>
                </c:pt>
                <c:pt idx="338">
                  <c:v>0.7674609375</c:v>
                </c:pt>
                <c:pt idx="339">
                  <c:v>0.769444580078125</c:v>
                </c:pt>
                <c:pt idx="340">
                  <c:v>0.77142822265625</c:v>
                </c:pt>
                <c:pt idx="341">
                  <c:v>0.773411865234375</c:v>
                </c:pt>
                <c:pt idx="342">
                  <c:v>0.7753955078125</c:v>
                </c:pt>
                <c:pt idx="343">
                  <c:v>0.777379150390625</c:v>
                </c:pt>
                <c:pt idx="344">
                  <c:v>0.77936279296875</c:v>
                </c:pt>
                <c:pt idx="345">
                  <c:v>0.781346435546875</c:v>
                </c:pt>
                <c:pt idx="346">
                  <c:v>0.783330078125</c:v>
                </c:pt>
                <c:pt idx="347">
                  <c:v>0.785313720703125</c:v>
                </c:pt>
                <c:pt idx="348">
                  <c:v>0.78729736328125</c:v>
                </c:pt>
                <c:pt idx="349">
                  <c:v>0.789281005859375</c:v>
                </c:pt>
                <c:pt idx="350">
                  <c:v>0.7912646484375</c:v>
                </c:pt>
                <c:pt idx="351">
                  <c:v>0.793248291015625</c:v>
                </c:pt>
                <c:pt idx="352">
                  <c:v>0.79523193359375</c:v>
                </c:pt>
                <c:pt idx="353">
                  <c:v>0.797215576171875</c:v>
                </c:pt>
                <c:pt idx="354">
                  <c:v>0.79919921875</c:v>
                </c:pt>
                <c:pt idx="355">
                  <c:v>0.801182861328125</c:v>
                </c:pt>
                <c:pt idx="356">
                  <c:v>0.80316650390625</c:v>
                </c:pt>
                <c:pt idx="357">
                  <c:v>0.805150146484375</c:v>
                </c:pt>
                <c:pt idx="358">
                  <c:v>0.8071337890625</c:v>
                </c:pt>
                <c:pt idx="359">
                  <c:v>0.809117431640625</c:v>
                </c:pt>
                <c:pt idx="360">
                  <c:v>0.81110107421875</c:v>
                </c:pt>
                <c:pt idx="361">
                  <c:v>0.813084716796875</c:v>
                </c:pt>
                <c:pt idx="362">
                  <c:v>0.815068359375</c:v>
                </c:pt>
                <c:pt idx="363">
                  <c:v>0.817052001953125</c:v>
                </c:pt>
                <c:pt idx="364">
                  <c:v>0.81903564453125</c:v>
                </c:pt>
                <c:pt idx="365">
                  <c:v>0.821019287109375</c:v>
                </c:pt>
                <c:pt idx="366">
                  <c:v>0.8230029296875</c:v>
                </c:pt>
                <c:pt idx="367">
                  <c:v>0.824986572265625</c:v>
                </c:pt>
                <c:pt idx="368">
                  <c:v>0.82697021484375</c:v>
                </c:pt>
                <c:pt idx="369">
                  <c:v>0.828953857421875</c:v>
                </c:pt>
                <c:pt idx="370">
                  <c:v>0.8309375</c:v>
                </c:pt>
                <c:pt idx="371">
                  <c:v>0.832921142578125</c:v>
                </c:pt>
                <c:pt idx="372">
                  <c:v>0.83490478515625</c:v>
                </c:pt>
                <c:pt idx="373">
                  <c:v>0.836888427734375</c:v>
                </c:pt>
                <c:pt idx="374">
                  <c:v>0.8388720703125</c:v>
                </c:pt>
                <c:pt idx="375">
                  <c:v>0.840855712890625</c:v>
                </c:pt>
                <c:pt idx="376">
                  <c:v>0.84283935546875</c:v>
                </c:pt>
                <c:pt idx="377">
                  <c:v>0.844822998046875</c:v>
                </c:pt>
                <c:pt idx="378">
                  <c:v>0.846806640625</c:v>
                </c:pt>
                <c:pt idx="379">
                  <c:v>0.848790283203125</c:v>
                </c:pt>
                <c:pt idx="380">
                  <c:v>0.85077392578125</c:v>
                </c:pt>
                <c:pt idx="381">
                  <c:v>0.852757568359375</c:v>
                </c:pt>
                <c:pt idx="382">
                  <c:v>0.8547412109375</c:v>
                </c:pt>
                <c:pt idx="383">
                  <c:v>0.856724853515625</c:v>
                </c:pt>
                <c:pt idx="384">
                  <c:v>0.85870849609375</c:v>
                </c:pt>
                <c:pt idx="385">
                  <c:v>0.860692138671875</c:v>
                </c:pt>
                <c:pt idx="386">
                  <c:v>0.86267578125</c:v>
                </c:pt>
                <c:pt idx="387">
                  <c:v>0.864659423828125</c:v>
                </c:pt>
                <c:pt idx="388">
                  <c:v>0.86664306640625</c:v>
                </c:pt>
                <c:pt idx="389">
                  <c:v>0.868626708984375</c:v>
                </c:pt>
                <c:pt idx="390">
                  <c:v>0.8706103515625</c:v>
                </c:pt>
                <c:pt idx="391">
                  <c:v>0.872593994140625</c:v>
                </c:pt>
                <c:pt idx="392">
                  <c:v>0.87457763671875</c:v>
                </c:pt>
                <c:pt idx="393">
                  <c:v>0.876561279296875</c:v>
                </c:pt>
                <c:pt idx="394">
                  <c:v>0.878544921875</c:v>
                </c:pt>
                <c:pt idx="395">
                  <c:v>0.880528564453125</c:v>
                </c:pt>
                <c:pt idx="396">
                  <c:v>0.88251220703125</c:v>
                </c:pt>
                <c:pt idx="397">
                  <c:v>0.884495849609375</c:v>
                </c:pt>
                <c:pt idx="398">
                  <c:v>0.8864794921875</c:v>
                </c:pt>
                <c:pt idx="399">
                  <c:v>0.888463134765625</c:v>
                </c:pt>
                <c:pt idx="400">
                  <c:v>0.89044677734375</c:v>
                </c:pt>
                <c:pt idx="401">
                  <c:v>0.892430419921875</c:v>
                </c:pt>
                <c:pt idx="402">
                  <c:v>0.8944140625</c:v>
                </c:pt>
                <c:pt idx="403">
                  <c:v>0.896397705078125</c:v>
                </c:pt>
                <c:pt idx="404">
                  <c:v>0.89838134765625</c:v>
                </c:pt>
                <c:pt idx="405">
                  <c:v>0.900364990234375</c:v>
                </c:pt>
                <c:pt idx="406">
                  <c:v>0.9023486328125</c:v>
                </c:pt>
                <c:pt idx="407">
                  <c:v>0.904332275390625</c:v>
                </c:pt>
                <c:pt idx="408">
                  <c:v>0.90631591796875</c:v>
                </c:pt>
                <c:pt idx="409">
                  <c:v>0.908299560546875</c:v>
                </c:pt>
                <c:pt idx="410">
                  <c:v>0.910283203125</c:v>
                </c:pt>
                <c:pt idx="411">
                  <c:v>0.912266845703125</c:v>
                </c:pt>
                <c:pt idx="412">
                  <c:v>0.91425048828125</c:v>
                </c:pt>
                <c:pt idx="413">
                  <c:v>0.916234130859375</c:v>
                </c:pt>
                <c:pt idx="414">
                  <c:v>0.9182177734375</c:v>
                </c:pt>
                <c:pt idx="415">
                  <c:v>0.920201416015625</c:v>
                </c:pt>
                <c:pt idx="416">
                  <c:v>0.92218505859375</c:v>
                </c:pt>
                <c:pt idx="417">
                  <c:v>0.924168701171875</c:v>
                </c:pt>
                <c:pt idx="418">
                  <c:v>0.92615234375</c:v>
                </c:pt>
                <c:pt idx="419">
                  <c:v>0.928135986328125</c:v>
                </c:pt>
                <c:pt idx="420">
                  <c:v>0.93011962890625</c:v>
                </c:pt>
                <c:pt idx="421">
                  <c:v>0.932103271484375</c:v>
                </c:pt>
                <c:pt idx="422">
                  <c:v>0.9340869140625</c:v>
                </c:pt>
                <c:pt idx="423">
                  <c:v>0.936070556640625</c:v>
                </c:pt>
                <c:pt idx="424">
                  <c:v>0.93805419921875</c:v>
                </c:pt>
                <c:pt idx="425">
                  <c:v>0.940037841796875</c:v>
                </c:pt>
                <c:pt idx="426">
                  <c:v>0.942021484375</c:v>
                </c:pt>
                <c:pt idx="427">
                  <c:v>0.944005126953125</c:v>
                </c:pt>
                <c:pt idx="428">
                  <c:v>0.94598876953125</c:v>
                </c:pt>
                <c:pt idx="429">
                  <c:v>0.947972412109375</c:v>
                </c:pt>
                <c:pt idx="430">
                  <c:v>0.9499560546875</c:v>
                </c:pt>
                <c:pt idx="431">
                  <c:v>0.951939697265625</c:v>
                </c:pt>
                <c:pt idx="432">
                  <c:v>0.95392333984375</c:v>
                </c:pt>
                <c:pt idx="433">
                  <c:v>0.955906982421875</c:v>
                </c:pt>
                <c:pt idx="434">
                  <c:v>0.957890625</c:v>
                </c:pt>
                <c:pt idx="435">
                  <c:v>0.959874267578125</c:v>
                </c:pt>
                <c:pt idx="436">
                  <c:v>0.96185791015625</c:v>
                </c:pt>
                <c:pt idx="437">
                  <c:v>0.963841552734375</c:v>
                </c:pt>
                <c:pt idx="438">
                  <c:v>0.9658251953125</c:v>
                </c:pt>
                <c:pt idx="439">
                  <c:v>0.967808837890625</c:v>
                </c:pt>
                <c:pt idx="440">
                  <c:v>0.96979248046875</c:v>
                </c:pt>
                <c:pt idx="441">
                  <c:v>0.971776123046875</c:v>
                </c:pt>
                <c:pt idx="442">
                  <c:v>0.973759765625</c:v>
                </c:pt>
                <c:pt idx="443">
                  <c:v>0.975743408203125</c:v>
                </c:pt>
                <c:pt idx="444">
                  <c:v>0.97772705078125</c:v>
                </c:pt>
                <c:pt idx="445">
                  <c:v>0.979710693359375</c:v>
                </c:pt>
                <c:pt idx="446">
                  <c:v>0.9816943359375</c:v>
                </c:pt>
                <c:pt idx="447">
                  <c:v>0.983677978515625</c:v>
                </c:pt>
                <c:pt idx="448">
                  <c:v>0.98566162109375</c:v>
                </c:pt>
                <c:pt idx="449">
                  <c:v>0.987645263671875</c:v>
                </c:pt>
                <c:pt idx="450">
                  <c:v>0.98962890625</c:v>
                </c:pt>
                <c:pt idx="451">
                  <c:v>0.991612548828125</c:v>
                </c:pt>
                <c:pt idx="452">
                  <c:v>0.99359619140625</c:v>
                </c:pt>
                <c:pt idx="453">
                  <c:v>0.995579833984375</c:v>
                </c:pt>
                <c:pt idx="454">
                  <c:v>0.9975634765625</c:v>
                </c:pt>
                <c:pt idx="455">
                  <c:v>0.999547119140625</c:v>
                </c:pt>
                <c:pt idx="456">
                  <c:v>1.0015307617187501</c:v>
                </c:pt>
                <c:pt idx="457">
                  <c:v>1.0035144042968751</c:v>
                </c:pt>
                <c:pt idx="458">
                  <c:v>1.0054980468750001</c:v>
                </c:pt>
                <c:pt idx="459">
                  <c:v>1.0074816894531251</c:v>
                </c:pt>
                <c:pt idx="460">
                  <c:v>1.0094653320312501</c:v>
                </c:pt>
                <c:pt idx="461">
                  <c:v>1.0114489746093751</c:v>
                </c:pt>
                <c:pt idx="462">
                  <c:v>1.0134326171875001</c:v>
                </c:pt>
                <c:pt idx="463">
                  <c:v>1.0154162597656251</c:v>
                </c:pt>
                <c:pt idx="464">
                  <c:v>1.0173999023437501</c:v>
                </c:pt>
                <c:pt idx="465">
                  <c:v>1.0193835449218751</c:v>
                </c:pt>
                <c:pt idx="466">
                  <c:v>1.0213671875000001</c:v>
                </c:pt>
                <c:pt idx="467">
                  <c:v>1.0233508300781251</c:v>
                </c:pt>
                <c:pt idx="468">
                  <c:v>1.0253344726562501</c:v>
                </c:pt>
                <c:pt idx="469">
                  <c:v>1.0273181152343751</c:v>
                </c:pt>
                <c:pt idx="470">
                  <c:v>1.0293017578125001</c:v>
                </c:pt>
                <c:pt idx="471">
                  <c:v>1.0312854003906251</c:v>
                </c:pt>
                <c:pt idx="472">
                  <c:v>1.0332690429687501</c:v>
                </c:pt>
                <c:pt idx="473">
                  <c:v>1.0352526855468751</c:v>
                </c:pt>
                <c:pt idx="474">
                  <c:v>1.0372363281250001</c:v>
                </c:pt>
                <c:pt idx="475">
                  <c:v>1.0392199707031251</c:v>
                </c:pt>
                <c:pt idx="476">
                  <c:v>1.0412036132812501</c:v>
                </c:pt>
                <c:pt idx="477">
                  <c:v>1.0431872558593751</c:v>
                </c:pt>
                <c:pt idx="478">
                  <c:v>1.0451708984375001</c:v>
                </c:pt>
                <c:pt idx="479">
                  <c:v>1.0471545410156251</c:v>
                </c:pt>
                <c:pt idx="480">
                  <c:v>1.0491381835937501</c:v>
                </c:pt>
                <c:pt idx="481">
                  <c:v>1.0511218261718751</c:v>
                </c:pt>
                <c:pt idx="482">
                  <c:v>1.0531054687500001</c:v>
                </c:pt>
                <c:pt idx="483">
                  <c:v>1.0550891113281251</c:v>
                </c:pt>
                <c:pt idx="484">
                  <c:v>1.0570727539062501</c:v>
                </c:pt>
                <c:pt idx="485">
                  <c:v>1.0590563964843751</c:v>
                </c:pt>
                <c:pt idx="486">
                  <c:v>1.0610400390625001</c:v>
                </c:pt>
                <c:pt idx="487">
                  <c:v>1.0630236816406251</c:v>
                </c:pt>
                <c:pt idx="488">
                  <c:v>1.0650073242187501</c:v>
                </c:pt>
                <c:pt idx="489">
                  <c:v>1.0669909667968751</c:v>
                </c:pt>
                <c:pt idx="490">
                  <c:v>1.0689746093750001</c:v>
                </c:pt>
                <c:pt idx="491">
                  <c:v>1.0709582519531251</c:v>
                </c:pt>
                <c:pt idx="492">
                  <c:v>1.0729418945312501</c:v>
                </c:pt>
                <c:pt idx="493">
                  <c:v>1.0749255371093751</c:v>
                </c:pt>
                <c:pt idx="494">
                  <c:v>1.0769091796875001</c:v>
                </c:pt>
                <c:pt idx="495">
                  <c:v>1.0788928222656251</c:v>
                </c:pt>
                <c:pt idx="496">
                  <c:v>1.0808764648437501</c:v>
                </c:pt>
                <c:pt idx="497">
                  <c:v>1.0828601074218751</c:v>
                </c:pt>
                <c:pt idx="498">
                  <c:v>1.0848437500000001</c:v>
                </c:pt>
                <c:pt idx="499">
                  <c:v>1.0868273925781251</c:v>
                </c:pt>
                <c:pt idx="500">
                  <c:v>1.0888110351562501</c:v>
                </c:pt>
                <c:pt idx="501">
                  <c:v>1.0907946777343751</c:v>
                </c:pt>
                <c:pt idx="502">
                  <c:v>1.0927783203125001</c:v>
                </c:pt>
                <c:pt idx="503">
                  <c:v>1.0947619628906251</c:v>
                </c:pt>
                <c:pt idx="504">
                  <c:v>1.0967456054687501</c:v>
                </c:pt>
                <c:pt idx="505">
                  <c:v>1.0987292480468751</c:v>
                </c:pt>
                <c:pt idx="506">
                  <c:v>1.1007128906250001</c:v>
                </c:pt>
                <c:pt idx="507">
                  <c:v>1.1026965332031251</c:v>
                </c:pt>
                <c:pt idx="508">
                  <c:v>1.1046801757812501</c:v>
                </c:pt>
                <c:pt idx="509">
                  <c:v>1.1066638183593751</c:v>
                </c:pt>
                <c:pt idx="510">
                  <c:v>1.1086474609375001</c:v>
                </c:pt>
                <c:pt idx="511">
                  <c:v>1.1106311035156251</c:v>
                </c:pt>
                <c:pt idx="512">
                  <c:v>1.1126147460937501</c:v>
                </c:pt>
                <c:pt idx="513">
                  <c:v>1.1145983886718751</c:v>
                </c:pt>
                <c:pt idx="514">
                  <c:v>1.1165820312500001</c:v>
                </c:pt>
                <c:pt idx="515">
                  <c:v>1.1185656738281251</c:v>
                </c:pt>
                <c:pt idx="516">
                  <c:v>1.1205493164062501</c:v>
                </c:pt>
                <c:pt idx="517">
                  <c:v>1.1225329589843751</c:v>
                </c:pt>
                <c:pt idx="518">
                  <c:v>1.1245166015625001</c:v>
                </c:pt>
                <c:pt idx="519">
                  <c:v>1.1265002441406251</c:v>
                </c:pt>
                <c:pt idx="520">
                  <c:v>1.1284838867187501</c:v>
                </c:pt>
                <c:pt idx="521">
                  <c:v>1.1304675292968751</c:v>
                </c:pt>
                <c:pt idx="522">
                  <c:v>1.1324511718750001</c:v>
                </c:pt>
                <c:pt idx="523">
                  <c:v>1.1344348144531251</c:v>
                </c:pt>
                <c:pt idx="524">
                  <c:v>1.1364184570312501</c:v>
                </c:pt>
                <c:pt idx="525">
                  <c:v>1.1384020996093751</c:v>
                </c:pt>
                <c:pt idx="526">
                  <c:v>1.1403857421875001</c:v>
                </c:pt>
                <c:pt idx="527">
                  <c:v>1.1423693847656251</c:v>
                </c:pt>
                <c:pt idx="528">
                  <c:v>1.1443530273437501</c:v>
                </c:pt>
                <c:pt idx="529">
                  <c:v>1.1463366699218751</c:v>
                </c:pt>
                <c:pt idx="530">
                  <c:v>1.1483203125000001</c:v>
                </c:pt>
                <c:pt idx="531">
                  <c:v>1.1503039550781251</c:v>
                </c:pt>
                <c:pt idx="532">
                  <c:v>1.1522875976562501</c:v>
                </c:pt>
                <c:pt idx="533">
                  <c:v>1.1542712402343751</c:v>
                </c:pt>
                <c:pt idx="534">
                  <c:v>1.1562548828125001</c:v>
                </c:pt>
                <c:pt idx="535">
                  <c:v>1.1582385253906251</c:v>
                </c:pt>
                <c:pt idx="536">
                  <c:v>1.1602221679687501</c:v>
                </c:pt>
                <c:pt idx="537">
                  <c:v>1.1622058105468751</c:v>
                </c:pt>
                <c:pt idx="538">
                  <c:v>1.1641894531250001</c:v>
                </c:pt>
                <c:pt idx="539">
                  <c:v>1.1661730957031251</c:v>
                </c:pt>
                <c:pt idx="540">
                  <c:v>1.1681567382812501</c:v>
                </c:pt>
                <c:pt idx="541">
                  <c:v>1.1701403808593751</c:v>
                </c:pt>
                <c:pt idx="542">
                  <c:v>1.1721240234375001</c:v>
                </c:pt>
                <c:pt idx="543">
                  <c:v>1.1741076660156251</c:v>
                </c:pt>
                <c:pt idx="544">
                  <c:v>1.1760913085937501</c:v>
                </c:pt>
                <c:pt idx="545">
                  <c:v>1.1780749511718751</c:v>
                </c:pt>
                <c:pt idx="546">
                  <c:v>1.1800585937500001</c:v>
                </c:pt>
                <c:pt idx="547">
                  <c:v>1.1820422363281251</c:v>
                </c:pt>
                <c:pt idx="548">
                  <c:v>1.1840258789062501</c:v>
                </c:pt>
                <c:pt idx="549">
                  <c:v>1.1860095214843751</c:v>
                </c:pt>
                <c:pt idx="550">
                  <c:v>1.1879931640625001</c:v>
                </c:pt>
                <c:pt idx="551">
                  <c:v>1.1899768066406251</c:v>
                </c:pt>
                <c:pt idx="552">
                  <c:v>1.1919604492187501</c:v>
                </c:pt>
                <c:pt idx="553">
                  <c:v>1.1939440917968751</c:v>
                </c:pt>
                <c:pt idx="554">
                  <c:v>1.1959277343750001</c:v>
                </c:pt>
                <c:pt idx="555">
                  <c:v>1.1979113769531251</c:v>
                </c:pt>
                <c:pt idx="556">
                  <c:v>1.1998950195312501</c:v>
                </c:pt>
                <c:pt idx="557">
                  <c:v>1.2018786621093751</c:v>
                </c:pt>
                <c:pt idx="558">
                  <c:v>1.2038623046875001</c:v>
                </c:pt>
                <c:pt idx="559">
                  <c:v>1.2058459472656251</c:v>
                </c:pt>
                <c:pt idx="560">
                  <c:v>1.2078295898437501</c:v>
                </c:pt>
                <c:pt idx="561">
                  <c:v>1.2098132324218751</c:v>
                </c:pt>
                <c:pt idx="562">
                  <c:v>1.2117968750000001</c:v>
                </c:pt>
                <c:pt idx="563">
                  <c:v>1.2137805175781251</c:v>
                </c:pt>
                <c:pt idx="564">
                  <c:v>1.2157641601562501</c:v>
                </c:pt>
                <c:pt idx="565">
                  <c:v>1.2177478027343751</c:v>
                </c:pt>
                <c:pt idx="566">
                  <c:v>1.2197314453125001</c:v>
                </c:pt>
                <c:pt idx="567">
                  <c:v>1.2217150878906251</c:v>
                </c:pt>
                <c:pt idx="568">
                  <c:v>1.2236987304687501</c:v>
                </c:pt>
                <c:pt idx="569">
                  <c:v>1.2256823730468751</c:v>
                </c:pt>
                <c:pt idx="570">
                  <c:v>1.2276660156250001</c:v>
                </c:pt>
                <c:pt idx="571">
                  <c:v>1.2296496582031251</c:v>
                </c:pt>
                <c:pt idx="572">
                  <c:v>1.2316333007812501</c:v>
                </c:pt>
                <c:pt idx="573">
                  <c:v>1.2336169433593751</c:v>
                </c:pt>
                <c:pt idx="574">
                  <c:v>1.2356005859375001</c:v>
                </c:pt>
                <c:pt idx="575">
                  <c:v>1.2375842285156251</c:v>
                </c:pt>
                <c:pt idx="576">
                  <c:v>1.2395678710937501</c:v>
                </c:pt>
                <c:pt idx="577">
                  <c:v>1.2415515136718751</c:v>
                </c:pt>
                <c:pt idx="578">
                  <c:v>1.2435351562500001</c:v>
                </c:pt>
                <c:pt idx="579">
                  <c:v>1.2455187988281251</c:v>
                </c:pt>
                <c:pt idx="580">
                  <c:v>1.2475024414062501</c:v>
                </c:pt>
                <c:pt idx="581">
                  <c:v>1.2494860839843751</c:v>
                </c:pt>
                <c:pt idx="582">
                  <c:v>1.2514697265625001</c:v>
                </c:pt>
                <c:pt idx="583">
                  <c:v>1.2534533691406251</c:v>
                </c:pt>
                <c:pt idx="584">
                  <c:v>1.2554370117187501</c:v>
                </c:pt>
                <c:pt idx="585">
                  <c:v>1.2574206542968751</c:v>
                </c:pt>
                <c:pt idx="586">
                  <c:v>1.2594042968750001</c:v>
                </c:pt>
                <c:pt idx="587">
                  <c:v>1.2613879394531251</c:v>
                </c:pt>
                <c:pt idx="588">
                  <c:v>1.2633715820312501</c:v>
                </c:pt>
                <c:pt idx="589">
                  <c:v>1.2653552246093751</c:v>
                </c:pt>
                <c:pt idx="590">
                  <c:v>1.2673388671875001</c:v>
                </c:pt>
                <c:pt idx="591">
                  <c:v>1.2693225097656251</c:v>
                </c:pt>
                <c:pt idx="592">
                  <c:v>1.2713061523437501</c:v>
                </c:pt>
                <c:pt idx="593">
                  <c:v>1.2732897949218751</c:v>
                </c:pt>
                <c:pt idx="594">
                  <c:v>1.2752734375000001</c:v>
                </c:pt>
                <c:pt idx="595">
                  <c:v>1.2772570800781251</c:v>
                </c:pt>
                <c:pt idx="596">
                  <c:v>1.2792407226562501</c:v>
                </c:pt>
                <c:pt idx="597">
                  <c:v>1.2812243652343751</c:v>
                </c:pt>
                <c:pt idx="598">
                  <c:v>1.2832080078125001</c:v>
                </c:pt>
                <c:pt idx="599">
                  <c:v>1.2851916503906251</c:v>
                </c:pt>
                <c:pt idx="600">
                  <c:v>1.2871752929687501</c:v>
                </c:pt>
                <c:pt idx="601">
                  <c:v>1.2891589355468751</c:v>
                </c:pt>
                <c:pt idx="602">
                  <c:v>1.2911425781250001</c:v>
                </c:pt>
                <c:pt idx="603">
                  <c:v>1.2931262207031251</c:v>
                </c:pt>
                <c:pt idx="604">
                  <c:v>1.2951098632812501</c:v>
                </c:pt>
                <c:pt idx="605">
                  <c:v>1.2970935058593751</c:v>
                </c:pt>
                <c:pt idx="606">
                  <c:v>1.2990771484375001</c:v>
                </c:pt>
                <c:pt idx="607">
                  <c:v>1.3010607910156251</c:v>
                </c:pt>
                <c:pt idx="608">
                  <c:v>1.3030444335937501</c:v>
                </c:pt>
                <c:pt idx="609">
                  <c:v>1.3050280761718751</c:v>
                </c:pt>
                <c:pt idx="610">
                  <c:v>1.3070117187500001</c:v>
                </c:pt>
                <c:pt idx="611">
                  <c:v>1.3089953613281251</c:v>
                </c:pt>
                <c:pt idx="612">
                  <c:v>1.3109790039062501</c:v>
                </c:pt>
                <c:pt idx="613">
                  <c:v>1.3129626464843751</c:v>
                </c:pt>
                <c:pt idx="614">
                  <c:v>1.3149462890625001</c:v>
                </c:pt>
                <c:pt idx="615">
                  <c:v>1.3169299316406251</c:v>
                </c:pt>
                <c:pt idx="616">
                  <c:v>1.3189135742187501</c:v>
                </c:pt>
                <c:pt idx="617">
                  <c:v>1.3208972167968751</c:v>
                </c:pt>
                <c:pt idx="618">
                  <c:v>1.3228808593750001</c:v>
                </c:pt>
                <c:pt idx="619">
                  <c:v>1.3248645019531251</c:v>
                </c:pt>
                <c:pt idx="620">
                  <c:v>1.3268481445312501</c:v>
                </c:pt>
                <c:pt idx="621">
                  <c:v>1.3288317871093751</c:v>
                </c:pt>
                <c:pt idx="622">
                  <c:v>1.3308154296875001</c:v>
                </c:pt>
                <c:pt idx="623">
                  <c:v>1.3327990722656251</c:v>
                </c:pt>
                <c:pt idx="624">
                  <c:v>1.3347827148437501</c:v>
                </c:pt>
                <c:pt idx="625">
                  <c:v>1.3367663574218751</c:v>
                </c:pt>
                <c:pt idx="626">
                  <c:v>1.3387500000000001</c:v>
                </c:pt>
                <c:pt idx="627">
                  <c:v>1.3407336425781251</c:v>
                </c:pt>
                <c:pt idx="628">
                  <c:v>1.3427172851562501</c:v>
                </c:pt>
                <c:pt idx="629">
                  <c:v>1.3447009277343751</c:v>
                </c:pt>
                <c:pt idx="630">
                  <c:v>1.3466845703125001</c:v>
                </c:pt>
                <c:pt idx="631">
                  <c:v>1.3486682128906251</c:v>
                </c:pt>
                <c:pt idx="632">
                  <c:v>1.3506518554687501</c:v>
                </c:pt>
                <c:pt idx="633">
                  <c:v>1.3526354980468751</c:v>
                </c:pt>
                <c:pt idx="634">
                  <c:v>1.3546191406250001</c:v>
                </c:pt>
                <c:pt idx="635">
                  <c:v>1.3566027832031251</c:v>
                </c:pt>
                <c:pt idx="636">
                  <c:v>1.3585864257812501</c:v>
                </c:pt>
                <c:pt idx="637">
                  <c:v>1.3605700683593751</c:v>
                </c:pt>
                <c:pt idx="638">
                  <c:v>1.3625537109375001</c:v>
                </c:pt>
                <c:pt idx="639">
                  <c:v>1.3645373535156251</c:v>
                </c:pt>
                <c:pt idx="640">
                  <c:v>1.3665209960937501</c:v>
                </c:pt>
                <c:pt idx="641">
                  <c:v>1.3685046386718751</c:v>
                </c:pt>
                <c:pt idx="642">
                  <c:v>1.3704882812500001</c:v>
                </c:pt>
                <c:pt idx="643">
                  <c:v>1.3724719238281251</c:v>
                </c:pt>
                <c:pt idx="644">
                  <c:v>1.3744555664062501</c:v>
                </c:pt>
                <c:pt idx="645">
                  <c:v>1.3764392089843751</c:v>
                </c:pt>
                <c:pt idx="646">
                  <c:v>1.3784228515625001</c:v>
                </c:pt>
                <c:pt idx="647">
                  <c:v>1.3804064941406251</c:v>
                </c:pt>
                <c:pt idx="648">
                  <c:v>1.3823901367187501</c:v>
                </c:pt>
                <c:pt idx="649">
                  <c:v>1.3843737792968751</c:v>
                </c:pt>
                <c:pt idx="650">
                  <c:v>1.3863574218750001</c:v>
                </c:pt>
                <c:pt idx="651">
                  <c:v>1.3883410644531251</c:v>
                </c:pt>
                <c:pt idx="652">
                  <c:v>1.3903247070312501</c:v>
                </c:pt>
                <c:pt idx="653">
                  <c:v>1.3923083496093751</c:v>
                </c:pt>
                <c:pt idx="654">
                  <c:v>1.3942919921875001</c:v>
                </c:pt>
                <c:pt idx="655">
                  <c:v>1.3962756347656251</c:v>
                </c:pt>
                <c:pt idx="656">
                  <c:v>1.3982592773437501</c:v>
                </c:pt>
                <c:pt idx="657">
                  <c:v>1.4002429199218751</c:v>
                </c:pt>
                <c:pt idx="658">
                  <c:v>1.4022265625000001</c:v>
                </c:pt>
                <c:pt idx="659">
                  <c:v>1.4042102050781251</c:v>
                </c:pt>
                <c:pt idx="660">
                  <c:v>1.4061938476562501</c:v>
                </c:pt>
                <c:pt idx="661">
                  <c:v>1.4081774902343751</c:v>
                </c:pt>
                <c:pt idx="662">
                  <c:v>1.4101611328125001</c:v>
                </c:pt>
                <c:pt idx="663">
                  <c:v>1.4121447753906251</c:v>
                </c:pt>
                <c:pt idx="664">
                  <c:v>1.4141284179687501</c:v>
                </c:pt>
                <c:pt idx="665">
                  <c:v>1.4161120605468751</c:v>
                </c:pt>
                <c:pt idx="666">
                  <c:v>1.4180957031250001</c:v>
                </c:pt>
                <c:pt idx="667">
                  <c:v>1.4200793457031251</c:v>
                </c:pt>
                <c:pt idx="668">
                  <c:v>1.4220629882812501</c:v>
                </c:pt>
                <c:pt idx="669">
                  <c:v>1.4240466308593751</c:v>
                </c:pt>
                <c:pt idx="670">
                  <c:v>1.4260302734375001</c:v>
                </c:pt>
                <c:pt idx="671">
                  <c:v>1.4280139160156251</c:v>
                </c:pt>
                <c:pt idx="672">
                  <c:v>1.4299975585937501</c:v>
                </c:pt>
                <c:pt idx="673">
                  <c:v>1.4319812011718751</c:v>
                </c:pt>
                <c:pt idx="674">
                  <c:v>1.4339648437500001</c:v>
                </c:pt>
                <c:pt idx="675">
                  <c:v>1.4359484863281251</c:v>
                </c:pt>
                <c:pt idx="676">
                  <c:v>1.4379321289062501</c:v>
                </c:pt>
                <c:pt idx="677">
                  <c:v>1.4399157714843751</c:v>
                </c:pt>
                <c:pt idx="678">
                  <c:v>1.4418994140625001</c:v>
                </c:pt>
                <c:pt idx="679">
                  <c:v>1.4438830566406251</c:v>
                </c:pt>
                <c:pt idx="680">
                  <c:v>1.4458666992187501</c:v>
                </c:pt>
              </c:numCache>
            </c:numRef>
          </c:xVal>
          <c:yVal>
            <c:numRef>
              <c:f>'NN - GC112'!$Q$4:$Q$709</c:f>
              <c:numCache>
                <c:formatCode>General</c:formatCode>
                <c:ptCount val="706"/>
                <c:pt idx="0">
                  <c:v>2.1331787109375002E-3</c:v>
                </c:pt>
                <c:pt idx="1">
                  <c:v>3.6071777343750001E-3</c:v>
                </c:pt>
                <c:pt idx="2">
                  <c:v>4.9468994140624998E-3</c:v>
                </c:pt>
                <c:pt idx="3">
                  <c:v>6.0516357421875003E-3</c:v>
                </c:pt>
                <c:pt idx="4">
                  <c:v>7.2723388671875003E-3</c:v>
                </c:pt>
                <c:pt idx="5">
                  <c:v>8.0596923828125007E-3</c:v>
                </c:pt>
                <c:pt idx="6">
                  <c:v>8.8531494140625007E-3</c:v>
                </c:pt>
                <c:pt idx="7">
                  <c:v>9.4299316406250017E-3</c:v>
                </c:pt>
                <c:pt idx="8">
                  <c:v>1.0031127929687501E-2</c:v>
                </c:pt>
                <c:pt idx="9">
                  <c:v>5.9970092773437504E-2</c:v>
                </c:pt>
                <c:pt idx="10">
                  <c:v>7.049560546875E-2</c:v>
                </c:pt>
                <c:pt idx="11">
                  <c:v>7.3944091796875E-2</c:v>
                </c:pt>
                <c:pt idx="12">
                  <c:v>7.666015625E-2</c:v>
                </c:pt>
                <c:pt idx="13">
                  <c:v>7.9071044921875E-2</c:v>
                </c:pt>
                <c:pt idx="14">
                  <c:v>8.154296875E-2</c:v>
                </c:pt>
                <c:pt idx="15">
                  <c:v>8.3953857421875014E-2</c:v>
                </c:pt>
                <c:pt idx="16">
                  <c:v>8.6334228515625E-2</c:v>
                </c:pt>
                <c:pt idx="17">
                  <c:v>8.868408203125E-2</c:v>
                </c:pt>
                <c:pt idx="18">
                  <c:v>9.1033935546875E-2</c:v>
                </c:pt>
                <c:pt idx="19">
                  <c:v>4.1046142578125E-2</c:v>
                </c:pt>
                <c:pt idx="20">
                  <c:v>1.8603515625000001E-2</c:v>
                </c:pt>
                <c:pt idx="21">
                  <c:v>1.6775512695312501E-2</c:v>
                </c:pt>
                <c:pt idx="22">
                  <c:v>1.6357421875E-2</c:v>
                </c:pt>
                <c:pt idx="23">
                  <c:v>1.6256713867187501E-2</c:v>
                </c:pt>
                <c:pt idx="24">
                  <c:v>1.63116455078125E-2</c:v>
                </c:pt>
                <c:pt idx="25">
                  <c:v>1.6400146484374999E-2</c:v>
                </c:pt>
                <c:pt idx="26">
                  <c:v>1.6534423828125002E-2</c:v>
                </c:pt>
                <c:pt idx="27">
                  <c:v>1.6622924804687501E-2</c:v>
                </c:pt>
                <c:pt idx="28">
                  <c:v>1.6754150390625E-2</c:v>
                </c:pt>
                <c:pt idx="29">
                  <c:v>9.2712402343750014E-2</c:v>
                </c:pt>
                <c:pt idx="30">
                  <c:v>0.1143798828125</c:v>
                </c:pt>
                <c:pt idx="31">
                  <c:v>0.118377685546875</c:v>
                </c:pt>
                <c:pt idx="32">
                  <c:v>0.12124633789062501</c:v>
                </c:pt>
                <c:pt idx="33">
                  <c:v>0.12380981445312501</c:v>
                </c:pt>
                <c:pt idx="34">
                  <c:v>0.126251220703125</c:v>
                </c:pt>
                <c:pt idx="35">
                  <c:v>0.12860107421875</c:v>
                </c:pt>
                <c:pt idx="36">
                  <c:v>0.1307373046875</c:v>
                </c:pt>
                <c:pt idx="37">
                  <c:v>0.132904052734375</c:v>
                </c:pt>
                <c:pt idx="38">
                  <c:v>0.13507080078125</c:v>
                </c:pt>
                <c:pt idx="39">
                  <c:v>8.3465576171875014E-2</c:v>
                </c:pt>
                <c:pt idx="40">
                  <c:v>2.4523925781250004E-2</c:v>
                </c:pt>
                <c:pt idx="41">
                  <c:v>2.1170043945312498E-2</c:v>
                </c:pt>
                <c:pt idx="42">
                  <c:v>2.0260620117187503E-2</c:v>
                </c:pt>
                <c:pt idx="43">
                  <c:v>1.9885253906250001E-2</c:v>
                </c:pt>
                <c:pt idx="44">
                  <c:v>1.9683837890625E-2</c:v>
                </c:pt>
                <c:pt idx="45">
                  <c:v>1.9570922851562499E-2</c:v>
                </c:pt>
                <c:pt idx="46">
                  <c:v>1.9525146484375002E-2</c:v>
                </c:pt>
                <c:pt idx="47">
                  <c:v>1.9519042968750001E-2</c:v>
                </c:pt>
                <c:pt idx="48">
                  <c:v>1.9543457031250003E-2</c:v>
                </c:pt>
                <c:pt idx="49">
                  <c:v>0.10626220703125</c:v>
                </c:pt>
                <c:pt idx="50">
                  <c:v>0.15475463867187503</c:v>
                </c:pt>
                <c:pt idx="51">
                  <c:v>0.159637451171875</c:v>
                </c:pt>
                <c:pt idx="52">
                  <c:v>0.16259765625</c:v>
                </c:pt>
                <c:pt idx="53">
                  <c:v>0.1651611328125</c:v>
                </c:pt>
                <c:pt idx="54">
                  <c:v>0.16732788085937503</c:v>
                </c:pt>
                <c:pt idx="55">
                  <c:v>0.169219970703125</c:v>
                </c:pt>
                <c:pt idx="56">
                  <c:v>0.17108154296875</c:v>
                </c:pt>
                <c:pt idx="57">
                  <c:v>0.17318725585937503</c:v>
                </c:pt>
                <c:pt idx="58">
                  <c:v>0.17523193359375</c:v>
                </c:pt>
                <c:pt idx="59">
                  <c:v>0.15036010742187503</c:v>
                </c:pt>
                <c:pt idx="60">
                  <c:v>2.89154052734375E-2</c:v>
                </c:pt>
                <c:pt idx="61">
                  <c:v>2.3785400390625003E-2</c:v>
                </c:pt>
                <c:pt idx="62">
                  <c:v>2.2528076171875001E-2</c:v>
                </c:pt>
                <c:pt idx="63">
                  <c:v>2.1939086914062499E-2</c:v>
                </c:pt>
                <c:pt idx="64">
                  <c:v>2.1624755859375001E-2</c:v>
                </c:pt>
                <c:pt idx="65">
                  <c:v>2.1411132812500001E-2</c:v>
                </c:pt>
                <c:pt idx="66">
                  <c:v>2.1301269531250003E-2</c:v>
                </c:pt>
                <c:pt idx="67">
                  <c:v>2.1200561523437498E-2</c:v>
                </c:pt>
                <c:pt idx="68">
                  <c:v>2.11639404296875E-2</c:v>
                </c:pt>
                <c:pt idx="69">
                  <c:v>7.72705078125E-2</c:v>
                </c:pt>
                <c:pt idx="70">
                  <c:v>0.19000244140625</c:v>
                </c:pt>
                <c:pt idx="71">
                  <c:v>0.19561767578125</c:v>
                </c:pt>
                <c:pt idx="72">
                  <c:v>0.19842529296875003</c:v>
                </c:pt>
                <c:pt idx="73">
                  <c:v>0.200836181640625</c:v>
                </c:pt>
                <c:pt idx="74">
                  <c:v>0.20303344726562503</c:v>
                </c:pt>
                <c:pt idx="75">
                  <c:v>0.204803466796875</c:v>
                </c:pt>
                <c:pt idx="76">
                  <c:v>0.20654296875000003</c:v>
                </c:pt>
                <c:pt idx="77">
                  <c:v>0.208282470703125</c:v>
                </c:pt>
                <c:pt idx="78">
                  <c:v>0.209991455078125</c:v>
                </c:pt>
                <c:pt idx="79">
                  <c:v>0.20770263671875</c:v>
                </c:pt>
                <c:pt idx="80">
                  <c:v>3.350830078125E-2</c:v>
                </c:pt>
                <c:pt idx="81">
                  <c:v>2.5637817382812501E-2</c:v>
                </c:pt>
                <c:pt idx="82">
                  <c:v>2.3995971679687499E-2</c:v>
                </c:pt>
                <c:pt idx="83">
                  <c:v>2.3217773437500002E-2</c:v>
                </c:pt>
                <c:pt idx="84">
                  <c:v>2.2732543945312499E-2</c:v>
                </c:pt>
                <c:pt idx="85">
                  <c:v>2.2525024414062504E-2</c:v>
                </c:pt>
                <c:pt idx="86">
                  <c:v>2.2329711914062501E-2</c:v>
                </c:pt>
                <c:pt idx="87">
                  <c:v>2.2219848632812504E-2</c:v>
                </c:pt>
                <c:pt idx="88">
                  <c:v>2.2100830078125001E-2</c:v>
                </c:pt>
                <c:pt idx="89">
                  <c:v>3.3203125E-2</c:v>
                </c:pt>
                <c:pt idx="90">
                  <c:v>0.21945190429687503</c:v>
                </c:pt>
                <c:pt idx="91">
                  <c:v>0.226959228515625</c:v>
                </c:pt>
                <c:pt idx="92">
                  <c:v>0.2298583984375</c:v>
                </c:pt>
                <c:pt idx="93">
                  <c:v>0.23193359375000003</c:v>
                </c:pt>
                <c:pt idx="94">
                  <c:v>0.23370361328125</c:v>
                </c:pt>
                <c:pt idx="95">
                  <c:v>0.235809326171875</c:v>
                </c:pt>
                <c:pt idx="96">
                  <c:v>0.23754882812500003</c:v>
                </c:pt>
                <c:pt idx="97">
                  <c:v>0.239105224609375</c:v>
                </c:pt>
                <c:pt idx="98">
                  <c:v>0.240264892578125</c:v>
                </c:pt>
                <c:pt idx="99">
                  <c:v>0.24166870117187503</c:v>
                </c:pt>
                <c:pt idx="100">
                  <c:v>3.9794921875E-2</c:v>
                </c:pt>
                <c:pt idx="101">
                  <c:v>2.7105712890625001E-2</c:v>
                </c:pt>
                <c:pt idx="102">
                  <c:v>2.4945068359374999E-2</c:v>
                </c:pt>
                <c:pt idx="103">
                  <c:v>2.4032592773437503E-2</c:v>
                </c:pt>
                <c:pt idx="104">
                  <c:v>2.349853515625E-2</c:v>
                </c:pt>
                <c:pt idx="105">
                  <c:v>2.313232421875E-2</c:v>
                </c:pt>
                <c:pt idx="106">
                  <c:v>2.2885131835937499E-2</c:v>
                </c:pt>
                <c:pt idx="107">
                  <c:v>2.2680664062500001E-2</c:v>
                </c:pt>
                <c:pt idx="108">
                  <c:v>2.25067138671875E-2</c:v>
                </c:pt>
                <c:pt idx="109">
                  <c:v>2.25830078125E-2</c:v>
                </c:pt>
                <c:pt idx="110">
                  <c:v>0.243438720703125</c:v>
                </c:pt>
                <c:pt idx="111">
                  <c:v>0.2542724609375</c:v>
                </c:pt>
                <c:pt idx="112">
                  <c:v>0.25747680664062506</c:v>
                </c:pt>
                <c:pt idx="113">
                  <c:v>0.259552001953125</c:v>
                </c:pt>
                <c:pt idx="114">
                  <c:v>0.26129150390625006</c:v>
                </c:pt>
                <c:pt idx="115">
                  <c:v>0.262847900390625</c:v>
                </c:pt>
                <c:pt idx="116">
                  <c:v>0.264312744140625</c:v>
                </c:pt>
                <c:pt idx="117">
                  <c:v>0.26593017578125</c:v>
                </c:pt>
                <c:pt idx="118">
                  <c:v>0.26727294921875</c:v>
                </c:pt>
                <c:pt idx="119">
                  <c:v>0.2686767578125</c:v>
                </c:pt>
                <c:pt idx="120">
                  <c:v>5.0354003906250007E-2</c:v>
                </c:pt>
                <c:pt idx="121">
                  <c:v>2.8158569335937501E-2</c:v>
                </c:pt>
                <c:pt idx="122">
                  <c:v>2.5540161132812503E-2</c:v>
                </c:pt>
                <c:pt idx="123">
                  <c:v>2.4392700195312499E-2</c:v>
                </c:pt>
                <c:pt idx="124">
                  <c:v>2.3788452148437503E-2</c:v>
                </c:pt>
                <c:pt idx="125">
                  <c:v>2.3321533203125001E-2</c:v>
                </c:pt>
                <c:pt idx="126">
                  <c:v>2.3040771484375E-2</c:v>
                </c:pt>
                <c:pt idx="127">
                  <c:v>2.2814941406250001E-2</c:v>
                </c:pt>
                <c:pt idx="128">
                  <c:v>2.2601318359375001E-2</c:v>
                </c:pt>
                <c:pt idx="129">
                  <c:v>2.2424316406249999E-2</c:v>
                </c:pt>
                <c:pt idx="130">
                  <c:v>0.262847900390625</c:v>
                </c:pt>
                <c:pt idx="131">
                  <c:v>0.279266357421875</c:v>
                </c:pt>
                <c:pt idx="132">
                  <c:v>0.282745361328125</c:v>
                </c:pt>
                <c:pt idx="133">
                  <c:v>0.284942626953125</c:v>
                </c:pt>
                <c:pt idx="134">
                  <c:v>0.28652954101562506</c:v>
                </c:pt>
                <c:pt idx="135">
                  <c:v>0.28826904296875</c:v>
                </c:pt>
                <c:pt idx="136">
                  <c:v>0.29003906250000006</c:v>
                </c:pt>
                <c:pt idx="137">
                  <c:v>0.2913818359375</c:v>
                </c:pt>
                <c:pt idx="138">
                  <c:v>0.292633056640625</c:v>
                </c:pt>
                <c:pt idx="139">
                  <c:v>0.294097900390625</c:v>
                </c:pt>
                <c:pt idx="140">
                  <c:v>7.5439453125E-2</c:v>
                </c:pt>
                <c:pt idx="141">
                  <c:v>2.9180908203125001E-2</c:v>
                </c:pt>
                <c:pt idx="142">
                  <c:v>2.5915527343750001E-2</c:v>
                </c:pt>
                <c:pt idx="143">
                  <c:v>2.4542236328125001E-2</c:v>
                </c:pt>
                <c:pt idx="144">
                  <c:v>2.3764038085937501E-2</c:v>
                </c:pt>
                <c:pt idx="145">
                  <c:v>2.3278808593750002E-2</c:v>
                </c:pt>
                <c:pt idx="146">
                  <c:v>2.2885131835937499E-2</c:v>
                </c:pt>
                <c:pt idx="147">
                  <c:v>2.2607421875000002E-2</c:v>
                </c:pt>
                <c:pt idx="148">
                  <c:v>2.2348022460937502E-2</c:v>
                </c:pt>
                <c:pt idx="149">
                  <c:v>2.2103881835937502E-2</c:v>
                </c:pt>
                <c:pt idx="150">
                  <c:v>0.27301025390625</c:v>
                </c:pt>
                <c:pt idx="151">
                  <c:v>0.30258178710937506</c:v>
                </c:pt>
                <c:pt idx="152">
                  <c:v>0.306304931640625</c:v>
                </c:pt>
                <c:pt idx="153">
                  <c:v>0.308990478515625</c:v>
                </c:pt>
                <c:pt idx="154">
                  <c:v>0.310882568359375</c:v>
                </c:pt>
                <c:pt idx="155">
                  <c:v>0.312530517578125</c:v>
                </c:pt>
                <c:pt idx="156">
                  <c:v>0.313873291015625</c:v>
                </c:pt>
                <c:pt idx="157">
                  <c:v>0.315460205078125</c:v>
                </c:pt>
                <c:pt idx="158">
                  <c:v>0.316864013671875</c:v>
                </c:pt>
                <c:pt idx="159">
                  <c:v>0.31842041015625006</c:v>
                </c:pt>
                <c:pt idx="160">
                  <c:v>0.143157958984375</c:v>
                </c:pt>
                <c:pt idx="161">
                  <c:v>2.9840087890625006E-2</c:v>
                </c:pt>
                <c:pt idx="162">
                  <c:v>2.5704956054687506E-2</c:v>
                </c:pt>
                <c:pt idx="163">
                  <c:v>2.4118041992187506E-2</c:v>
                </c:pt>
                <c:pt idx="164">
                  <c:v>2.3202514648437506E-2</c:v>
                </c:pt>
                <c:pt idx="165">
                  <c:v>2.2616577148437497E-2</c:v>
                </c:pt>
                <c:pt idx="166">
                  <c:v>2.2622680664062502E-2</c:v>
                </c:pt>
                <c:pt idx="167">
                  <c:v>2.2241210937499999E-2</c:v>
                </c:pt>
                <c:pt idx="168">
                  <c:v>2.1948242187500001E-2</c:v>
                </c:pt>
                <c:pt idx="169">
                  <c:v>2.1719360351562501E-2</c:v>
                </c:pt>
                <c:pt idx="170">
                  <c:v>0.256378173828125</c:v>
                </c:pt>
                <c:pt idx="171">
                  <c:v>0.325439453125</c:v>
                </c:pt>
                <c:pt idx="172">
                  <c:v>0.329620361328125</c:v>
                </c:pt>
                <c:pt idx="173">
                  <c:v>0.332244873046875</c:v>
                </c:pt>
                <c:pt idx="174">
                  <c:v>0.33441162109375</c:v>
                </c:pt>
                <c:pt idx="175">
                  <c:v>0.336090087890625</c:v>
                </c:pt>
                <c:pt idx="176">
                  <c:v>0.337554931640625</c:v>
                </c:pt>
                <c:pt idx="177">
                  <c:v>0.33892822265625</c:v>
                </c:pt>
                <c:pt idx="178">
                  <c:v>0.340545654296875</c:v>
                </c:pt>
                <c:pt idx="179">
                  <c:v>0.34197998046875</c:v>
                </c:pt>
                <c:pt idx="180">
                  <c:v>0.266204833984375</c:v>
                </c:pt>
                <c:pt idx="181">
                  <c:v>3.1243896484375009E-2</c:v>
                </c:pt>
                <c:pt idx="182">
                  <c:v>2.5842285156250006E-2</c:v>
                </c:pt>
                <c:pt idx="183">
                  <c:v>2.39715576171875E-2</c:v>
                </c:pt>
                <c:pt idx="184">
                  <c:v>2.2937011718749997E-2</c:v>
                </c:pt>
                <c:pt idx="185">
                  <c:v>2.2235107421874997E-2</c:v>
                </c:pt>
                <c:pt idx="186">
                  <c:v>2.2158813476562501E-2</c:v>
                </c:pt>
                <c:pt idx="187">
                  <c:v>2.1780395507812501E-2</c:v>
                </c:pt>
                <c:pt idx="188">
                  <c:v>2.1444702148437501E-2</c:v>
                </c:pt>
                <c:pt idx="189">
                  <c:v>2.1188354492187502E-2</c:v>
                </c:pt>
                <c:pt idx="190">
                  <c:v>0.15881347656250003</c:v>
                </c:pt>
                <c:pt idx="191">
                  <c:v>0.346435546875</c:v>
                </c:pt>
                <c:pt idx="192">
                  <c:v>0.351593017578125</c:v>
                </c:pt>
                <c:pt idx="193">
                  <c:v>0.354736328125</c:v>
                </c:pt>
                <c:pt idx="194">
                  <c:v>0.356719970703125</c:v>
                </c:pt>
                <c:pt idx="195">
                  <c:v>0.358734130859375</c:v>
                </c:pt>
                <c:pt idx="196">
                  <c:v>0.36038208007812506</c:v>
                </c:pt>
                <c:pt idx="197">
                  <c:v>0.36199951171875</c:v>
                </c:pt>
                <c:pt idx="198">
                  <c:v>0.3634033203125</c:v>
                </c:pt>
                <c:pt idx="199">
                  <c:v>0.36456298828125</c:v>
                </c:pt>
                <c:pt idx="200">
                  <c:v>0.353973388671875</c:v>
                </c:pt>
                <c:pt idx="201">
                  <c:v>3.3422851562500001E-2</c:v>
                </c:pt>
                <c:pt idx="202">
                  <c:v>2.6028442382812489E-2</c:v>
                </c:pt>
                <c:pt idx="203">
                  <c:v>2.38494873046875E-2</c:v>
                </c:pt>
                <c:pt idx="204">
                  <c:v>2.2668457031250006E-2</c:v>
                </c:pt>
                <c:pt idx="205">
                  <c:v>2.1908569335937503E-2</c:v>
                </c:pt>
                <c:pt idx="206">
                  <c:v>2.1777343750000001E-2</c:v>
                </c:pt>
                <c:pt idx="207">
                  <c:v>2.13470458984375E-2</c:v>
                </c:pt>
                <c:pt idx="208">
                  <c:v>2.10113525390625E-2</c:v>
                </c:pt>
                <c:pt idx="209">
                  <c:v>2.0724487304687501E-2</c:v>
                </c:pt>
                <c:pt idx="210">
                  <c:v>4.8095703125E-2</c:v>
                </c:pt>
                <c:pt idx="211">
                  <c:v>0.36633300781250006</c:v>
                </c:pt>
                <c:pt idx="212">
                  <c:v>0.37271118164062506</c:v>
                </c:pt>
                <c:pt idx="213">
                  <c:v>0.37554931640625006</c:v>
                </c:pt>
                <c:pt idx="214">
                  <c:v>0.37786865234375</c:v>
                </c:pt>
                <c:pt idx="215">
                  <c:v>0.37969970703125</c:v>
                </c:pt>
                <c:pt idx="216">
                  <c:v>0.3814697265625</c:v>
                </c:pt>
                <c:pt idx="217">
                  <c:v>0.38311767578125</c:v>
                </c:pt>
                <c:pt idx="218">
                  <c:v>0.383880615234375</c:v>
                </c:pt>
                <c:pt idx="219">
                  <c:v>0.385498046875</c:v>
                </c:pt>
                <c:pt idx="220">
                  <c:v>0.38580322265625</c:v>
                </c:pt>
                <c:pt idx="221">
                  <c:v>3.7933349609375E-2</c:v>
                </c:pt>
                <c:pt idx="222">
                  <c:v>2.6641845703125E-2</c:v>
                </c:pt>
                <c:pt idx="223">
                  <c:v>2.4081420898437497E-2</c:v>
                </c:pt>
                <c:pt idx="224">
                  <c:v>2.2787475585937494E-2</c:v>
                </c:pt>
                <c:pt idx="225">
                  <c:v>2.197265625E-2</c:v>
                </c:pt>
                <c:pt idx="226">
                  <c:v>2.1856689453125001E-2</c:v>
                </c:pt>
                <c:pt idx="227">
                  <c:v>2.1478271484374999E-2</c:v>
                </c:pt>
                <c:pt idx="228">
                  <c:v>2.1173095703125002E-2</c:v>
                </c:pt>
                <c:pt idx="229">
                  <c:v>2.0898437500000002E-2</c:v>
                </c:pt>
                <c:pt idx="230">
                  <c:v>2.1264648437500002E-2</c:v>
                </c:pt>
                <c:pt idx="231">
                  <c:v>0.383575439453125</c:v>
                </c:pt>
                <c:pt idx="232">
                  <c:v>0.39263916015625</c:v>
                </c:pt>
                <c:pt idx="233">
                  <c:v>0.39605712890625</c:v>
                </c:pt>
                <c:pt idx="234">
                  <c:v>0.3980712890625</c:v>
                </c:pt>
                <c:pt idx="235">
                  <c:v>0.4000244140625</c:v>
                </c:pt>
                <c:pt idx="236">
                  <c:v>0.401641845703125</c:v>
                </c:pt>
                <c:pt idx="237">
                  <c:v>0.40332031250000006</c:v>
                </c:pt>
                <c:pt idx="238">
                  <c:v>0.4044189453125</c:v>
                </c:pt>
                <c:pt idx="239">
                  <c:v>0.405548095703125</c:v>
                </c:pt>
                <c:pt idx="240">
                  <c:v>0.406585693359375</c:v>
                </c:pt>
                <c:pt idx="241">
                  <c:v>4.79736328125E-2</c:v>
                </c:pt>
                <c:pt idx="242">
                  <c:v>2.8204345703124994E-2</c:v>
                </c:pt>
                <c:pt idx="243">
                  <c:v>2.5219726562499989E-2</c:v>
                </c:pt>
                <c:pt idx="244">
                  <c:v>2.3828125000000006E-2</c:v>
                </c:pt>
                <c:pt idx="245">
                  <c:v>2.3016357421874994E-2</c:v>
                </c:pt>
                <c:pt idx="246">
                  <c:v>2.2885131835937499E-2</c:v>
                </c:pt>
                <c:pt idx="247">
                  <c:v>2.2531127929687502E-2</c:v>
                </c:pt>
                <c:pt idx="248">
                  <c:v>2.2283935546875001E-2</c:v>
                </c:pt>
                <c:pt idx="249">
                  <c:v>2.2088623046874999E-2</c:v>
                </c:pt>
                <c:pt idx="250">
                  <c:v>2.1966552734374999E-2</c:v>
                </c:pt>
                <c:pt idx="251">
                  <c:v>0.39636230468750006</c:v>
                </c:pt>
                <c:pt idx="252">
                  <c:v>0.411376953125</c:v>
                </c:pt>
                <c:pt idx="253">
                  <c:v>0.41510009765625</c:v>
                </c:pt>
                <c:pt idx="254">
                  <c:v>0.417327880859375</c:v>
                </c:pt>
                <c:pt idx="255">
                  <c:v>0.419158935546875</c:v>
                </c:pt>
                <c:pt idx="256">
                  <c:v>0.42071533203125</c:v>
                </c:pt>
                <c:pt idx="257">
                  <c:v>0.4217529296875</c:v>
                </c:pt>
                <c:pt idx="258">
                  <c:v>0.42315673828125</c:v>
                </c:pt>
                <c:pt idx="259">
                  <c:v>0.42498779296875</c:v>
                </c:pt>
                <c:pt idx="260">
                  <c:v>0.426177978515625</c:v>
                </c:pt>
                <c:pt idx="261">
                  <c:v>7.6171875E-2</c:v>
                </c:pt>
                <c:pt idx="262">
                  <c:v>3.1683349609374994E-2</c:v>
                </c:pt>
                <c:pt idx="263">
                  <c:v>2.8027343749999989E-2</c:v>
                </c:pt>
                <c:pt idx="264">
                  <c:v>2.6559448242187506E-2</c:v>
                </c:pt>
                <c:pt idx="265">
                  <c:v>2.5784301757812489E-2</c:v>
                </c:pt>
                <c:pt idx="266">
                  <c:v>2.5790405273437501E-2</c:v>
                </c:pt>
                <c:pt idx="267">
                  <c:v>2.5546264648437501E-2</c:v>
                </c:pt>
                <c:pt idx="268">
                  <c:v>2.5387573242187503E-2</c:v>
                </c:pt>
                <c:pt idx="269">
                  <c:v>2.5317382812500001E-2</c:v>
                </c:pt>
                <c:pt idx="270">
                  <c:v>2.5323486328125002E-2</c:v>
                </c:pt>
                <c:pt idx="271">
                  <c:v>0.3995361328125</c:v>
                </c:pt>
                <c:pt idx="272">
                  <c:v>0.43011474609375</c:v>
                </c:pt>
                <c:pt idx="273">
                  <c:v>0.434661865234375</c:v>
                </c:pt>
                <c:pt idx="274">
                  <c:v>0.436859130859375</c:v>
                </c:pt>
                <c:pt idx="275">
                  <c:v>0.438690185546875</c:v>
                </c:pt>
                <c:pt idx="276">
                  <c:v>0.440155029296875</c:v>
                </c:pt>
                <c:pt idx="277">
                  <c:v>0.4417724609375</c:v>
                </c:pt>
                <c:pt idx="278">
                  <c:v>0.443084716796875</c:v>
                </c:pt>
                <c:pt idx="279">
                  <c:v>0.44415283203125</c:v>
                </c:pt>
                <c:pt idx="280">
                  <c:v>0.445098876953125</c:v>
                </c:pt>
                <c:pt idx="281">
                  <c:v>0.16192626953125</c:v>
                </c:pt>
                <c:pt idx="282">
                  <c:v>3.826904296875E-2</c:v>
                </c:pt>
                <c:pt idx="283">
                  <c:v>3.3654785156250006E-2</c:v>
                </c:pt>
                <c:pt idx="284">
                  <c:v>3.2144165039062506E-2</c:v>
                </c:pt>
                <c:pt idx="285">
                  <c:v>3.1472778320312506E-2</c:v>
                </c:pt>
                <c:pt idx="286">
                  <c:v>3.1170654296874989E-2</c:v>
                </c:pt>
                <c:pt idx="287">
                  <c:v>3.1527709960937504E-2</c:v>
                </c:pt>
                <c:pt idx="288">
                  <c:v>3.1564331054687499E-2</c:v>
                </c:pt>
                <c:pt idx="289">
                  <c:v>3.17535400390625E-2</c:v>
                </c:pt>
                <c:pt idx="290">
                  <c:v>3.1961059570312506E-2</c:v>
                </c:pt>
                <c:pt idx="291">
                  <c:v>0.37359619140625</c:v>
                </c:pt>
                <c:pt idx="292">
                  <c:v>0.44918823242187506</c:v>
                </c:pt>
                <c:pt idx="293">
                  <c:v>0.4547119140625</c:v>
                </c:pt>
                <c:pt idx="294">
                  <c:v>0.457244873046875</c:v>
                </c:pt>
                <c:pt idx="295">
                  <c:v>0.459228515625</c:v>
                </c:pt>
                <c:pt idx="296">
                  <c:v>0.4605712890625</c:v>
                </c:pt>
                <c:pt idx="297">
                  <c:v>0.462554931640625</c:v>
                </c:pt>
                <c:pt idx="298">
                  <c:v>0.463836669921875</c:v>
                </c:pt>
                <c:pt idx="299">
                  <c:v>0.465301513671875</c:v>
                </c:pt>
                <c:pt idx="300">
                  <c:v>0.46649169921875</c:v>
                </c:pt>
                <c:pt idx="301">
                  <c:v>0.339508056640625</c:v>
                </c:pt>
                <c:pt idx="302">
                  <c:v>5.0506591796875E-2</c:v>
                </c:pt>
                <c:pt idx="303">
                  <c:v>4.4036865234375E-2</c:v>
                </c:pt>
                <c:pt idx="304">
                  <c:v>4.2419433593750007E-2</c:v>
                </c:pt>
                <c:pt idx="305">
                  <c:v>4.193115234375E-2</c:v>
                </c:pt>
                <c:pt idx="306">
                  <c:v>4.1900634765625E-2</c:v>
                </c:pt>
                <c:pt idx="307">
                  <c:v>4.2510986328125E-2</c:v>
                </c:pt>
                <c:pt idx="308">
                  <c:v>4.2846679687500007E-2</c:v>
                </c:pt>
                <c:pt idx="309">
                  <c:v>4.3304443359375E-2</c:v>
                </c:pt>
                <c:pt idx="310">
                  <c:v>4.3853759765625E-2</c:v>
                </c:pt>
                <c:pt idx="311">
                  <c:v>0.248321533203125</c:v>
                </c:pt>
                <c:pt idx="312">
                  <c:v>0.47027587890625</c:v>
                </c:pt>
                <c:pt idx="313">
                  <c:v>0.477142333984375</c:v>
                </c:pt>
                <c:pt idx="314">
                  <c:v>0.480438232421875</c:v>
                </c:pt>
                <c:pt idx="315">
                  <c:v>0.48291015625</c:v>
                </c:pt>
                <c:pt idx="316">
                  <c:v>0.484466552734375</c:v>
                </c:pt>
                <c:pt idx="317">
                  <c:v>0.48617553710937506</c:v>
                </c:pt>
                <c:pt idx="318">
                  <c:v>0.48736572265625</c:v>
                </c:pt>
                <c:pt idx="319">
                  <c:v>0.4888916015625</c:v>
                </c:pt>
                <c:pt idx="320">
                  <c:v>0.49072265625000006</c:v>
                </c:pt>
                <c:pt idx="321">
                  <c:v>0.47149658203125006</c:v>
                </c:pt>
                <c:pt idx="322">
                  <c:v>7.0709228515625E-2</c:v>
                </c:pt>
                <c:pt idx="323">
                  <c:v>6.11572265625E-2</c:v>
                </c:pt>
                <c:pt idx="324">
                  <c:v>5.9356689453125E-2</c:v>
                </c:pt>
                <c:pt idx="325">
                  <c:v>5.9051513671875E-2</c:v>
                </c:pt>
                <c:pt idx="326">
                  <c:v>5.9295654296875E-2</c:v>
                </c:pt>
                <c:pt idx="327">
                  <c:v>6.0272216796875E-2</c:v>
                </c:pt>
                <c:pt idx="328">
                  <c:v>6.1004638671875E-2</c:v>
                </c:pt>
                <c:pt idx="329">
                  <c:v>6.1798095703125E-2</c:v>
                </c:pt>
                <c:pt idx="330">
                  <c:v>6.2652587890625E-2</c:v>
                </c:pt>
                <c:pt idx="331">
                  <c:v>0.10528564453125</c:v>
                </c:pt>
                <c:pt idx="332">
                  <c:v>0.49444580078125006</c:v>
                </c:pt>
                <c:pt idx="333">
                  <c:v>0.50506591796875</c:v>
                </c:pt>
                <c:pt idx="334">
                  <c:v>0.50872802734375</c:v>
                </c:pt>
                <c:pt idx="335">
                  <c:v>0.511474609375</c:v>
                </c:pt>
                <c:pt idx="336">
                  <c:v>0.5133056640625</c:v>
                </c:pt>
                <c:pt idx="337">
                  <c:v>0.51544189453125</c:v>
                </c:pt>
                <c:pt idx="338">
                  <c:v>0.51727294921875</c:v>
                </c:pt>
                <c:pt idx="339">
                  <c:v>0.518798828125</c:v>
                </c:pt>
                <c:pt idx="340">
                  <c:v>0.5206298828125</c:v>
                </c:pt>
                <c:pt idx="341">
                  <c:v>0.5218505859375</c:v>
                </c:pt>
                <c:pt idx="342">
                  <c:v>0.101165771484375</c:v>
                </c:pt>
                <c:pt idx="343">
                  <c:v>8.526611328125E-2</c:v>
                </c:pt>
                <c:pt idx="344">
                  <c:v>8.2916259765625E-2</c:v>
                </c:pt>
                <c:pt idx="345">
                  <c:v>8.2611083984375E-2</c:v>
                </c:pt>
                <c:pt idx="346">
                  <c:v>8.3038330078125E-2</c:v>
                </c:pt>
                <c:pt idx="347">
                  <c:v>8.3770751953125E-2</c:v>
                </c:pt>
                <c:pt idx="348">
                  <c:v>8.5113525390625E-2</c:v>
                </c:pt>
                <c:pt idx="349">
                  <c:v>8.6181640625000014E-2</c:v>
                </c:pt>
                <c:pt idx="350">
                  <c:v>8.721923828125E-2</c:v>
                </c:pt>
                <c:pt idx="351">
                  <c:v>8.9508056640625014E-2</c:v>
                </c:pt>
                <c:pt idx="352">
                  <c:v>0.52001953125</c:v>
                </c:pt>
                <c:pt idx="353">
                  <c:v>0.53741455078125</c:v>
                </c:pt>
                <c:pt idx="354">
                  <c:v>0.54168701171875</c:v>
                </c:pt>
                <c:pt idx="355">
                  <c:v>0.54473876953125</c:v>
                </c:pt>
                <c:pt idx="356">
                  <c:v>0.5474853515625</c:v>
                </c:pt>
                <c:pt idx="357">
                  <c:v>0.54931640625</c:v>
                </c:pt>
                <c:pt idx="358">
                  <c:v>0.55175781250000011</c:v>
                </c:pt>
                <c:pt idx="359">
                  <c:v>0.5535888671875</c:v>
                </c:pt>
                <c:pt idx="360">
                  <c:v>0.55572509765625</c:v>
                </c:pt>
                <c:pt idx="361">
                  <c:v>0.55694580078125</c:v>
                </c:pt>
                <c:pt idx="362">
                  <c:v>0.1446533203125</c:v>
                </c:pt>
                <c:pt idx="363">
                  <c:v>0.114715576171875</c:v>
                </c:pt>
                <c:pt idx="364">
                  <c:v>0.111328125</c:v>
                </c:pt>
                <c:pt idx="365">
                  <c:v>0.110870361328125</c:v>
                </c:pt>
                <c:pt idx="366">
                  <c:v>0.111358642578125</c:v>
                </c:pt>
                <c:pt idx="367">
                  <c:v>0.1121826171875</c:v>
                </c:pt>
                <c:pt idx="368">
                  <c:v>0.11322021484375</c:v>
                </c:pt>
                <c:pt idx="369">
                  <c:v>0.114410400390625</c:v>
                </c:pt>
                <c:pt idx="370">
                  <c:v>0.115692138671875</c:v>
                </c:pt>
                <c:pt idx="371">
                  <c:v>0.11706542968750001</c:v>
                </c:pt>
                <c:pt idx="372">
                  <c:v>0.5389404296875</c:v>
                </c:pt>
                <c:pt idx="373">
                  <c:v>0.57220458984375</c:v>
                </c:pt>
                <c:pt idx="374">
                  <c:v>0.57769775390625</c:v>
                </c:pt>
                <c:pt idx="375">
                  <c:v>0.5810546875</c:v>
                </c:pt>
                <c:pt idx="376">
                  <c:v>0.5841064453125</c:v>
                </c:pt>
                <c:pt idx="377">
                  <c:v>0.58624267578125</c:v>
                </c:pt>
                <c:pt idx="378">
                  <c:v>0.5877685546875</c:v>
                </c:pt>
                <c:pt idx="379">
                  <c:v>0.589599609375</c:v>
                </c:pt>
                <c:pt idx="380">
                  <c:v>0.59204101562500011</c:v>
                </c:pt>
                <c:pt idx="381">
                  <c:v>0.594482421875</c:v>
                </c:pt>
                <c:pt idx="382">
                  <c:v>0.2110595703125</c:v>
                </c:pt>
                <c:pt idx="383">
                  <c:v>0.14923095703125</c:v>
                </c:pt>
                <c:pt idx="384">
                  <c:v>0.144134521484375</c:v>
                </c:pt>
                <c:pt idx="385">
                  <c:v>0.143402099609375</c:v>
                </c:pt>
                <c:pt idx="386">
                  <c:v>0.143890380859375</c:v>
                </c:pt>
                <c:pt idx="387">
                  <c:v>0.144866943359375</c:v>
                </c:pt>
                <c:pt idx="388">
                  <c:v>0.146148681640625</c:v>
                </c:pt>
                <c:pt idx="389">
                  <c:v>0.1475830078125</c:v>
                </c:pt>
                <c:pt idx="390">
                  <c:v>0.14910888671875</c:v>
                </c:pt>
                <c:pt idx="391">
                  <c:v>0.150726318359375</c:v>
                </c:pt>
                <c:pt idx="392">
                  <c:v>0.5426025390625</c:v>
                </c:pt>
                <c:pt idx="393">
                  <c:v>0.6085205078125</c:v>
                </c:pt>
                <c:pt idx="394">
                  <c:v>0.616455078125</c:v>
                </c:pt>
                <c:pt idx="395">
                  <c:v>0.61981201171875</c:v>
                </c:pt>
                <c:pt idx="396">
                  <c:v>0.62255859375000011</c:v>
                </c:pt>
                <c:pt idx="397">
                  <c:v>0.6256103515625</c:v>
                </c:pt>
                <c:pt idx="398">
                  <c:v>0.62774658203125</c:v>
                </c:pt>
                <c:pt idx="399">
                  <c:v>0.6298828125</c:v>
                </c:pt>
                <c:pt idx="400">
                  <c:v>0.63201904296875</c:v>
                </c:pt>
                <c:pt idx="401">
                  <c:v>0.63385009765625</c:v>
                </c:pt>
                <c:pt idx="402">
                  <c:v>0.33465576171875006</c:v>
                </c:pt>
                <c:pt idx="403">
                  <c:v>0.19171142578125</c:v>
                </c:pt>
                <c:pt idx="404">
                  <c:v>0.18341064453125</c:v>
                </c:pt>
                <c:pt idx="405">
                  <c:v>0.182220458984375</c:v>
                </c:pt>
                <c:pt idx="406">
                  <c:v>0.1827392578125</c:v>
                </c:pt>
                <c:pt idx="407">
                  <c:v>0.18395996093750003</c:v>
                </c:pt>
                <c:pt idx="408">
                  <c:v>0.18548583984375</c:v>
                </c:pt>
                <c:pt idx="409">
                  <c:v>0.187225341796875</c:v>
                </c:pt>
                <c:pt idx="410">
                  <c:v>0.1890869140625</c:v>
                </c:pt>
                <c:pt idx="411">
                  <c:v>0.191009521484375</c:v>
                </c:pt>
                <c:pt idx="412">
                  <c:v>0.5133056640625</c:v>
                </c:pt>
                <c:pt idx="413">
                  <c:v>0.64788818359375</c:v>
                </c:pt>
                <c:pt idx="414">
                  <c:v>0.65948486328125</c:v>
                </c:pt>
                <c:pt idx="415">
                  <c:v>0.6640625</c:v>
                </c:pt>
                <c:pt idx="416">
                  <c:v>0.66741943359375</c:v>
                </c:pt>
                <c:pt idx="417">
                  <c:v>0.6695556640625</c:v>
                </c:pt>
                <c:pt idx="418">
                  <c:v>0.67230224609375</c:v>
                </c:pt>
                <c:pt idx="419">
                  <c:v>0.675048828125</c:v>
                </c:pt>
                <c:pt idx="420">
                  <c:v>0.677490234375</c:v>
                </c:pt>
                <c:pt idx="421">
                  <c:v>0.679931640625</c:v>
                </c:pt>
                <c:pt idx="422">
                  <c:v>0.53680419921875</c:v>
                </c:pt>
                <c:pt idx="423">
                  <c:v>0.24447631835937503</c:v>
                </c:pt>
                <c:pt idx="424">
                  <c:v>0.230865478515625</c:v>
                </c:pt>
                <c:pt idx="425">
                  <c:v>0.228790283203125</c:v>
                </c:pt>
                <c:pt idx="426">
                  <c:v>0.229217529296875</c:v>
                </c:pt>
                <c:pt idx="427">
                  <c:v>0.23052978515625</c:v>
                </c:pt>
                <c:pt idx="428">
                  <c:v>0.232330322265625</c:v>
                </c:pt>
                <c:pt idx="429">
                  <c:v>0.234344482421875</c:v>
                </c:pt>
                <c:pt idx="430">
                  <c:v>0.2364501953125</c:v>
                </c:pt>
                <c:pt idx="431">
                  <c:v>0.23870849609375</c:v>
                </c:pt>
                <c:pt idx="432">
                  <c:v>0.41748046875</c:v>
                </c:pt>
                <c:pt idx="433">
                  <c:v>0.68939208984375</c:v>
                </c:pt>
                <c:pt idx="434">
                  <c:v>0.7073974609375</c:v>
                </c:pt>
                <c:pt idx="435">
                  <c:v>0.7122802734375</c:v>
                </c:pt>
                <c:pt idx="436">
                  <c:v>0.71624755859375</c:v>
                </c:pt>
                <c:pt idx="437">
                  <c:v>0.71960449218750011</c:v>
                </c:pt>
                <c:pt idx="438">
                  <c:v>0.72265625</c:v>
                </c:pt>
                <c:pt idx="439">
                  <c:v>0.7257080078125</c:v>
                </c:pt>
                <c:pt idx="440">
                  <c:v>0.72845458984375</c:v>
                </c:pt>
                <c:pt idx="441">
                  <c:v>0.73089599609375</c:v>
                </c:pt>
                <c:pt idx="442">
                  <c:v>0.7080078125</c:v>
                </c:pt>
                <c:pt idx="443">
                  <c:v>0.3087158203125</c:v>
                </c:pt>
                <c:pt idx="444">
                  <c:v>0.286376953125</c:v>
                </c:pt>
                <c:pt idx="445">
                  <c:v>0.282684326171875</c:v>
                </c:pt>
                <c:pt idx="446">
                  <c:v>0.282745361328125</c:v>
                </c:pt>
                <c:pt idx="447">
                  <c:v>0.28408813476562506</c:v>
                </c:pt>
                <c:pt idx="448">
                  <c:v>0.285980224609375</c:v>
                </c:pt>
                <c:pt idx="449">
                  <c:v>0.288177490234375</c:v>
                </c:pt>
                <c:pt idx="450">
                  <c:v>0.29058837890625</c:v>
                </c:pt>
                <c:pt idx="451">
                  <c:v>0.293060302734375</c:v>
                </c:pt>
                <c:pt idx="452">
                  <c:v>0.333770751953125</c:v>
                </c:pt>
                <c:pt idx="453">
                  <c:v>0.7305908203125</c:v>
                </c:pt>
                <c:pt idx="454">
                  <c:v>0.76171875</c:v>
                </c:pt>
                <c:pt idx="455">
                  <c:v>0.76751708984375011</c:v>
                </c:pt>
                <c:pt idx="456">
                  <c:v>0.771484375</c:v>
                </c:pt>
                <c:pt idx="457">
                  <c:v>0.77484130859375</c:v>
                </c:pt>
                <c:pt idx="458">
                  <c:v>0.7781982421875</c:v>
                </c:pt>
                <c:pt idx="459">
                  <c:v>0.7818603515625</c:v>
                </c:pt>
                <c:pt idx="460">
                  <c:v>0.78552246093750011</c:v>
                </c:pt>
                <c:pt idx="461">
                  <c:v>0.78857421875</c:v>
                </c:pt>
                <c:pt idx="462">
                  <c:v>0.79040527343750011</c:v>
                </c:pt>
                <c:pt idx="463">
                  <c:v>0.385101318359375</c:v>
                </c:pt>
                <c:pt idx="464">
                  <c:v>0.3497314453125</c:v>
                </c:pt>
                <c:pt idx="465">
                  <c:v>0.34381103515625</c:v>
                </c:pt>
                <c:pt idx="466">
                  <c:v>0.34326171875000006</c:v>
                </c:pt>
                <c:pt idx="467">
                  <c:v>0.344482421875</c:v>
                </c:pt>
                <c:pt idx="468">
                  <c:v>0.346466064453125</c:v>
                </c:pt>
                <c:pt idx="469">
                  <c:v>0.34884643554687506</c:v>
                </c:pt>
                <c:pt idx="470">
                  <c:v>0.351470947265625</c:v>
                </c:pt>
                <c:pt idx="471">
                  <c:v>0.354248046875</c:v>
                </c:pt>
                <c:pt idx="472">
                  <c:v>0.3587646484375</c:v>
                </c:pt>
                <c:pt idx="473">
                  <c:v>0.76538085937500011</c:v>
                </c:pt>
                <c:pt idx="474">
                  <c:v>0.819091796875</c:v>
                </c:pt>
                <c:pt idx="475">
                  <c:v>0.82794189453125</c:v>
                </c:pt>
                <c:pt idx="476">
                  <c:v>0.83251953125</c:v>
                </c:pt>
                <c:pt idx="477">
                  <c:v>0.83618164062500011</c:v>
                </c:pt>
                <c:pt idx="478">
                  <c:v>0.83984375</c:v>
                </c:pt>
                <c:pt idx="479">
                  <c:v>0.8428955078125</c:v>
                </c:pt>
                <c:pt idx="480">
                  <c:v>0.84625244140625</c:v>
                </c:pt>
                <c:pt idx="481">
                  <c:v>0.849609375</c:v>
                </c:pt>
                <c:pt idx="482">
                  <c:v>0.853271484375</c:v>
                </c:pt>
                <c:pt idx="483">
                  <c:v>0.47619628906250006</c:v>
                </c:pt>
                <c:pt idx="484">
                  <c:v>0.42205810546875</c:v>
                </c:pt>
                <c:pt idx="485">
                  <c:v>0.41339111328125006</c:v>
                </c:pt>
                <c:pt idx="486">
                  <c:v>0.412200927734375</c:v>
                </c:pt>
                <c:pt idx="487">
                  <c:v>0.41339111328125006</c:v>
                </c:pt>
                <c:pt idx="488">
                  <c:v>0.41558837890625</c:v>
                </c:pt>
                <c:pt idx="489">
                  <c:v>0.4183349609375</c:v>
                </c:pt>
                <c:pt idx="490">
                  <c:v>0.42138671875</c:v>
                </c:pt>
                <c:pt idx="491">
                  <c:v>0.4246826171875</c:v>
                </c:pt>
                <c:pt idx="492">
                  <c:v>0.428131103515625</c:v>
                </c:pt>
                <c:pt idx="493">
                  <c:v>0.7916259765625</c:v>
                </c:pt>
                <c:pt idx="494">
                  <c:v>0.88287353515625</c:v>
                </c:pt>
                <c:pt idx="495">
                  <c:v>0.894775390625</c:v>
                </c:pt>
                <c:pt idx="496">
                  <c:v>0.9002685546875</c:v>
                </c:pt>
                <c:pt idx="497">
                  <c:v>0.904541015625</c:v>
                </c:pt>
                <c:pt idx="498">
                  <c:v>0.9088134765625</c:v>
                </c:pt>
                <c:pt idx="499">
                  <c:v>0.91278076171875</c:v>
                </c:pt>
                <c:pt idx="500">
                  <c:v>0.91644287109375</c:v>
                </c:pt>
                <c:pt idx="501">
                  <c:v>0.92041015625</c:v>
                </c:pt>
                <c:pt idx="502">
                  <c:v>0.92498779296875011</c:v>
                </c:pt>
                <c:pt idx="503">
                  <c:v>0.59051513671875</c:v>
                </c:pt>
                <c:pt idx="504">
                  <c:v>0.5084228515625</c:v>
                </c:pt>
                <c:pt idx="505">
                  <c:v>0.49682617187500006</c:v>
                </c:pt>
                <c:pt idx="506">
                  <c:v>0.49530029296875</c:v>
                </c:pt>
                <c:pt idx="507">
                  <c:v>0.49682617187500006</c:v>
                </c:pt>
                <c:pt idx="508">
                  <c:v>0.49957275390625006</c:v>
                </c:pt>
                <c:pt idx="509">
                  <c:v>0.50323486328125011</c:v>
                </c:pt>
                <c:pt idx="510">
                  <c:v>0.5072021484375</c:v>
                </c:pt>
                <c:pt idx="511">
                  <c:v>0.511474609375</c:v>
                </c:pt>
                <c:pt idx="512">
                  <c:v>0.5157470703125</c:v>
                </c:pt>
                <c:pt idx="513">
                  <c:v>0.81268310546875</c:v>
                </c:pt>
                <c:pt idx="514">
                  <c:v>0.9576416015625</c:v>
                </c:pt>
                <c:pt idx="515">
                  <c:v>0.97503662109375</c:v>
                </c:pt>
                <c:pt idx="516">
                  <c:v>0.98175048828125</c:v>
                </c:pt>
                <c:pt idx="517">
                  <c:v>0.987548828125</c:v>
                </c:pt>
                <c:pt idx="518">
                  <c:v>0.9930419921875</c:v>
                </c:pt>
                <c:pt idx="519">
                  <c:v>0.99792480468750011</c:v>
                </c:pt>
                <c:pt idx="520">
                  <c:v>1.0028076171875</c:v>
                </c:pt>
                <c:pt idx="521">
                  <c:v>1.00738525390625</c:v>
                </c:pt>
                <c:pt idx="522">
                  <c:v>1.0125732421875</c:v>
                </c:pt>
                <c:pt idx="523">
                  <c:v>0.75042724609375</c:v>
                </c:pt>
                <c:pt idx="524">
                  <c:v>0.61798095703125</c:v>
                </c:pt>
                <c:pt idx="525">
                  <c:v>0.60394287109375</c:v>
                </c:pt>
                <c:pt idx="526">
                  <c:v>0.60272216796875</c:v>
                </c:pt>
                <c:pt idx="527">
                  <c:v>0.60516357421875011</c:v>
                </c:pt>
                <c:pt idx="528">
                  <c:v>0.609130859375</c:v>
                </c:pt>
                <c:pt idx="529">
                  <c:v>0.614013671875</c:v>
                </c:pt>
                <c:pt idx="530">
                  <c:v>0.6195068359375</c:v>
                </c:pt>
                <c:pt idx="531">
                  <c:v>0.62530517578125011</c:v>
                </c:pt>
                <c:pt idx="532">
                  <c:v>0.63140869140625</c:v>
                </c:pt>
                <c:pt idx="533">
                  <c:v>0.8502197265625</c:v>
                </c:pt>
                <c:pt idx="534">
                  <c:v>1.0522460937500002</c:v>
                </c:pt>
                <c:pt idx="535">
                  <c:v>1.077880859375</c:v>
                </c:pt>
                <c:pt idx="536">
                  <c:v>1.08673095703125</c:v>
                </c:pt>
                <c:pt idx="537">
                  <c:v>1.09405517578125</c:v>
                </c:pt>
                <c:pt idx="538">
                  <c:v>1.10107421875</c:v>
                </c:pt>
                <c:pt idx="539">
                  <c:v>1.10748291015625</c:v>
                </c:pt>
                <c:pt idx="540">
                  <c:v>1.11419677734375</c:v>
                </c:pt>
                <c:pt idx="541">
                  <c:v>1.12060546875</c:v>
                </c:pt>
                <c:pt idx="542">
                  <c:v>1.12762451171875</c:v>
                </c:pt>
                <c:pt idx="543">
                  <c:v>0.99609375</c:v>
                </c:pt>
                <c:pt idx="544">
                  <c:v>0.7635498046875</c:v>
                </c:pt>
                <c:pt idx="545">
                  <c:v>0.7470703125</c:v>
                </c:pt>
                <c:pt idx="546">
                  <c:v>0.74676513671875</c:v>
                </c:pt>
                <c:pt idx="547">
                  <c:v>0.750732421875</c:v>
                </c:pt>
                <c:pt idx="548">
                  <c:v>0.7568359375</c:v>
                </c:pt>
                <c:pt idx="549">
                  <c:v>0.76385498046875</c:v>
                </c:pt>
                <c:pt idx="550">
                  <c:v>0.77117919921875</c:v>
                </c:pt>
                <c:pt idx="551">
                  <c:v>0.77911376953125</c:v>
                </c:pt>
                <c:pt idx="552">
                  <c:v>0.787353515625</c:v>
                </c:pt>
                <c:pt idx="553">
                  <c:v>0.92071533203125</c:v>
                </c:pt>
                <c:pt idx="554">
                  <c:v>1.17584228515625</c:v>
                </c:pt>
                <c:pt idx="555">
                  <c:v>1.21612548828125</c:v>
                </c:pt>
                <c:pt idx="556">
                  <c:v>1.2277221679687502</c:v>
                </c:pt>
                <c:pt idx="557">
                  <c:v>1.2371826171875</c:v>
                </c:pt>
                <c:pt idx="558">
                  <c:v>1.2457275390625</c:v>
                </c:pt>
                <c:pt idx="559">
                  <c:v>1.25457763671875</c:v>
                </c:pt>
                <c:pt idx="560">
                  <c:v>1.26312255859375</c:v>
                </c:pt>
                <c:pt idx="561">
                  <c:v>1.27227783203125</c:v>
                </c:pt>
                <c:pt idx="562">
                  <c:v>1.28143310546875</c:v>
                </c:pt>
                <c:pt idx="563">
                  <c:v>1.2615966796875</c:v>
                </c:pt>
                <c:pt idx="564">
                  <c:v>0.95550537109375011</c:v>
                </c:pt>
                <c:pt idx="565">
                  <c:v>0.9368896484375</c:v>
                </c:pt>
                <c:pt idx="566">
                  <c:v>0.93780517578125</c:v>
                </c:pt>
                <c:pt idx="567">
                  <c:v>0.94390869140625</c:v>
                </c:pt>
                <c:pt idx="568">
                  <c:v>0.9521484375</c:v>
                </c:pt>
                <c:pt idx="569">
                  <c:v>0.96160888671875</c:v>
                </c:pt>
                <c:pt idx="570">
                  <c:v>0.97137451171875011</c:v>
                </c:pt>
                <c:pt idx="571">
                  <c:v>0.9820556640625</c:v>
                </c:pt>
                <c:pt idx="572">
                  <c:v>0.99273681640625</c:v>
                </c:pt>
                <c:pt idx="573">
                  <c:v>1.0348510742187502</c:v>
                </c:pt>
                <c:pt idx="574">
                  <c:v>1.34063720703125</c:v>
                </c:pt>
                <c:pt idx="575">
                  <c:v>1.39923095703125</c:v>
                </c:pt>
                <c:pt idx="576">
                  <c:v>1.414794921875</c:v>
                </c:pt>
                <c:pt idx="577">
                  <c:v>1.4263916015625</c:v>
                </c:pt>
                <c:pt idx="578">
                  <c:v>1.43768310546875</c:v>
                </c:pt>
                <c:pt idx="579">
                  <c:v>1.44927978515625</c:v>
                </c:pt>
                <c:pt idx="580">
                  <c:v>1.461181640625</c:v>
                </c:pt>
                <c:pt idx="581">
                  <c:v>1.4727783203125</c:v>
                </c:pt>
                <c:pt idx="582">
                  <c:v>1.48406982421875</c:v>
                </c:pt>
                <c:pt idx="583">
                  <c:v>1.49444580078125</c:v>
                </c:pt>
                <c:pt idx="584">
                  <c:v>1.20086669921875</c:v>
                </c:pt>
                <c:pt idx="585">
                  <c:v>1.17889404296875</c:v>
                </c:pt>
                <c:pt idx="586">
                  <c:v>1.181640625</c:v>
                </c:pt>
                <c:pt idx="587">
                  <c:v>1.190185546875</c:v>
                </c:pt>
                <c:pt idx="588">
                  <c:v>1.20086669921875</c:v>
                </c:pt>
                <c:pt idx="589">
                  <c:v>1.2127685546875</c:v>
                </c:pt>
                <c:pt idx="590">
                  <c:v>1.2255859375000002</c:v>
                </c:pt>
                <c:pt idx="591">
                  <c:v>1.23870849609375</c:v>
                </c:pt>
                <c:pt idx="592">
                  <c:v>1.25213623046875</c:v>
                </c:pt>
                <c:pt idx="593">
                  <c:v>1.2677001953125</c:v>
                </c:pt>
                <c:pt idx="594">
                  <c:v>1.54998779296875</c:v>
                </c:pt>
                <c:pt idx="595">
                  <c:v>1.6342163085937502</c:v>
                </c:pt>
                <c:pt idx="596">
                  <c:v>1.65374755859375</c:v>
                </c:pt>
                <c:pt idx="597">
                  <c:v>1.66839599609375</c:v>
                </c:pt>
                <c:pt idx="598">
                  <c:v>1.68304443359375</c:v>
                </c:pt>
                <c:pt idx="599">
                  <c:v>1.69708251953125</c:v>
                </c:pt>
                <c:pt idx="600">
                  <c:v>1.71142578125</c:v>
                </c:pt>
                <c:pt idx="601">
                  <c:v>1.7254638671875</c:v>
                </c:pt>
                <c:pt idx="602">
                  <c:v>1.7401123046875</c:v>
                </c:pt>
                <c:pt idx="603">
                  <c:v>1.75506591796875</c:v>
                </c:pt>
                <c:pt idx="604">
                  <c:v>1.50299072265625</c:v>
                </c:pt>
                <c:pt idx="605">
                  <c:v>1.47552490234375</c:v>
                </c:pt>
                <c:pt idx="606">
                  <c:v>1.48040771484375</c:v>
                </c:pt>
                <c:pt idx="607">
                  <c:v>1.4913940429687502</c:v>
                </c:pt>
                <c:pt idx="608">
                  <c:v>1.50482177734375</c:v>
                </c:pt>
                <c:pt idx="609">
                  <c:v>1.51947021484375</c:v>
                </c:pt>
                <c:pt idx="610">
                  <c:v>1.53472900390625</c:v>
                </c:pt>
                <c:pt idx="611">
                  <c:v>1.5502929687500002</c:v>
                </c:pt>
                <c:pt idx="612">
                  <c:v>1.56646728515625</c:v>
                </c:pt>
                <c:pt idx="613">
                  <c:v>1.5829467773437502</c:v>
                </c:pt>
                <c:pt idx="614">
                  <c:v>1.8115234375</c:v>
                </c:pt>
                <c:pt idx="615">
                  <c:v>1.922607421875</c:v>
                </c:pt>
                <c:pt idx="616">
                  <c:v>1.94732666015625</c:v>
                </c:pt>
                <c:pt idx="617">
                  <c:v>1.9653320312500002</c:v>
                </c:pt>
                <c:pt idx="618">
                  <c:v>1.9824218750000002</c:v>
                </c:pt>
                <c:pt idx="619">
                  <c:v>1.9992065429687502</c:v>
                </c:pt>
                <c:pt idx="620">
                  <c:v>2.0159912109375</c:v>
                </c:pt>
                <c:pt idx="621">
                  <c:v>2.03277587890625</c:v>
                </c:pt>
                <c:pt idx="622">
                  <c:v>2.04986572265625</c:v>
                </c:pt>
                <c:pt idx="623">
                  <c:v>2.06756591796875</c:v>
                </c:pt>
                <c:pt idx="624">
                  <c:v>1.8621826171875</c:v>
                </c:pt>
                <c:pt idx="625">
                  <c:v>1.8249511718750002</c:v>
                </c:pt>
                <c:pt idx="626">
                  <c:v>1.83135986328125</c:v>
                </c:pt>
                <c:pt idx="627">
                  <c:v>1.844482421875</c:v>
                </c:pt>
                <c:pt idx="628">
                  <c:v>1.86065673828125</c:v>
                </c:pt>
                <c:pt idx="629">
                  <c:v>1.87774658203125</c:v>
                </c:pt>
                <c:pt idx="630">
                  <c:v>1.89544677734375</c:v>
                </c:pt>
                <c:pt idx="631">
                  <c:v>1.91375732421875</c:v>
                </c:pt>
                <c:pt idx="632">
                  <c:v>1.93206787109375</c:v>
                </c:pt>
                <c:pt idx="633">
                  <c:v>1.95068359375</c:v>
                </c:pt>
                <c:pt idx="634">
                  <c:v>2.125244140625</c:v>
                </c:pt>
                <c:pt idx="635">
                  <c:v>2.26226806640625</c:v>
                </c:pt>
                <c:pt idx="636">
                  <c:v>2.29217529296875</c:v>
                </c:pt>
                <c:pt idx="637">
                  <c:v>2.31292724609375</c:v>
                </c:pt>
                <c:pt idx="638">
                  <c:v>2.33245849609375</c:v>
                </c:pt>
                <c:pt idx="639">
                  <c:v>2.352294921875</c:v>
                </c:pt>
                <c:pt idx="640">
                  <c:v>2.371826171875</c:v>
                </c:pt>
                <c:pt idx="641">
                  <c:v>2.391357421875</c:v>
                </c:pt>
                <c:pt idx="642">
                  <c:v>2.41119384765625</c:v>
                </c:pt>
                <c:pt idx="643">
                  <c:v>2.43011474609375</c:v>
                </c:pt>
                <c:pt idx="644">
                  <c:v>2.28179931640625</c:v>
                </c:pt>
                <c:pt idx="645">
                  <c:v>2.2216796875</c:v>
                </c:pt>
                <c:pt idx="646">
                  <c:v>2.22930908203125</c:v>
                </c:pt>
                <c:pt idx="647">
                  <c:v>2.244873046875</c:v>
                </c:pt>
                <c:pt idx="648">
                  <c:v>2.26287841796875</c:v>
                </c:pt>
                <c:pt idx="649">
                  <c:v>2.28179931640625</c:v>
                </c:pt>
                <c:pt idx="650">
                  <c:v>2.3016357421875</c:v>
                </c:pt>
                <c:pt idx="651">
                  <c:v>2.32208251953125</c:v>
                </c:pt>
                <c:pt idx="652">
                  <c:v>2.342529296875</c:v>
                </c:pt>
                <c:pt idx="653">
                  <c:v>2.36328125</c:v>
                </c:pt>
                <c:pt idx="654">
                  <c:v>2.4935913085937504</c:v>
                </c:pt>
                <c:pt idx="655">
                  <c:v>2.64801025390625</c:v>
                </c:pt>
                <c:pt idx="656">
                  <c:v>2.68524169921875</c:v>
                </c:pt>
                <c:pt idx="657">
                  <c:v>2.70843505859375</c:v>
                </c:pt>
                <c:pt idx="658">
                  <c:v>2.7301025390625004</c:v>
                </c:pt>
                <c:pt idx="659">
                  <c:v>2.75177001953125</c:v>
                </c:pt>
                <c:pt idx="660">
                  <c:v>2.77313232421875</c:v>
                </c:pt>
                <c:pt idx="661">
                  <c:v>2.79510498046875</c:v>
                </c:pt>
                <c:pt idx="662">
                  <c:v>2.81707763671875</c:v>
                </c:pt>
                <c:pt idx="663">
                  <c:v>2.83905029296875</c:v>
                </c:pt>
                <c:pt idx="664">
                  <c:v>2.772216796875</c:v>
                </c:pt>
                <c:pt idx="665">
                  <c:v>2.66082763671875</c:v>
                </c:pt>
                <c:pt idx="666">
                  <c:v>2.66937255859375</c:v>
                </c:pt>
                <c:pt idx="667">
                  <c:v>2.68646240234375</c:v>
                </c:pt>
                <c:pt idx="668">
                  <c:v>2.70599365234375</c:v>
                </c:pt>
                <c:pt idx="669">
                  <c:v>2.72705078125</c:v>
                </c:pt>
                <c:pt idx="670">
                  <c:v>2.7484130859375</c:v>
                </c:pt>
                <c:pt idx="671">
                  <c:v>2.77069091796875</c:v>
                </c:pt>
                <c:pt idx="672">
                  <c:v>2.79296875</c:v>
                </c:pt>
                <c:pt idx="673">
                  <c:v>2.8155517578125</c:v>
                </c:pt>
                <c:pt idx="674">
                  <c:v>2.90771484375</c:v>
                </c:pt>
                <c:pt idx="675">
                  <c:v>3.07098388671875</c:v>
                </c:pt>
                <c:pt idx="676">
                  <c:v>3.1158447265625004</c:v>
                </c:pt>
                <c:pt idx="677">
                  <c:v>3.14178466796875</c:v>
                </c:pt>
                <c:pt idx="678">
                  <c:v>3.16558837890625</c:v>
                </c:pt>
                <c:pt idx="679">
                  <c:v>3.1887817382812504</c:v>
                </c:pt>
                <c:pt idx="680">
                  <c:v>3.21197509765625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9E34-4EE3-81CC-3A78F12585BD}"/>
            </c:ext>
          </c:extLst>
        </c:ser>
        <c:ser>
          <c:idx val="2"/>
          <c:order val="1"/>
          <c:tx>
            <c:v>Nanoneedles - without hole scavenger</c:v>
          </c:tx>
          <c:spPr>
            <a:ln w="19050" cap="rnd">
              <a:solidFill>
                <a:srgbClr val="0000FF"/>
              </a:solidFill>
              <a:round/>
            </a:ln>
            <a:effectLst/>
          </c:spPr>
          <c:marker>
            <c:symbol val="none"/>
          </c:marker>
          <c:xVal>
            <c:numRef>
              <c:f>'NN - GC112'!$G$4:$G$558</c:f>
              <c:numCache>
                <c:formatCode>General</c:formatCode>
                <c:ptCount val="555"/>
                <c:pt idx="0">
                  <c:v>0.3469287109375</c:v>
                </c:pt>
                <c:pt idx="1">
                  <c:v>0.348912353515625</c:v>
                </c:pt>
                <c:pt idx="2">
                  <c:v>0.35089599609375</c:v>
                </c:pt>
                <c:pt idx="3">
                  <c:v>0.352879638671875</c:v>
                </c:pt>
                <c:pt idx="4">
                  <c:v>0.35486328125</c:v>
                </c:pt>
                <c:pt idx="5">
                  <c:v>0.356846923828125</c:v>
                </c:pt>
                <c:pt idx="6">
                  <c:v>0.35883056640625</c:v>
                </c:pt>
                <c:pt idx="7">
                  <c:v>0.360814208984375</c:v>
                </c:pt>
                <c:pt idx="8">
                  <c:v>0.3627978515625</c:v>
                </c:pt>
                <c:pt idx="9">
                  <c:v>0.364781494140625</c:v>
                </c:pt>
                <c:pt idx="10">
                  <c:v>0.36676513671875</c:v>
                </c:pt>
                <c:pt idx="11">
                  <c:v>0.368748779296875</c:v>
                </c:pt>
                <c:pt idx="12">
                  <c:v>0.370732421875</c:v>
                </c:pt>
                <c:pt idx="13">
                  <c:v>0.372716064453125</c:v>
                </c:pt>
                <c:pt idx="14">
                  <c:v>0.37469970703125</c:v>
                </c:pt>
                <c:pt idx="15">
                  <c:v>0.376683349609375</c:v>
                </c:pt>
                <c:pt idx="16">
                  <c:v>0.3786669921875</c:v>
                </c:pt>
                <c:pt idx="17">
                  <c:v>0.380650634765625</c:v>
                </c:pt>
                <c:pt idx="18">
                  <c:v>0.38263427734375</c:v>
                </c:pt>
                <c:pt idx="19">
                  <c:v>0.384617919921875</c:v>
                </c:pt>
                <c:pt idx="20">
                  <c:v>0.3866015625</c:v>
                </c:pt>
                <c:pt idx="21">
                  <c:v>0.388585205078125</c:v>
                </c:pt>
                <c:pt idx="22">
                  <c:v>0.39056884765625</c:v>
                </c:pt>
                <c:pt idx="23">
                  <c:v>0.392552490234375</c:v>
                </c:pt>
                <c:pt idx="24">
                  <c:v>0.3945361328125</c:v>
                </c:pt>
                <c:pt idx="25">
                  <c:v>0.396519775390625</c:v>
                </c:pt>
                <c:pt idx="26">
                  <c:v>0.39850341796875</c:v>
                </c:pt>
                <c:pt idx="27">
                  <c:v>0.400487060546875</c:v>
                </c:pt>
                <c:pt idx="28">
                  <c:v>0.402470703125</c:v>
                </c:pt>
                <c:pt idx="29">
                  <c:v>0.404454345703125</c:v>
                </c:pt>
                <c:pt idx="30">
                  <c:v>0.40643798828125</c:v>
                </c:pt>
                <c:pt idx="31">
                  <c:v>0.408421630859375</c:v>
                </c:pt>
                <c:pt idx="32">
                  <c:v>0.4104052734375</c:v>
                </c:pt>
                <c:pt idx="33">
                  <c:v>0.412388916015625</c:v>
                </c:pt>
                <c:pt idx="34">
                  <c:v>0.41437255859375</c:v>
                </c:pt>
                <c:pt idx="35">
                  <c:v>0.416356201171875</c:v>
                </c:pt>
                <c:pt idx="36">
                  <c:v>0.41833984375</c:v>
                </c:pt>
                <c:pt idx="37">
                  <c:v>0.420323486328125</c:v>
                </c:pt>
                <c:pt idx="38">
                  <c:v>0.42230712890625</c:v>
                </c:pt>
                <c:pt idx="39">
                  <c:v>0.424290771484375</c:v>
                </c:pt>
                <c:pt idx="40">
                  <c:v>0.4262744140625</c:v>
                </c:pt>
                <c:pt idx="41">
                  <c:v>0.428258056640625</c:v>
                </c:pt>
                <c:pt idx="42">
                  <c:v>0.43024169921875</c:v>
                </c:pt>
                <c:pt idx="43">
                  <c:v>0.432225341796875</c:v>
                </c:pt>
                <c:pt idx="44">
                  <c:v>0.434208984375</c:v>
                </c:pt>
                <c:pt idx="45">
                  <c:v>0.436192626953125</c:v>
                </c:pt>
                <c:pt idx="46">
                  <c:v>0.43817626953125</c:v>
                </c:pt>
                <c:pt idx="47">
                  <c:v>0.440159912109375</c:v>
                </c:pt>
                <c:pt idx="48">
                  <c:v>0.4421435546875</c:v>
                </c:pt>
                <c:pt idx="49">
                  <c:v>0.444127197265625</c:v>
                </c:pt>
                <c:pt idx="50">
                  <c:v>0.44611083984375</c:v>
                </c:pt>
                <c:pt idx="51">
                  <c:v>0.448094482421875</c:v>
                </c:pt>
                <c:pt idx="52">
                  <c:v>0.450078125</c:v>
                </c:pt>
                <c:pt idx="53">
                  <c:v>0.452061767578125</c:v>
                </c:pt>
                <c:pt idx="54">
                  <c:v>0.45404541015625</c:v>
                </c:pt>
                <c:pt idx="55">
                  <c:v>0.456029052734375</c:v>
                </c:pt>
                <c:pt idx="56">
                  <c:v>0.4580126953125</c:v>
                </c:pt>
                <c:pt idx="57">
                  <c:v>0.459996337890625</c:v>
                </c:pt>
                <c:pt idx="58">
                  <c:v>0.46197998046875</c:v>
                </c:pt>
                <c:pt idx="59">
                  <c:v>0.463963623046875</c:v>
                </c:pt>
                <c:pt idx="60">
                  <c:v>0.465947265625</c:v>
                </c:pt>
                <c:pt idx="61">
                  <c:v>0.467930908203125</c:v>
                </c:pt>
                <c:pt idx="62">
                  <c:v>0.46991455078125</c:v>
                </c:pt>
                <c:pt idx="63">
                  <c:v>0.471898193359375</c:v>
                </c:pt>
                <c:pt idx="64">
                  <c:v>0.4738818359375</c:v>
                </c:pt>
                <c:pt idx="65">
                  <c:v>0.475865478515625</c:v>
                </c:pt>
                <c:pt idx="66">
                  <c:v>0.47784912109375</c:v>
                </c:pt>
                <c:pt idx="67">
                  <c:v>0.479832763671875</c:v>
                </c:pt>
                <c:pt idx="68">
                  <c:v>0.48181640625</c:v>
                </c:pt>
                <c:pt idx="69">
                  <c:v>0.483800048828125</c:v>
                </c:pt>
                <c:pt idx="70">
                  <c:v>0.48578369140625</c:v>
                </c:pt>
                <c:pt idx="71">
                  <c:v>0.487767333984375</c:v>
                </c:pt>
                <c:pt idx="72">
                  <c:v>0.4897509765625</c:v>
                </c:pt>
                <c:pt idx="73">
                  <c:v>0.491734619140625</c:v>
                </c:pt>
                <c:pt idx="74">
                  <c:v>0.49371826171875</c:v>
                </c:pt>
                <c:pt idx="75">
                  <c:v>0.495701904296875</c:v>
                </c:pt>
                <c:pt idx="76">
                  <c:v>0.497685546875</c:v>
                </c:pt>
                <c:pt idx="77">
                  <c:v>0.499669189453125</c:v>
                </c:pt>
                <c:pt idx="78">
                  <c:v>0.50165283203125</c:v>
                </c:pt>
                <c:pt idx="79">
                  <c:v>0.503636474609375</c:v>
                </c:pt>
                <c:pt idx="80">
                  <c:v>0.5056201171875</c:v>
                </c:pt>
                <c:pt idx="81">
                  <c:v>0.507603759765625</c:v>
                </c:pt>
                <c:pt idx="82">
                  <c:v>0.50958740234375</c:v>
                </c:pt>
                <c:pt idx="83">
                  <c:v>0.511571044921875</c:v>
                </c:pt>
                <c:pt idx="84">
                  <c:v>0.5135546875</c:v>
                </c:pt>
                <c:pt idx="85">
                  <c:v>0.515538330078125</c:v>
                </c:pt>
                <c:pt idx="86">
                  <c:v>0.51752197265625</c:v>
                </c:pt>
                <c:pt idx="87">
                  <c:v>0.519505615234375</c:v>
                </c:pt>
                <c:pt idx="88">
                  <c:v>0.5214892578125</c:v>
                </c:pt>
                <c:pt idx="89">
                  <c:v>0.523472900390625</c:v>
                </c:pt>
                <c:pt idx="90">
                  <c:v>0.52545654296875</c:v>
                </c:pt>
                <c:pt idx="91">
                  <c:v>0.527440185546875</c:v>
                </c:pt>
                <c:pt idx="92">
                  <c:v>0.529423828125</c:v>
                </c:pt>
                <c:pt idx="93">
                  <c:v>0.531407470703125</c:v>
                </c:pt>
                <c:pt idx="94">
                  <c:v>0.53339111328125</c:v>
                </c:pt>
                <c:pt idx="95">
                  <c:v>0.535374755859375</c:v>
                </c:pt>
                <c:pt idx="96">
                  <c:v>0.5373583984375</c:v>
                </c:pt>
                <c:pt idx="97">
                  <c:v>0.539342041015625</c:v>
                </c:pt>
                <c:pt idx="98">
                  <c:v>0.54132568359375</c:v>
                </c:pt>
                <c:pt idx="99">
                  <c:v>0.543309326171875</c:v>
                </c:pt>
                <c:pt idx="100">
                  <c:v>0.54529296875</c:v>
                </c:pt>
                <c:pt idx="101">
                  <c:v>0.547276611328125</c:v>
                </c:pt>
                <c:pt idx="102">
                  <c:v>0.54926025390625</c:v>
                </c:pt>
                <c:pt idx="103">
                  <c:v>0.551243896484375</c:v>
                </c:pt>
                <c:pt idx="104">
                  <c:v>0.5532275390625</c:v>
                </c:pt>
                <c:pt idx="105">
                  <c:v>0.555211181640625</c:v>
                </c:pt>
                <c:pt idx="106">
                  <c:v>0.55719482421875</c:v>
                </c:pt>
                <c:pt idx="107">
                  <c:v>0.559178466796875</c:v>
                </c:pt>
                <c:pt idx="108">
                  <c:v>0.561162109375</c:v>
                </c:pt>
                <c:pt idx="109">
                  <c:v>0.563145751953125</c:v>
                </c:pt>
                <c:pt idx="110">
                  <c:v>0.56512939453125</c:v>
                </c:pt>
                <c:pt idx="111">
                  <c:v>0.567113037109375</c:v>
                </c:pt>
                <c:pt idx="112">
                  <c:v>0.5690966796875</c:v>
                </c:pt>
                <c:pt idx="113">
                  <c:v>0.571080322265625</c:v>
                </c:pt>
                <c:pt idx="114">
                  <c:v>0.57306396484375</c:v>
                </c:pt>
                <c:pt idx="115">
                  <c:v>0.575047607421875</c:v>
                </c:pt>
                <c:pt idx="116">
                  <c:v>0.57703125</c:v>
                </c:pt>
                <c:pt idx="117">
                  <c:v>0.579014892578125</c:v>
                </c:pt>
                <c:pt idx="118">
                  <c:v>0.58099853515625</c:v>
                </c:pt>
                <c:pt idx="119">
                  <c:v>0.582982177734375</c:v>
                </c:pt>
                <c:pt idx="120">
                  <c:v>0.5849658203125</c:v>
                </c:pt>
                <c:pt idx="121">
                  <c:v>0.586949462890625</c:v>
                </c:pt>
                <c:pt idx="122">
                  <c:v>0.58893310546875</c:v>
                </c:pt>
                <c:pt idx="123">
                  <c:v>0.590916748046875</c:v>
                </c:pt>
                <c:pt idx="124">
                  <c:v>0.592900390625</c:v>
                </c:pt>
                <c:pt idx="125">
                  <c:v>0.594884033203125</c:v>
                </c:pt>
                <c:pt idx="126">
                  <c:v>0.59686767578125</c:v>
                </c:pt>
                <c:pt idx="127">
                  <c:v>0.598851318359375</c:v>
                </c:pt>
                <c:pt idx="128">
                  <c:v>0.6008349609375</c:v>
                </c:pt>
                <c:pt idx="129">
                  <c:v>0.602818603515625</c:v>
                </c:pt>
                <c:pt idx="130">
                  <c:v>0.60480224609375</c:v>
                </c:pt>
                <c:pt idx="131">
                  <c:v>0.606785888671875</c:v>
                </c:pt>
                <c:pt idx="132">
                  <c:v>0.60876953125</c:v>
                </c:pt>
                <c:pt idx="133">
                  <c:v>0.610753173828125</c:v>
                </c:pt>
                <c:pt idx="134">
                  <c:v>0.61273681640625</c:v>
                </c:pt>
                <c:pt idx="135">
                  <c:v>0.614720458984375</c:v>
                </c:pt>
                <c:pt idx="136">
                  <c:v>0.6167041015625</c:v>
                </c:pt>
                <c:pt idx="137">
                  <c:v>0.618687744140625</c:v>
                </c:pt>
                <c:pt idx="138">
                  <c:v>0.62067138671875</c:v>
                </c:pt>
                <c:pt idx="139">
                  <c:v>0.622655029296875</c:v>
                </c:pt>
                <c:pt idx="140">
                  <c:v>0.624638671875</c:v>
                </c:pt>
                <c:pt idx="141">
                  <c:v>0.626622314453125</c:v>
                </c:pt>
                <c:pt idx="142">
                  <c:v>0.62860595703125</c:v>
                </c:pt>
                <c:pt idx="143">
                  <c:v>0.630589599609375</c:v>
                </c:pt>
                <c:pt idx="144">
                  <c:v>0.6325732421875</c:v>
                </c:pt>
                <c:pt idx="145">
                  <c:v>0.634556884765625</c:v>
                </c:pt>
                <c:pt idx="146">
                  <c:v>0.63654052734375</c:v>
                </c:pt>
                <c:pt idx="147">
                  <c:v>0.638524169921875</c:v>
                </c:pt>
                <c:pt idx="148">
                  <c:v>0.6405078125</c:v>
                </c:pt>
                <c:pt idx="149">
                  <c:v>0.642491455078125</c:v>
                </c:pt>
                <c:pt idx="150">
                  <c:v>0.64447509765625</c:v>
                </c:pt>
                <c:pt idx="151">
                  <c:v>0.646458740234375</c:v>
                </c:pt>
                <c:pt idx="152">
                  <c:v>0.6484423828125</c:v>
                </c:pt>
                <c:pt idx="153">
                  <c:v>0.650426025390625</c:v>
                </c:pt>
                <c:pt idx="154">
                  <c:v>0.65240966796875</c:v>
                </c:pt>
                <c:pt idx="155">
                  <c:v>0.654393310546875</c:v>
                </c:pt>
                <c:pt idx="156">
                  <c:v>0.656376953125</c:v>
                </c:pt>
                <c:pt idx="157">
                  <c:v>0.658360595703125</c:v>
                </c:pt>
                <c:pt idx="158">
                  <c:v>0.66034423828125</c:v>
                </c:pt>
                <c:pt idx="159">
                  <c:v>0.662327880859375</c:v>
                </c:pt>
                <c:pt idx="160">
                  <c:v>0.6643115234375</c:v>
                </c:pt>
                <c:pt idx="161">
                  <c:v>0.666295166015625</c:v>
                </c:pt>
                <c:pt idx="162">
                  <c:v>0.66827880859375</c:v>
                </c:pt>
                <c:pt idx="163">
                  <c:v>0.670262451171875</c:v>
                </c:pt>
                <c:pt idx="164">
                  <c:v>0.67224609375</c:v>
                </c:pt>
                <c:pt idx="165">
                  <c:v>0.674229736328125</c:v>
                </c:pt>
                <c:pt idx="166">
                  <c:v>0.67621337890625</c:v>
                </c:pt>
                <c:pt idx="167">
                  <c:v>0.678197021484375</c:v>
                </c:pt>
                <c:pt idx="168">
                  <c:v>0.6801806640625</c:v>
                </c:pt>
                <c:pt idx="169">
                  <c:v>0.682164306640625</c:v>
                </c:pt>
                <c:pt idx="170">
                  <c:v>0.68414794921875</c:v>
                </c:pt>
                <c:pt idx="171">
                  <c:v>0.686131591796875</c:v>
                </c:pt>
                <c:pt idx="172">
                  <c:v>0.688115234375</c:v>
                </c:pt>
                <c:pt idx="173">
                  <c:v>0.690098876953125</c:v>
                </c:pt>
                <c:pt idx="174">
                  <c:v>0.69208251953125</c:v>
                </c:pt>
                <c:pt idx="175">
                  <c:v>0.694066162109375</c:v>
                </c:pt>
                <c:pt idx="176">
                  <c:v>0.6960498046875</c:v>
                </c:pt>
                <c:pt idx="177">
                  <c:v>0.698033447265625</c:v>
                </c:pt>
                <c:pt idx="178">
                  <c:v>0.70001708984375</c:v>
                </c:pt>
                <c:pt idx="179">
                  <c:v>0.702000732421875</c:v>
                </c:pt>
                <c:pt idx="180">
                  <c:v>0.703984375</c:v>
                </c:pt>
                <c:pt idx="181">
                  <c:v>0.705968017578125</c:v>
                </c:pt>
                <c:pt idx="182">
                  <c:v>0.70795166015625</c:v>
                </c:pt>
                <c:pt idx="183">
                  <c:v>0.709935302734375</c:v>
                </c:pt>
                <c:pt idx="184">
                  <c:v>0.7119189453125</c:v>
                </c:pt>
                <c:pt idx="185">
                  <c:v>0.713902587890625</c:v>
                </c:pt>
                <c:pt idx="186">
                  <c:v>0.71588623046875</c:v>
                </c:pt>
                <c:pt idx="187">
                  <c:v>0.717869873046875</c:v>
                </c:pt>
                <c:pt idx="188">
                  <c:v>0.719853515625</c:v>
                </c:pt>
                <c:pt idx="189">
                  <c:v>0.721837158203125</c:v>
                </c:pt>
                <c:pt idx="190">
                  <c:v>0.72382080078125</c:v>
                </c:pt>
                <c:pt idx="191">
                  <c:v>0.725804443359375</c:v>
                </c:pt>
                <c:pt idx="192">
                  <c:v>0.7277880859375</c:v>
                </c:pt>
                <c:pt idx="193">
                  <c:v>0.729771728515625</c:v>
                </c:pt>
                <c:pt idx="194">
                  <c:v>0.73175537109375</c:v>
                </c:pt>
                <c:pt idx="195">
                  <c:v>0.733739013671875</c:v>
                </c:pt>
                <c:pt idx="196">
                  <c:v>0.73572265625</c:v>
                </c:pt>
                <c:pt idx="197">
                  <c:v>0.737706298828125</c:v>
                </c:pt>
                <c:pt idx="198">
                  <c:v>0.73968994140625</c:v>
                </c:pt>
                <c:pt idx="199">
                  <c:v>0.741673583984375</c:v>
                </c:pt>
                <c:pt idx="200">
                  <c:v>0.7436572265625</c:v>
                </c:pt>
                <c:pt idx="201">
                  <c:v>0.745640869140625</c:v>
                </c:pt>
                <c:pt idx="202">
                  <c:v>0.74762451171875</c:v>
                </c:pt>
                <c:pt idx="203">
                  <c:v>0.749608154296875</c:v>
                </c:pt>
                <c:pt idx="204">
                  <c:v>0.751591796875</c:v>
                </c:pt>
                <c:pt idx="205">
                  <c:v>0.753575439453125</c:v>
                </c:pt>
                <c:pt idx="206">
                  <c:v>0.75555908203125</c:v>
                </c:pt>
                <c:pt idx="207">
                  <c:v>0.757542724609375</c:v>
                </c:pt>
                <c:pt idx="208">
                  <c:v>0.7595263671875</c:v>
                </c:pt>
                <c:pt idx="209">
                  <c:v>0.761510009765625</c:v>
                </c:pt>
                <c:pt idx="210">
                  <c:v>0.76349365234375</c:v>
                </c:pt>
                <c:pt idx="211">
                  <c:v>0.765477294921875</c:v>
                </c:pt>
                <c:pt idx="212">
                  <c:v>0.7674609375</c:v>
                </c:pt>
                <c:pt idx="213">
                  <c:v>0.769444580078125</c:v>
                </c:pt>
                <c:pt idx="214">
                  <c:v>0.77142822265625</c:v>
                </c:pt>
                <c:pt idx="215">
                  <c:v>0.773411865234375</c:v>
                </c:pt>
                <c:pt idx="216">
                  <c:v>0.7753955078125</c:v>
                </c:pt>
                <c:pt idx="217">
                  <c:v>0.777379150390625</c:v>
                </c:pt>
                <c:pt idx="218">
                  <c:v>0.77936279296875</c:v>
                </c:pt>
                <c:pt idx="219">
                  <c:v>0.781346435546875</c:v>
                </c:pt>
                <c:pt idx="220">
                  <c:v>0.783330078125</c:v>
                </c:pt>
                <c:pt idx="221">
                  <c:v>0.785313720703125</c:v>
                </c:pt>
                <c:pt idx="222">
                  <c:v>0.78729736328125</c:v>
                </c:pt>
                <c:pt idx="223">
                  <c:v>0.789281005859375</c:v>
                </c:pt>
                <c:pt idx="224">
                  <c:v>0.7912646484375</c:v>
                </c:pt>
                <c:pt idx="225">
                  <c:v>0.793248291015625</c:v>
                </c:pt>
                <c:pt idx="226">
                  <c:v>0.79523193359375</c:v>
                </c:pt>
                <c:pt idx="227">
                  <c:v>0.797215576171875</c:v>
                </c:pt>
                <c:pt idx="228">
                  <c:v>0.79919921875</c:v>
                </c:pt>
                <c:pt idx="229">
                  <c:v>0.801182861328125</c:v>
                </c:pt>
                <c:pt idx="230">
                  <c:v>0.80316650390625</c:v>
                </c:pt>
                <c:pt idx="231">
                  <c:v>0.805150146484375</c:v>
                </c:pt>
                <c:pt idx="232">
                  <c:v>0.8071337890625</c:v>
                </c:pt>
                <c:pt idx="233">
                  <c:v>0.809117431640625</c:v>
                </c:pt>
                <c:pt idx="234">
                  <c:v>0.81110107421875</c:v>
                </c:pt>
                <c:pt idx="235">
                  <c:v>0.813084716796875</c:v>
                </c:pt>
                <c:pt idx="236">
                  <c:v>0.815068359375</c:v>
                </c:pt>
                <c:pt idx="237">
                  <c:v>0.817052001953125</c:v>
                </c:pt>
                <c:pt idx="238">
                  <c:v>0.81903564453125</c:v>
                </c:pt>
                <c:pt idx="239">
                  <c:v>0.821019287109375</c:v>
                </c:pt>
                <c:pt idx="240">
                  <c:v>0.8230029296875</c:v>
                </c:pt>
                <c:pt idx="241">
                  <c:v>0.824986572265625</c:v>
                </c:pt>
                <c:pt idx="242">
                  <c:v>0.82697021484375</c:v>
                </c:pt>
                <c:pt idx="243">
                  <c:v>0.828953857421875</c:v>
                </c:pt>
                <c:pt idx="244">
                  <c:v>0.8309375</c:v>
                </c:pt>
                <c:pt idx="245">
                  <c:v>0.832921142578125</c:v>
                </c:pt>
                <c:pt idx="246">
                  <c:v>0.83490478515625</c:v>
                </c:pt>
                <c:pt idx="247">
                  <c:v>0.836888427734375</c:v>
                </c:pt>
                <c:pt idx="248">
                  <c:v>0.8388720703125</c:v>
                </c:pt>
                <c:pt idx="249">
                  <c:v>0.840855712890625</c:v>
                </c:pt>
                <c:pt idx="250">
                  <c:v>0.84283935546875</c:v>
                </c:pt>
                <c:pt idx="251">
                  <c:v>0.844822998046875</c:v>
                </c:pt>
                <c:pt idx="252">
                  <c:v>0.846806640625</c:v>
                </c:pt>
                <c:pt idx="253">
                  <c:v>0.848790283203125</c:v>
                </c:pt>
                <c:pt idx="254">
                  <c:v>0.85077392578125</c:v>
                </c:pt>
                <c:pt idx="255">
                  <c:v>0.852757568359375</c:v>
                </c:pt>
                <c:pt idx="256">
                  <c:v>0.8547412109375</c:v>
                </c:pt>
                <c:pt idx="257">
                  <c:v>0.856724853515625</c:v>
                </c:pt>
                <c:pt idx="258">
                  <c:v>0.85870849609375</c:v>
                </c:pt>
                <c:pt idx="259">
                  <c:v>0.860692138671875</c:v>
                </c:pt>
                <c:pt idx="260">
                  <c:v>0.86267578125</c:v>
                </c:pt>
                <c:pt idx="261">
                  <c:v>0.864659423828125</c:v>
                </c:pt>
                <c:pt idx="262">
                  <c:v>0.86664306640625</c:v>
                </c:pt>
                <c:pt idx="263">
                  <c:v>0.868626708984375</c:v>
                </c:pt>
                <c:pt idx="264">
                  <c:v>0.8706103515625</c:v>
                </c:pt>
                <c:pt idx="265">
                  <c:v>0.872593994140625</c:v>
                </c:pt>
                <c:pt idx="266">
                  <c:v>0.87457763671875</c:v>
                </c:pt>
                <c:pt idx="267">
                  <c:v>0.876561279296875</c:v>
                </c:pt>
                <c:pt idx="268">
                  <c:v>0.878544921875</c:v>
                </c:pt>
                <c:pt idx="269">
                  <c:v>0.880528564453125</c:v>
                </c:pt>
                <c:pt idx="270">
                  <c:v>0.88251220703125</c:v>
                </c:pt>
                <c:pt idx="271">
                  <c:v>0.884495849609375</c:v>
                </c:pt>
                <c:pt idx="272">
                  <c:v>0.8864794921875</c:v>
                </c:pt>
                <c:pt idx="273">
                  <c:v>0.888463134765625</c:v>
                </c:pt>
                <c:pt idx="274">
                  <c:v>0.89044677734375</c:v>
                </c:pt>
                <c:pt idx="275">
                  <c:v>0.892430419921875</c:v>
                </c:pt>
                <c:pt idx="276">
                  <c:v>0.8944140625</c:v>
                </c:pt>
                <c:pt idx="277">
                  <c:v>0.896397705078125</c:v>
                </c:pt>
                <c:pt idx="278">
                  <c:v>0.89838134765625</c:v>
                </c:pt>
                <c:pt idx="279">
                  <c:v>0.900364990234375</c:v>
                </c:pt>
                <c:pt idx="280">
                  <c:v>0.9023486328125</c:v>
                </c:pt>
                <c:pt idx="281">
                  <c:v>0.904332275390625</c:v>
                </c:pt>
                <c:pt idx="282">
                  <c:v>0.90631591796875</c:v>
                </c:pt>
                <c:pt idx="283">
                  <c:v>0.908299560546875</c:v>
                </c:pt>
                <c:pt idx="284">
                  <c:v>0.910283203125</c:v>
                </c:pt>
                <c:pt idx="285">
                  <c:v>0.912266845703125</c:v>
                </c:pt>
                <c:pt idx="286">
                  <c:v>0.91425048828125</c:v>
                </c:pt>
                <c:pt idx="287">
                  <c:v>0.916234130859375</c:v>
                </c:pt>
                <c:pt idx="288">
                  <c:v>0.9182177734375</c:v>
                </c:pt>
                <c:pt idx="289">
                  <c:v>0.920201416015625</c:v>
                </c:pt>
                <c:pt idx="290">
                  <c:v>0.92218505859375</c:v>
                </c:pt>
                <c:pt idx="291">
                  <c:v>0.924168701171875</c:v>
                </c:pt>
                <c:pt idx="292">
                  <c:v>0.92615234375</c:v>
                </c:pt>
                <c:pt idx="293">
                  <c:v>0.928135986328125</c:v>
                </c:pt>
                <c:pt idx="294">
                  <c:v>0.93011962890625</c:v>
                </c:pt>
                <c:pt idx="295">
                  <c:v>0.932103271484375</c:v>
                </c:pt>
                <c:pt idx="296">
                  <c:v>0.9340869140625</c:v>
                </c:pt>
                <c:pt idx="297">
                  <c:v>0.936070556640625</c:v>
                </c:pt>
                <c:pt idx="298">
                  <c:v>0.93805419921875</c:v>
                </c:pt>
                <c:pt idx="299">
                  <c:v>0.940037841796875</c:v>
                </c:pt>
                <c:pt idx="300">
                  <c:v>0.942021484375</c:v>
                </c:pt>
                <c:pt idx="301">
                  <c:v>0.944005126953125</c:v>
                </c:pt>
                <c:pt idx="302">
                  <c:v>0.94598876953125</c:v>
                </c:pt>
                <c:pt idx="303">
                  <c:v>0.947972412109375</c:v>
                </c:pt>
                <c:pt idx="304">
                  <c:v>0.9499560546875</c:v>
                </c:pt>
                <c:pt idx="305">
                  <c:v>0.951939697265625</c:v>
                </c:pt>
                <c:pt idx="306">
                  <c:v>0.95392333984375</c:v>
                </c:pt>
                <c:pt idx="307">
                  <c:v>0.955906982421875</c:v>
                </c:pt>
                <c:pt idx="308">
                  <c:v>0.957890625</c:v>
                </c:pt>
                <c:pt idx="309">
                  <c:v>0.959874267578125</c:v>
                </c:pt>
                <c:pt idx="310">
                  <c:v>0.96185791015625</c:v>
                </c:pt>
                <c:pt idx="311">
                  <c:v>0.963841552734375</c:v>
                </c:pt>
                <c:pt idx="312">
                  <c:v>0.9658251953125</c:v>
                </c:pt>
                <c:pt idx="313">
                  <c:v>0.967808837890625</c:v>
                </c:pt>
                <c:pt idx="314">
                  <c:v>0.96979248046875</c:v>
                </c:pt>
                <c:pt idx="315">
                  <c:v>0.971776123046875</c:v>
                </c:pt>
                <c:pt idx="316">
                  <c:v>0.973759765625</c:v>
                </c:pt>
                <c:pt idx="317">
                  <c:v>0.975743408203125</c:v>
                </c:pt>
                <c:pt idx="318">
                  <c:v>0.97772705078125</c:v>
                </c:pt>
                <c:pt idx="319">
                  <c:v>0.979710693359375</c:v>
                </c:pt>
                <c:pt idx="320">
                  <c:v>0.9816943359375</c:v>
                </c:pt>
                <c:pt idx="321">
                  <c:v>0.983677978515625</c:v>
                </c:pt>
                <c:pt idx="322">
                  <c:v>0.98566162109375</c:v>
                </c:pt>
                <c:pt idx="323">
                  <c:v>0.987645263671875</c:v>
                </c:pt>
                <c:pt idx="324">
                  <c:v>0.98962890625</c:v>
                </c:pt>
                <c:pt idx="325">
                  <c:v>0.991612548828125</c:v>
                </c:pt>
                <c:pt idx="326">
                  <c:v>0.99359619140625</c:v>
                </c:pt>
                <c:pt idx="327">
                  <c:v>0.995579833984375</c:v>
                </c:pt>
                <c:pt idx="328">
                  <c:v>0.9975634765625</c:v>
                </c:pt>
                <c:pt idx="329">
                  <c:v>0.999547119140625</c:v>
                </c:pt>
                <c:pt idx="330">
                  <c:v>1.0015307617187501</c:v>
                </c:pt>
                <c:pt idx="331">
                  <c:v>1.0035144042968751</c:v>
                </c:pt>
                <c:pt idx="332">
                  <c:v>1.0054980468750001</c:v>
                </c:pt>
                <c:pt idx="333">
                  <c:v>1.0074816894531251</c:v>
                </c:pt>
                <c:pt idx="334">
                  <c:v>1.0094653320312501</c:v>
                </c:pt>
                <c:pt idx="335">
                  <c:v>1.0114489746093751</c:v>
                </c:pt>
                <c:pt idx="336">
                  <c:v>1.0134326171875001</c:v>
                </c:pt>
                <c:pt idx="337">
                  <c:v>1.0154162597656251</c:v>
                </c:pt>
                <c:pt idx="338">
                  <c:v>1.0173999023437501</c:v>
                </c:pt>
                <c:pt idx="339">
                  <c:v>1.0193835449218751</c:v>
                </c:pt>
                <c:pt idx="340">
                  <c:v>1.0213671875000001</c:v>
                </c:pt>
                <c:pt idx="341">
                  <c:v>1.0233508300781251</c:v>
                </c:pt>
                <c:pt idx="342">
                  <c:v>1.0253344726562501</c:v>
                </c:pt>
                <c:pt idx="343">
                  <c:v>1.0273181152343751</c:v>
                </c:pt>
                <c:pt idx="344">
                  <c:v>1.0293017578125001</c:v>
                </c:pt>
                <c:pt idx="345">
                  <c:v>1.0312854003906251</c:v>
                </c:pt>
                <c:pt idx="346">
                  <c:v>1.0332690429687501</c:v>
                </c:pt>
                <c:pt idx="347">
                  <c:v>1.0352526855468751</c:v>
                </c:pt>
                <c:pt idx="348">
                  <c:v>1.0372363281250001</c:v>
                </c:pt>
                <c:pt idx="349">
                  <c:v>1.0392199707031251</c:v>
                </c:pt>
                <c:pt idx="350">
                  <c:v>1.0412036132812501</c:v>
                </c:pt>
                <c:pt idx="351">
                  <c:v>1.0431872558593751</c:v>
                </c:pt>
                <c:pt idx="352">
                  <c:v>1.0451708984375001</c:v>
                </c:pt>
                <c:pt idx="353">
                  <c:v>1.0471545410156251</c:v>
                </c:pt>
                <c:pt idx="354">
                  <c:v>1.0491381835937501</c:v>
                </c:pt>
                <c:pt idx="355">
                  <c:v>1.0511218261718751</c:v>
                </c:pt>
                <c:pt idx="356">
                  <c:v>1.0531054687500001</c:v>
                </c:pt>
                <c:pt idx="357">
                  <c:v>1.0550891113281251</c:v>
                </c:pt>
                <c:pt idx="358">
                  <c:v>1.0570727539062501</c:v>
                </c:pt>
                <c:pt idx="359">
                  <c:v>1.0590563964843751</c:v>
                </c:pt>
                <c:pt idx="360">
                  <c:v>1.0610400390625001</c:v>
                </c:pt>
                <c:pt idx="361">
                  <c:v>1.0630236816406251</c:v>
                </c:pt>
                <c:pt idx="362">
                  <c:v>1.0650073242187501</c:v>
                </c:pt>
                <c:pt idx="363">
                  <c:v>1.0669909667968751</c:v>
                </c:pt>
                <c:pt idx="364">
                  <c:v>1.0689746093750001</c:v>
                </c:pt>
                <c:pt idx="365">
                  <c:v>1.0709582519531251</c:v>
                </c:pt>
                <c:pt idx="366">
                  <c:v>1.0729418945312501</c:v>
                </c:pt>
                <c:pt idx="367">
                  <c:v>1.0749255371093751</c:v>
                </c:pt>
                <c:pt idx="368">
                  <c:v>1.0769091796875001</c:v>
                </c:pt>
                <c:pt idx="369">
                  <c:v>1.0788928222656251</c:v>
                </c:pt>
                <c:pt idx="370">
                  <c:v>1.0808764648437501</c:v>
                </c:pt>
                <c:pt idx="371">
                  <c:v>1.0828601074218751</c:v>
                </c:pt>
                <c:pt idx="372">
                  <c:v>1.0848437500000001</c:v>
                </c:pt>
                <c:pt idx="373">
                  <c:v>1.0868273925781251</c:v>
                </c:pt>
                <c:pt idx="374">
                  <c:v>1.0888110351562501</c:v>
                </c:pt>
                <c:pt idx="375">
                  <c:v>1.0907946777343751</c:v>
                </c:pt>
                <c:pt idx="376">
                  <c:v>1.0927783203125001</c:v>
                </c:pt>
                <c:pt idx="377">
                  <c:v>1.0947619628906251</c:v>
                </c:pt>
                <c:pt idx="378">
                  <c:v>1.0967456054687501</c:v>
                </c:pt>
                <c:pt idx="379">
                  <c:v>1.0987292480468751</c:v>
                </c:pt>
                <c:pt idx="380">
                  <c:v>1.1007128906250001</c:v>
                </c:pt>
                <c:pt idx="381">
                  <c:v>1.1026965332031251</c:v>
                </c:pt>
                <c:pt idx="382">
                  <c:v>1.1046801757812501</c:v>
                </c:pt>
                <c:pt idx="383">
                  <c:v>1.1066638183593751</c:v>
                </c:pt>
                <c:pt idx="384">
                  <c:v>1.1086474609375001</c:v>
                </c:pt>
                <c:pt idx="385">
                  <c:v>1.1106311035156251</c:v>
                </c:pt>
                <c:pt idx="386">
                  <c:v>1.1126147460937501</c:v>
                </c:pt>
                <c:pt idx="387">
                  <c:v>1.1145983886718751</c:v>
                </c:pt>
                <c:pt idx="388">
                  <c:v>1.1165820312500001</c:v>
                </c:pt>
                <c:pt idx="389">
                  <c:v>1.1185656738281251</c:v>
                </c:pt>
                <c:pt idx="390">
                  <c:v>1.1205493164062501</c:v>
                </c:pt>
                <c:pt idx="391">
                  <c:v>1.1225329589843751</c:v>
                </c:pt>
                <c:pt idx="392">
                  <c:v>1.1245166015625001</c:v>
                </c:pt>
                <c:pt idx="393">
                  <c:v>1.1265002441406251</c:v>
                </c:pt>
                <c:pt idx="394">
                  <c:v>1.1284838867187501</c:v>
                </c:pt>
                <c:pt idx="395">
                  <c:v>1.1304675292968751</c:v>
                </c:pt>
                <c:pt idx="396">
                  <c:v>1.1324511718750001</c:v>
                </c:pt>
                <c:pt idx="397">
                  <c:v>1.1344348144531251</c:v>
                </c:pt>
                <c:pt idx="398">
                  <c:v>1.1364184570312501</c:v>
                </c:pt>
                <c:pt idx="399">
                  <c:v>1.1384020996093751</c:v>
                </c:pt>
                <c:pt idx="400">
                  <c:v>1.1403857421875001</c:v>
                </c:pt>
                <c:pt idx="401">
                  <c:v>1.1423693847656251</c:v>
                </c:pt>
                <c:pt idx="402">
                  <c:v>1.1443530273437501</c:v>
                </c:pt>
                <c:pt idx="403">
                  <c:v>1.1463366699218751</c:v>
                </c:pt>
                <c:pt idx="404">
                  <c:v>1.1483203125000001</c:v>
                </c:pt>
                <c:pt idx="405">
                  <c:v>1.1503039550781251</c:v>
                </c:pt>
                <c:pt idx="406">
                  <c:v>1.1522875976562501</c:v>
                </c:pt>
                <c:pt idx="407">
                  <c:v>1.1542712402343751</c:v>
                </c:pt>
                <c:pt idx="408">
                  <c:v>1.1562548828125001</c:v>
                </c:pt>
                <c:pt idx="409">
                  <c:v>1.1582385253906251</c:v>
                </c:pt>
                <c:pt idx="410">
                  <c:v>1.1602221679687501</c:v>
                </c:pt>
                <c:pt idx="411">
                  <c:v>1.1622058105468751</c:v>
                </c:pt>
                <c:pt idx="412">
                  <c:v>1.1641894531250001</c:v>
                </c:pt>
                <c:pt idx="413">
                  <c:v>1.1661730957031251</c:v>
                </c:pt>
                <c:pt idx="414">
                  <c:v>1.1681567382812501</c:v>
                </c:pt>
                <c:pt idx="415">
                  <c:v>1.1701403808593751</c:v>
                </c:pt>
                <c:pt idx="416">
                  <c:v>1.1721240234375001</c:v>
                </c:pt>
                <c:pt idx="417">
                  <c:v>1.1741076660156251</c:v>
                </c:pt>
                <c:pt idx="418">
                  <c:v>1.1760913085937501</c:v>
                </c:pt>
                <c:pt idx="419">
                  <c:v>1.1780749511718751</c:v>
                </c:pt>
                <c:pt idx="420">
                  <c:v>1.1800585937500001</c:v>
                </c:pt>
                <c:pt idx="421">
                  <c:v>1.1820422363281251</c:v>
                </c:pt>
                <c:pt idx="422">
                  <c:v>1.1840258789062501</c:v>
                </c:pt>
                <c:pt idx="423">
                  <c:v>1.1860095214843751</c:v>
                </c:pt>
                <c:pt idx="424">
                  <c:v>1.1879931640625001</c:v>
                </c:pt>
                <c:pt idx="425">
                  <c:v>1.1899768066406251</c:v>
                </c:pt>
                <c:pt idx="426">
                  <c:v>1.1919604492187501</c:v>
                </c:pt>
                <c:pt idx="427">
                  <c:v>1.1939440917968751</c:v>
                </c:pt>
                <c:pt idx="428">
                  <c:v>1.1959277343750001</c:v>
                </c:pt>
                <c:pt idx="429">
                  <c:v>1.1979113769531251</c:v>
                </c:pt>
                <c:pt idx="430">
                  <c:v>1.1998950195312501</c:v>
                </c:pt>
                <c:pt idx="431">
                  <c:v>1.2018786621093751</c:v>
                </c:pt>
                <c:pt idx="432">
                  <c:v>1.2038623046875001</c:v>
                </c:pt>
                <c:pt idx="433">
                  <c:v>1.2058459472656251</c:v>
                </c:pt>
                <c:pt idx="434">
                  <c:v>1.2078295898437501</c:v>
                </c:pt>
                <c:pt idx="435">
                  <c:v>1.2098132324218751</c:v>
                </c:pt>
                <c:pt idx="436">
                  <c:v>1.2117968750000001</c:v>
                </c:pt>
                <c:pt idx="437">
                  <c:v>1.2137805175781251</c:v>
                </c:pt>
                <c:pt idx="438">
                  <c:v>1.2157641601562501</c:v>
                </c:pt>
                <c:pt idx="439">
                  <c:v>1.2177478027343751</c:v>
                </c:pt>
                <c:pt idx="440">
                  <c:v>1.2197314453125001</c:v>
                </c:pt>
                <c:pt idx="441">
                  <c:v>1.2217150878906251</c:v>
                </c:pt>
                <c:pt idx="442">
                  <c:v>1.2236987304687501</c:v>
                </c:pt>
                <c:pt idx="443">
                  <c:v>1.2256823730468751</c:v>
                </c:pt>
                <c:pt idx="444">
                  <c:v>1.2276660156250001</c:v>
                </c:pt>
                <c:pt idx="445">
                  <c:v>1.2296496582031251</c:v>
                </c:pt>
                <c:pt idx="446">
                  <c:v>1.2316333007812501</c:v>
                </c:pt>
                <c:pt idx="447">
                  <c:v>1.2336169433593751</c:v>
                </c:pt>
                <c:pt idx="448">
                  <c:v>1.2356005859375001</c:v>
                </c:pt>
                <c:pt idx="449">
                  <c:v>1.2375842285156251</c:v>
                </c:pt>
                <c:pt idx="450">
                  <c:v>1.2395678710937501</c:v>
                </c:pt>
                <c:pt idx="451">
                  <c:v>1.2415515136718751</c:v>
                </c:pt>
                <c:pt idx="452">
                  <c:v>1.2435351562500001</c:v>
                </c:pt>
                <c:pt idx="453">
                  <c:v>1.2455187988281251</c:v>
                </c:pt>
                <c:pt idx="454">
                  <c:v>1.2475024414062501</c:v>
                </c:pt>
                <c:pt idx="455">
                  <c:v>1.2494860839843751</c:v>
                </c:pt>
                <c:pt idx="456">
                  <c:v>1.2514697265625001</c:v>
                </c:pt>
                <c:pt idx="457">
                  <c:v>1.2534533691406251</c:v>
                </c:pt>
                <c:pt idx="458">
                  <c:v>1.2554370117187501</c:v>
                </c:pt>
                <c:pt idx="459">
                  <c:v>1.2574206542968751</c:v>
                </c:pt>
                <c:pt idx="460">
                  <c:v>1.2594042968750001</c:v>
                </c:pt>
                <c:pt idx="461">
                  <c:v>1.2613879394531251</c:v>
                </c:pt>
                <c:pt idx="462">
                  <c:v>1.2633715820312501</c:v>
                </c:pt>
                <c:pt idx="463">
                  <c:v>1.2653552246093751</c:v>
                </c:pt>
                <c:pt idx="464">
                  <c:v>1.2673388671875001</c:v>
                </c:pt>
                <c:pt idx="465">
                  <c:v>1.2693225097656251</c:v>
                </c:pt>
                <c:pt idx="466">
                  <c:v>1.2713061523437501</c:v>
                </c:pt>
                <c:pt idx="467">
                  <c:v>1.2732897949218751</c:v>
                </c:pt>
                <c:pt idx="468">
                  <c:v>1.2752734375000001</c:v>
                </c:pt>
                <c:pt idx="469">
                  <c:v>1.2772570800781251</c:v>
                </c:pt>
                <c:pt idx="470">
                  <c:v>1.2792407226562501</c:v>
                </c:pt>
                <c:pt idx="471">
                  <c:v>1.2812243652343751</c:v>
                </c:pt>
                <c:pt idx="472">
                  <c:v>1.2832080078125001</c:v>
                </c:pt>
                <c:pt idx="473">
                  <c:v>1.2851916503906251</c:v>
                </c:pt>
                <c:pt idx="474">
                  <c:v>1.2871752929687501</c:v>
                </c:pt>
                <c:pt idx="475">
                  <c:v>1.2891589355468751</c:v>
                </c:pt>
                <c:pt idx="476">
                  <c:v>1.2911425781250001</c:v>
                </c:pt>
                <c:pt idx="477">
                  <c:v>1.2931262207031251</c:v>
                </c:pt>
                <c:pt idx="478">
                  <c:v>1.2951098632812501</c:v>
                </c:pt>
                <c:pt idx="479">
                  <c:v>1.2970935058593751</c:v>
                </c:pt>
                <c:pt idx="480">
                  <c:v>1.2990771484375001</c:v>
                </c:pt>
                <c:pt idx="481">
                  <c:v>1.3010607910156251</c:v>
                </c:pt>
                <c:pt idx="482">
                  <c:v>1.3030444335937501</c:v>
                </c:pt>
                <c:pt idx="483">
                  <c:v>1.3050280761718751</c:v>
                </c:pt>
                <c:pt idx="484">
                  <c:v>1.3070117187500001</c:v>
                </c:pt>
                <c:pt idx="485">
                  <c:v>1.3089953613281251</c:v>
                </c:pt>
                <c:pt idx="486">
                  <c:v>1.3109790039062501</c:v>
                </c:pt>
                <c:pt idx="487">
                  <c:v>1.3129626464843751</c:v>
                </c:pt>
                <c:pt idx="488">
                  <c:v>1.3149462890625001</c:v>
                </c:pt>
                <c:pt idx="489">
                  <c:v>1.3169299316406251</c:v>
                </c:pt>
                <c:pt idx="490">
                  <c:v>1.3189135742187501</c:v>
                </c:pt>
                <c:pt idx="491">
                  <c:v>1.3208972167968751</c:v>
                </c:pt>
                <c:pt idx="492">
                  <c:v>1.3228808593750001</c:v>
                </c:pt>
                <c:pt idx="493">
                  <c:v>1.3248645019531251</c:v>
                </c:pt>
                <c:pt idx="494">
                  <c:v>1.3268481445312501</c:v>
                </c:pt>
                <c:pt idx="495">
                  <c:v>1.3288317871093751</c:v>
                </c:pt>
                <c:pt idx="496">
                  <c:v>1.3308154296875001</c:v>
                </c:pt>
                <c:pt idx="497">
                  <c:v>1.3327990722656251</c:v>
                </c:pt>
                <c:pt idx="498">
                  <c:v>1.3347827148437501</c:v>
                </c:pt>
                <c:pt idx="499">
                  <c:v>1.3367663574218751</c:v>
                </c:pt>
                <c:pt idx="500">
                  <c:v>1.3387500000000001</c:v>
                </c:pt>
                <c:pt idx="501">
                  <c:v>1.3407336425781251</c:v>
                </c:pt>
                <c:pt idx="502">
                  <c:v>1.3427172851562501</c:v>
                </c:pt>
                <c:pt idx="503">
                  <c:v>1.3447009277343751</c:v>
                </c:pt>
                <c:pt idx="504">
                  <c:v>1.3466845703125001</c:v>
                </c:pt>
                <c:pt idx="505">
                  <c:v>1.3486682128906251</c:v>
                </c:pt>
                <c:pt idx="506">
                  <c:v>1.3506518554687501</c:v>
                </c:pt>
                <c:pt idx="507">
                  <c:v>1.3526354980468751</c:v>
                </c:pt>
                <c:pt idx="508">
                  <c:v>1.3546191406250001</c:v>
                </c:pt>
                <c:pt idx="509">
                  <c:v>1.3566027832031251</c:v>
                </c:pt>
                <c:pt idx="510">
                  <c:v>1.3585864257812501</c:v>
                </c:pt>
                <c:pt idx="511">
                  <c:v>1.3605700683593751</c:v>
                </c:pt>
                <c:pt idx="512">
                  <c:v>1.3625537109375001</c:v>
                </c:pt>
                <c:pt idx="513">
                  <c:v>1.3645373535156251</c:v>
                </c:pt>
                <c:pt idx="514">
                  <c:v>1.3665209960937501</c:v>
                </c:pt>
                <c:pt idx="515">
                  <c:v>1.3685046386718751</c:v>
                </c:pt>
                <c:pt idx="516">
                  <c:v>1.3704882812500001</c:v>
                </c:pt>
                <c:pt idx="517">
                  <c:v>1.3724719238281251</c:v>
                </c:pt>
                <c:pt idx="518">
                  <c:v>1.3744555664062501</c:v>
                </c:pt>
                <c:pt idx="519">
                  <c:v>1.3764392089843751</c:v>
                </c:pt>
                <c:pt idx="520">
                  <c:v>1.3784228515625001</c:v>
                </c:pt>
                <c:pt idx="521">
                  <c:v>1.3804064941406251</c:v>
                </c:pt>
                <c:pt idx="522">
                  <c:v>1.3823901367187501</c:v>
                </c:pt>
                <c:pt idx="523">
                  <c:v>1.3843737792968751</c:v>
                </c:pt>
                <c:pt idx="524">
                  <c:v>1.3863574218750001</c:v>
                </c:pt>
                <c:pt idx="525">
                  <c:v>1.3883410644531251</c:v>
                </c:pt>
                <c:pt idx="526">
                  <c:v>1.3903247070312501</c:v>
                </c:pt>
                <c:pt idx="527">
                  <c:v>1.3923083496093751</c:v>
                </c:pt>
                <c:pt idx="528">
                  <c:v>1.3942919921875001</c:v>
                </c:pt>
                <c:pt idx="529">
                  <c:v>1.3962756347656251</c:v>
                </c:pt>
                <c:pt idx="530">
                  <c:v>1.3982592773437501</c:v>
                </c:pt>
                <c:pt idx="531">
                  <c:v>1.4002429199218751</c:v>
                </c:pt>
                <c:pt idx="532">
                  <c:v>1.4022265625000001</c:v>
                </c:pt>
                <c:pt idx="533">
                  <c:v>1.4042102050781251</c:v>
                </c:pt>
                <c:pt idx="534">
                  <c:v>1.4061938476562501</c:v>
                </c:pt>
                <c:pt idx="535">
                  <c:v>1.4081774902343751</c:v>
                </c:pt>
                <c:pt idx="536">
                  <c:v>1.4101611328125001</c:v>
                </c:pt>
                <c:pt idx="537">
                  <c:v>1.4121447753906251</c:v>
                </c:pt>
                <c:pt idx="538">
                  <c:v>1.4141284179687501</c:v>
                </c:pt>
                <c:pt idx="539">
                  <c:v>1.4161120605468751</c:v>
                </c:pt>
                <c:pt idx="540">
                  <c:v>1.4180957031250001</c:v>
                </c:pt>
                <c:pt idx="541">
                  <c:v>1.4200793457031251</c:v>
                </c:pt>
                <c:pt idx="542">
                  <c:v>1.4220629882812501</c:v>
                </c:pt>
                <c:pt idx="543">
                  <c:v>1.4240466308593751</c:v>
                </c:pt>
                <c:pt idx="544">
                  <c:v>1.4260302734375001</c:v>
                </c:pt>
                <c:pt idx="545">
                  <c:v>1.4280139160156251</c:v>
                </c:pt>
                <c:pt idx="546">
                  <c:v>1.4299975585937501</c:v>
                </c:pt>
                <c:pt idx="547">
                  <c:v>1.4319812011718751</c:v>
                </c:pt>
                <c:pt idx="548">
                  <c:v>1.4339648437500001</c:v>
                </c:pt>
                <c:pt idx="549">
                  <c:v>1.4359484863281251</c:v>
                </c:pt>
                <c:pt idx="550">
                  <c:v>1.4379321289062501</c:v>
                </c:pt>
                <c:pt idx="551">
                  <c:v>1.4399157714843751</c:v>
                </c:pt>
                <c:pt idx="552">
                  <c:v>1.4418994140625001</c:v>
                </c:pt>
                <c:pt idx="553">
                  <c:v>1.4438830566406251</c:v>
                </c:pt>
                <c:pt idx="554">
                  <c:v>1.4458666992187501</c:v>
                </c:pt>
              </c:numCache>
            </c:numRef>
          </c:xVal>
          <c:yVal>
            <c:numRef>
              <c:f>'NN - GC112'!$H$4:$H$558</c:f>
              <c:numCache>
                <c:formatCode>General</c:formatCode>
                <c:ptCount val="555"/>
                <c:pt idx="0">
                  <c:v>1.483154296875E-3</c:v>
                </c:pt>
                <c:pt idx="1">
                  <c:v>9.979248046875E-3</c:v>
                </c:pt>
                <c:pt idx="2">
                  <c:v>1.4511108398437502E-2</c:v>
                </c:pt>
                <c:pt idx="3">
                  <c:v>1.7236328125000002E-2</c:v>
                </c:pt>
                <c:pt idx="4">
                  <c:v>1.9198608398437504E-2</c:v>
                </c:pt>
                <c:pt idx="5">
                  <c:v>2.0556640625000004E-2</c:v>
                </c:pt>
                <c:pt idx="6">
                  <c:v>2.1762084960937501E-2</c:v>
                </c:pt>
                <c:pt idx="7">
                  <c:v>2.2616577148437504E-2</c:v>
                </c:pt>
                <c:pt idx="8">
                  <c:v>2.3526000976562499E-2</c:v>
                </c:pt>
                <c:pt idx="9">
                  <c:v>2.4258422851562503E-2</c:v>
                </c:pt>
                <c:pt idx="10">
                  <c:v>2.5015258789062501E-2</c:v>
                </c:pt>
                <c:pt idx="11">
                  <c:v>2.5585937500000003E-2</c:v>
                </c:pt>
                <c:pt idx="12">
                  <c:v>2.6156616210937504E-2</c:v>
                </c:pt>
                <c:pt idx="13">
                  <c:v>2.6681518554687502E-2</c:v>
                </c:pt>
                <c:pt idx="14">
                  <c:v>2.7090454101562501E-2</c:v>
                </c:pt>
                <c:pt idx="15">
                  <c:v>2.7520751953125002E-2</c:v>
                </c:pt>
                <c:pt idx="16">
                  <c:v>2.7947998046875002E-2</c:v>
                </c:pt>
                <c:pt idx="17">
                  <c:v>2.8234863281250001E-2</c:v>
                </c:pt>
                <c:pt idx="18">
                  <c:v>2.8567504882812501E-2</c:v>
                </c:pt>
                <c:pt idx="19">
                  <c:v>2.8884887695312503E-2</c:v>
                </c:pt>
                <c:pt idx="20">
                  <c:v>2.8967285156250001E-2</c:v>
                </c:pt>
                <c:pt idx="21">
                  <c:v>2.9199218750000002E-2</c:v>
                </c:pt>
                <c:pt idx="22">
                  <c:v>2.9458618164062502E-2</c:v>
                </c:pt>
                <c:pt idx="23">
                  <c:v>2.9626464843750002E-2</c:v>
                </c:pt>
                <c:pt idx="24">
                  <c:v>2.9791259765625001E-2</c:v>
                </c:pt>
                <c:pt idx="25">
                  <c:v>2.9946899414062502E-2</c:v>
                </c:pt>
                <c:pt idx="26">
                  <c:v>3.0056762695312503E-2</c:v>
                </c:pt>
                <c:pt idx="27">
                  <c:v>3.0200195312500001E-2</c:v>
                </c:pt>
                <c:pt idx="28">
                  <c:v>3.0236816406250002E-2</c:v>
                </c:pt>
                <c:pt idx="29">
                  <c:v>3.0432128906250001E-2</c:v>
                </c:pt>
                <c:pt idx="30">
                  <c:v>3.0618286132812502E-2</c:v>
                </c:pt>
                <c:pt idx="31">
                  <c:v>3.0807495117187503E-2</c:v>
                </c:pt>
                <c:pt idx="32">
                  <c:v>3.08990478515625E-2</c:v>
                </c:pt>
                <c:pt idx="33">
                  <c:v>3.0978393554687504E-2</c:v>
                </c:pt>
                <c:pt idx="34">
                  <c:v>3.1033325195312503E-2</c:v>
                </c:pt>
                <c:pt idx="35">
                  <c:v>3.1121826171875002E-2</c:v>
                </c:pt>
                <c:pt idx="36">
                  <c:v>3.1149291992187498E-2</c:v>
                </c:pt>
                <c:pt idx="37">
                  <c:v>3.1176757812500001E-2</c:v>
                </c:pt>
                <c:pt idx="38">
                  <c:v>3.1274414062500006E-2</c:v>
                </c:pt>
                <c:pt idx="39">
                  <c:v>3.1283569335937504E-2</c:v>
                </c:pt>
                <c:pt idx="40">
                  <c:v>3.094482421875E-2</c:v>
                </c:pt>
                <c:pt idx="41">
                  <c:v>3.0941772460937499E-2</c:v>
                </c:pt>
                <c:pt idx="42">
                  <c:v>3.0874633789062501E-2</c:v>
                </c:pt>
                <c:pt idx="43">
                  <c:v>3.0847167968750006E-2</c:v>
                </c:pt>
                <c:pt idx="44">
                  <c:v>3.0789184570312503E-2</c:v>
                </c:pt>
                <c:pt idx="45">
                  <c:v>3.0816650390625002E-2</c:v>
                </c:pt>
                <c:pt idx="46">
                  <c:v>3.070068359375E-2</c:v>
                </c:pt>
                <c:pt idx="47">
                  <c:v>3.0621337890625003E-2</c:v>
                </c:pt>
                <c:pt idx="48">
                  <c:v>3.0557250976562502E-2</c:v>
                </c:pt>
                <c:pt idx="49">
                  <c:v>3.0529785156249999E-2</c:v>
                </c:pt>
                <c:pt idx="50">
                  <c:v>3.08837890625E-2</c:v>
                </c:pt>
                <c:pt idx="51">
                  <c:v>3.1060791015625002E-2</c:v>
                </c:pt>
                <c:pt idx="52">
                  <c:v>3.1036376953125003E-2</c:v>
                </c:pt>
                <c:pt idx="53">
                  <c:v>3.0978393554687504E-2</c:v>
                </c:pt>
                <c:pt idx="54">
                  <c:v>3.0984497070312502E-2</c:v>
                </c:pt>
                <c:pt idx="55">
                  <c:v>3.0990600585937503E-2</c:v>
                </c:pt>
                <c:pt idx="56">
                  <c:v>3.08990478515625E-2</c:v>
                </c:pt>
                <c:pt idx="57">
                  <c:v>3.0880737304687499E-2</c:v>
                </c:pt>
                <c:pt idx="58">
                  <c:v>3.0880737304687499E-2</c:v>
                </c:pt>
                <c:pt idx="59">
                  <c:v>3.0819702148437499E-2</c:v>
                </c:pt>
                <c:pt idx="60">
                  <c:v>3.0178833007812499E-2</c:v>
                </c:pt>
                <c:pt idx="61">
                  <c:v>2.9580688476562502E-2</c:v>
                </c:pt>
                <c:pt idx="62">
                  <c:v>2.9367065429687502E-2</c:v>
                </c:pt>
                <c:pt idx="63">
                  <c:v>2.9211425781250001E-2</c:v>
                </c:pt>
                <c:pt idx="64">
                  <c:v>2.9138183593750002E-2</c:v>
                </c:pt>
                <c:pt idx="65">
                  <c:v>2.9019165039062503E-2</c:v>
                </c:pt>
                <c:pt idx="66">
                  <c:v>2.8863525390625002E-2</c:v>
                </c:pt>
                <c:pt idx="67">
                  <c:v>2.8744506835937503E-2</c:v>
                </c:pt>
                <c:pt idx="68">
                  <c:v>2.8643798828125001E-2</c:v>
                </c:pt>
                <c:pt idx="69">
                  <c:v>2.8494262695312501E-2</c:v>
                </c:pt>
                <c:pt idx="70">
                  <c:v>2.9498291015625001E-2</c:v>
                </c:pt>
                <c:pt idx="71">
                  <c:v>3.0316162109375003E-2</c:v>
                </c:pt>
                <c:pt idx="72">
                  <c:v>3.0520629882812501E-2</c:v>
                </c:pt>
                <c:pt idx="73">
                  <c:v>3.0535888671875004E-2</c:v>
                </c:pt>
                <c:pt idx="74">
                  <c:v>3.0587768554687499E-2</c:v>
                </c:pt>
                <c:pt idx="75">
                  <c:v>3.0599975585937505E-2</c:v>
                </c:pt>
                <c:pt idx="76">
                  <c:v>3.0657958984374997E-2</c:v>
                </c:pt>
                <c:pt idx="77">
                  <c:v>3.0679321289062502E-2</c:v>
                </c:pt>
                <c:pt idx="78">
                  <c:v>3.0718994140624997E-2</c:v>
                </c:pt>
                <c:pt idx="79">
                  <c:v>3.0752563476562501E-2</c:v>
                </c:pt>
                <c:pt idx="80">
                  <c:v>2.9736328125000003E-2</c:v>
                </c:pt>
                <c:pt idx="81">
                  <c:v>2.7603149414062503E-2</c:v>
                </c:pt>
                <c:pt idx="82">
                  <c:v>2.7108764648437502E-2</c:v>
                </c:pt>
                <c:pt idx="83">
                  <c:v>2.6904296875000001E-2</c:v>
                </c:pt>
                <c:pt idx="84">
                  <c:v>2.6757812500000002E-2</c:v>
                </c:pt>
                <c:pt idx="85">
                  <c:v>2.6574707031250002E-2</c:v>
                </c:pt>
                <c:pt idx="86">
                  <c:v>2.6492309570312504E-2</c:v>
                </c:pt>
                <c:pt idx="87">
                  <c:v>2.6348876953125003E-2</c:v>
                </c:pt>
                <c:pt idx="88">
                  <c:v>2.6217651367187504E-2</c:v>
                </c:pt>
                <c:pt idx="89">
                  <c:v>2.6062011718750003E-2</c:v>
                </c:pt>
                <c:pt idx="90">
                  <c:v>2.7926635742187501E-2</c:v>
                </c:pt>
                <c:pt idx="91">
                  <c:v>3.1152343750000006E-2</c:v>
                </c:pt>
                <c:pt idx="92">
                  <c:v>3.1918334960937503E-2</c:v>
                </c:pt>
                <c:pt idx="93">
                  <c:v>3.2192993164062496E-2</c:v>
                </c:pt>
                <c:pt idx="94">
                  <c:v>3.2385253906250001E-2</c:v>
                </c:pt>
                <c:pt idx="95">
                  <c:v>3.2571411132812506E-2</c:v>
                </c:pt>
                <c:pt idx="96">
                  <c:v>3.2818603515625003E-2</c:v>
                </c:pt>
                <c:pt idx="97">
                  <c:v>3.2952880859375006E-2</c:v>
                </c:pt>
                <c:pt idx="98">
                  <c:v>3.3200073242187503E-2</c:v>
                </c:pt>
                <c:pt idx="99">
                  <c:v>3.3355712890625E-2</c:v>
                </c:pt>
                <c:pt idx="100">
                  <c:v>3.2659912109375001E-2</c:v>
                </c:pt>
                <c:pt idx="101">
                  <c:v>2.5942993164062501E-2</c:v>
                </c:pt>
                <c:pt idx="102">
                  <c:v>2.4798583984375001E-2</c:v>
                </c:pt>
                <c:pt idx="103">
                  <c:v>2.4441528320312503E-2</c:v>
                </c:pt>
                <c:pt idx="104">
                  <c:v>2.4227905273437503E-2</c:v>
                </c:pt>
                <c:pt idx="105">
                  <c:v>2.4060058593749999E-2</c:v>
                </c:pt>
                <c:pt idx="106">
                  <c:v>2.3950195312500002E-2</c:v>
                </c:pt>
                <c:pt idx="107">
                  <c:v>2.386474609375E-2</c:v>
                </c:pt>
                <c:pt idx="108">
                  <c:v>2.3696899414062503E-2</c:v>
                </c:pt>
                <c:pt idx="109">
                  <c:v>2.3571777343750003E-2</c:v>
                </c:pt>
                <c:pt idx="110">
                  <c:v>2.5262451171875002E-2</c:v>
                </c:pt>
                <c:pt idx="111">
                  <c:v>3.5736083984375E-2</c:v>
                </c:pt>
                <c:pt idx="112">
                  <c:v>3.765869140625E-2</c:v>
                </c:pt>
                <c:pt idx="113">
                  <c:v>3.8330078125E-2</c:v>
                </c:pt>
                <c:pt idx="114">
                  <c:v>3.8848876953125007E-2</c:v>
                </c:pt>
                <c:pt idx="115">
                  <c:v>3.9398193359375007E-2</c:v>
                </c:pt>
                <c:pt idx="116">
                  <c:v>3.9886474609375007E-2</c:v>
                </c:pt>
                <c:pt idx="117">
                  <c:v>4.04052734375E-2</c:v>
                </c:pt>
                <c:pt idx="118">
                  <c:v>4.0985107421875E-2</c:v>
                </c:pt>
                <c:pt idx="119">
                  <c:v>4.1534423828125E-2</c:v>
                </c:pt>
                <c:pt idx="120">
                  <c:v>4.168701171875E-2</c:v>
                </c:pt>
                <c:pt idx="121">
                  <c:v>2.5622558593750001E-2</c:v>
                </c:pt>
                <c:pt idx="122">
                  <c:v>2.2726440429687501E-2</c:v>
                </c:pt>
                <c:pt idx="123">
                  <c:v>2.2036743164062501E-2</c:v>
                </c:pt>
                <c:pt idx="124">
                  <c:v>2.1847534179687499E-2</c:v>
                </c:pt>
                <c:pt idx="125">
                  <c:v>2.1691894531249999E-2</c:v>
                </c:pt>
                <c:pt idx="126">
                  <c:v>2.1496582031249999E-2</c:v>
                </c:pt>
                <c:pt idx="127">
                  <c:v>2.1386718749999999E-2</c:v>
                </c:pt>
                <c:pt idx="128">
                  <c:v>2.1261596679687498E-2</c:v>
                </c:pt>
                <c:pt idx="129">
                  <c:v>2.1078491210937498E-2</c:v>
                </c:pt>
                <c:pt idx="130">
                  <c:v>2.1572875976562503E-2</c:v>
                </c:pt>
                <c:pt idx="131">
                  <c:v>4.693603515625E-2</c:v>
                </c:pt>
                <c:pt idx="132">
                  <c:v>5.1208496093750007E-2</c:v>
                </c:pt>
                <c:pt idx="133">
                  <c:v>5.2398681640625E-2</c:v>
                </c:pt>
                <c:pt idx="134">
                  <c:v>5.328369140625E-2</c:v>
                </c:pt>
                <c:pt idx="135">
                  <c:v>5.4168701171875007E-2</c:v>
                </c:pt>
                <c:pt idx="136">
                  <c:v>5.5023193359375007E-2</c:v>
                </c:pt>
                <c:pt idx="137">
                  <c:v>5.596923828125E-2</c:v>
                </c:pt>
                <c:pt idx="138">
                  <c:v>5.6854248046875E-2</c:v>
                </c:pt>
                <c:pt idx="139">
                  <c:v>5.7739257812500007E-2</c:v>
                </c:pt>
                <c:pt idx="140">
                  <c:v>5.8715820312500007E-2</c:v>
                </c:pt>
                <c:pt idx="141">
                  <c:v>2.7969360351562503E-2</c:v>
                </c:pt>
                <c:pt idx="142">
                  <c:v>2.12249755859375E-2</c:v>
                </c:pt>
                <c:pt idx="143">
                  <c:v>2.0162963867187501E-2</c:v>
                </c:pt>
                <c:pt idx="144">
                  <c:v>1.9781494140625001E-2</c:v>
                </c:pt>
                <c:pt idx="145">
                  <c:v>1.9488525390625001E-2</c:v>
                </c:pt>
                <c:pt idx="146">
                  <c:v>1.9326782226562502E-2</c:v>
                </c:pt>
                <c:pt idx="147">
                  <c:v>1.9174194335937502E-2</c:v>
                </c:pt>
                <c:pt idx="148">
                  <c:v>1.8994140625000003E-2</c:v>
                </c:pt>
                <c:pt idx="149">
                  <c:v>1.8881225585937501E-2</c:v>
                </c:pt>
                <c:pt idx="150">
                  <c:v>1.87225341796875E-2</c:v>
                </c:pt>
                <c:pt idx="151">
                  <c:v>6.4605712890625E-2</c:v>
                </c:pt>
                <c:pt idx="152">
                  <c:v>7.2906494140625014E-2</c:v>
                </c:pt>
                <c:pt idx="153">
                  <c:v>7.470703125E-2</c:v>
                </c:pt>
                <c:pt idx="154">
                  <c:v>7.586669921875E-2</c:v>
                </c:pt>
                <c:pt idx="155">
                  <c:v>7.6934814453125E-2</c:v>
                </c:pt>
                <c:pt idx="156">
                  <c:v>7.7972412109375E-2</c:v>
                </c:pt>
                <c:pt idx="157">
                  <c:v>7.9010009765625E-2</c:v>
                </c:pt>
                <c:pt idx="158">
                  <c:v>8.0169677734375E-2</c:v>
                </c:pt>
                <c:pt idx="159">
                  <c:v>8.1512451171875014E-2</c:v>
                </c:pt>
                <c:pt idx="160">
                  <c:v>8.2733154296875014E-2</c:v>
                </c:pt>
                <c:pt idx="161">
                  <c:v>3.4539794921875006E-2</c:v>
                </c:pt>
                <c:pt idx="162">
                  <c:v>2.0281982421875004E-2</c:v>
                </c:pt>
                <c:pt idx="163">
                  <c:v>1.85699462890625E-2</c:v>
                </c:pt>
                <c:pt idx="164">
                  <c:v>1.8002319335937499E-2</c:v>
                </c:pt>
                <c:pt idx="165">
                  <c:v>1.7669677734375003E-2</c:v>
                </c:pt>
                <c:pt idx="166">
                  <c:v>1.7443847656250001E-2</c:v>
                </c:pt>
                <c:pt idx="167">
                  <c:v>1.7190551757812502E-2</c:v>
                </c:pt>
                <c:pt idx="168">
                  <c:v>1.70440673828125E-2</c:v>
                </c:pt>
                <c:pt idx="169">
                  <c:v>1.6870117187500002E-2</c:v>
                </c:pt>
                <c:pt idx="170">
                  <c:v>1.6732788085937499E-2</c:v>
                </c:pt>
                <c:pt idx="171">
                  <c:v>8.5327148437500014E-2</c:v>
                </c:pt>
                <c:pt idx="172">
                  <c:v>0.10125732421875</c:v>
                </c:pt>
                <c:pt idx="173">
                  <c:v>0.10342407226562501</c:v>
                </c:pt>
                <c:pt idx="174">
                  <c:v>0.104705810546875</c:v>
                </c:pt>
                <c:pt idx="175">
                  <c:v>0.105804443359375</c:v>
                </c:pt>
                <c:pt idx="176">
                  <c:v>0.10711669921875001</c:v>
                </c:pt>
                <c:pt idx="177">
                  <c:v>0.108245849609375</c:v>
                </c:pt>
                <c:pt idx="178">
                  <c:v>0.109588623046875</c:v>
                </c:pt>
                <c:pt idx="179">
                  <c:v>0.110809326171875</c:v>
                </c:pt>
                <c:pt idx="180">
                  <c:v>0.11203002929687501</c:v>
                </c:pt>
                <c:pt idx="181">
                  <c:v>4.962158203125E-2</c:v>
                </c:pt>
                <c:pt idx="182">
                  <c:v>1.9903564453125001E-2</c:v>
                </c:pt>
                <c:pt idx="183">
                  <c:v>1.7355346679687498E-2</c:v>
                </c:pt>
                <c:pt idx="184">
                  <c:v>1.6567993164062503E-2</c:v>
                </c:pt>
                <c:pt idx="185">
                  <c:v>1.6156005859374999E-2</c:v>
                </c:pt>
                <c:pt idx="186">
                  <c:v>1.5792846679687503E-2</c:v>
                </c:pt>
                <c:pt idx="187">
                  <c:v>1.5603637695312499E-2</c:v>
                </c:pt>
                <c:pt idx="188">
                  <c:v>1.5359497070312499E-2</c:v>
                </c:pt>
                <c:pt idx="189">
                  <c:v>1.5185546875000001E-2</c:v>
                </c:pt>
                <c:pt idx="190">
                  <c:v>1.4981079101562499E-2</c:v>
                </c:pt>
                <c:pt idx="191">
                  <c:v>0.10180664062500001</c:v>
                </c:pt>
                <c:pt idx="192">
                  <c:v>0.133148193359375</c:v>
                </c:pt>
                <c:pt idx="193">
                  <c:v>0.135467529296875</c:v>
                </c:pt>
                <c:pt idx="194">
                  <c:v>0.13677978515625</c:v>
                </c:pt>
                <c:pt idx="195">
                  <c:v>0.13793945312500003</c:v>
                </c:pt>
                <c:pt idx="196">
                  <c:v>0.13897705078125</c:v>
                </c:pt>
                <c:pt idx="197">
                  <c:v>0.14038085937500003</c:v>
                </c:pt>
                <c:pt idx="198">
                  <c:v>0.141632080078125</c:v>
                </c:pt>
                <c:pt idx="199">
                  <c:v>0.142913818359375</c:v>
                </c:pt>
                <c:pt idx="200">
                  <c:v>0.1441650390625</c:v>
                </c:pt>
                <c:pt idx="201">
                  <c:v>8.282470703125E-2</c:v>
                </c:pt>
                <c:pt idx="202">
                  <c:v>2.03094482421875E-2</c:v>
                </c:pt>
                <c:pt idx="203">
                  <c:v>1.6522216796874999E-2</c:v>
                </c:pt>
                <c:pt idx="204">
                  <c:v>1.5560913085937501E-2</c:v>
                </c:pt>
                <c:pt idx="205">
                  <c:v>1.4968872070312502E-2</c:v>
                </c:pt>
                <c:pt idx="206">
                  <c:v>1.4599609375000001E-2</c:v>
                </c:pt>
                <c:pt idx="207">
                  <c:v>1.4306640625000002E-2</c:v>
                </c:pt>
                <c:pt idx="208">
                  <c:v>1.4004516601562501E-2</c:v>
                </c:pt>
                <c:pt idx="209">
                  <c:v>1.37939453125E-2</c:v>
                </c:pt>
                <c:pt idx="210">
                  <c:v>1.3616943359375001E-2</c:v>
                </c:pt>
                <c:pt idx="211">
                  <c:v>0.100982666015625</c:v>
                </c:pt>
                <c:pt idx="212">
                  <c:v>0.165496826171875</c:v>
                </c:pt>
                <c:pt idx="213">
                  <c:v>0.168365478515625</c:v>
                </c:pt>
                <c:pt idx="214">
                  <c:v>0.16949462890625</c:v>
                </c:pt>
                <c:pt idx="215">
                  <c:v>0.17059326171875</c:v>
                </c:pt>
                <c:pt idx="216">
                  <c:v>0.172027587890625</c:v>
                </c:pt>
                <c:pt idx="217">
                  <c:v>0.1732177734375</c:v>
                </c:pt>
                <c:pt idx="218">
                  <c:v>0.1744384765625</c:v>
                </c:pt>
                <c:pt idx="219">
                  <c:v>0.17559814453125</c:v>
                </c:pt>
                <c:pt idx="220">
                  <c:v>0.177032470703125</c:v>
                </c:pt>
                <c:pt idx="221">
                  <c:v>0.14202880859375</c:v>
                </c:pt>
                <c:pt idx="222">
                  <c:v>2.1582031250000001E-2</c:v>
                </c:pt>
                <c:pt idx="223">
                  <c:v>1.6088867187500001E-2</c:v>
                </c:pt>
                <c:pt idx="224">
                  <c:v>1.4852905273437501E-2</c:v>
                </c:pt>
                <c:pt idx="225">
                  <c:v>1.4199829101562502E-2</c:v>
                </c:pt>
                <c:pt idx="226">
                  <c:v>1.3873291015625001E-2</c:v>
                </c:pt>
                <c:pt idx="227">
                  <c:v>1.34521484375E-2</c:v>
                </c:pt>
                <c:pt idx="228">
                  <c:v>1.3088989257812499E-2</c:v>
                </c:pt>
                <c:pt idx="229">
                  <c:v>1.27960205078125E-2</c:v>
                </c:pt>
                <c:pt idx="230">
                  <c:v>1.2603759765625002E-2</c:v>
                </c:pt>
                <c:pt idx="231">
                  <c:v>6.1248779296875007E-2</c:v>
                </c:pt>
                <c:pt idx="232">
                  <c:v>0.19705200195312503</c:v>
                </c:pt>
                <c:pt idx="233">
                  <c:v>0.20101928710937503</c:v>
                </c:pt>
                <c:pt idx="234">
                  <c:v>0.202178955078125</c:v>
                </c:pt>
                <c:pt idx="235">
                  <c:v>0.20352172851562503</c:v>
                </c:pt>
                <c:pt idx="236">
                  <c:v>0.204620361328125</c:v>
                </c:pt>
                <c:pt idx="237">
                  <c:v>0.205841064453125</c:v>
                </c:pt>
                <c:pt idx="238">
                  <c:v>0.206878662109375</c:v>
                </c:pt>
                <c:pt idx="239">
                  <c:v>0.2081298828125</c:v>
                </c:pt>
                <c:pt idx="240">
                  <c:v>0.20938110351562503</c:v>
                </c:pt>
                <c:pt idx="241">
                  <c:v>0.20312500000000003</c:v>
                </c:pt>
                <c:pt idx="242">
                  <c:v>2.4578857421874999E-2</c:v>
                </c:pt>
                <c:pt idx="243">
                  <c:v>1.6015625000000002E-2</c:v>
                </c:pt>
                <c:pt idx="244">
                  <c:v>1.4508056640625001E-2</c:v>
                </c:pt>
                <c:pt idx="245">
                  <c:v>1.36505126953125E-2</c:v>
                </c:pt>
                <c:pt idx="246">
                  <c:v>1.31378173828125E-2</c:v>
                </c:pt>
                <c:pt idx="247">
                  <c:v>1.26708984375E-2</c:v>
                </c:pt>
                <c:pt idx="248">
                  <c:v>1.23077392578125E-2</c:v>
                </c:pt>
                <c:pt idx="249">
                  <c:v>1.2042236328125001E-2</c:v>
                </c:pt>
                <c:pt idx="250">
                  <c:v>1.1767578125000001E-2</c:v>
                </c:pt>
                <c:pt idx="251">
                  <c:v>2.0770263671875001E-2</c:v>
                </c:pt>
                <c:pt idx="252">
                  <c:v>0.2264404296875</c:v>
                </c:pt>
                <c:pt idx="253">
                  <c:v>0.23248291015625</c:v>
                </c:pt>
                <c:pt idx="254">
                  <c:v>0.23394775390625</c:v>
                </c:pt>
                <c:pt idx="255">
                  <c:v>0.23529052734375</c:v>
                </c:pt>
                <c:pt idx="256">
                  <c:v>0.23638916015625</c:v>
                </c:pt>
                <c:pt idx="257">
                  <c:v>0.2374267578125</c:v>
                </c:pt>
                <c:pt idx="258">
                  <c:v>0.23867797851562503</c:v>
                </c:pt>
                <c:pt idx="259">
                  <c:v>0.23956298828125003</c:v>
                </c:pt>
                <c:pt idx="260">
                  <c:v>0.240753173828125</c:v>
                </c:pt>
                <c:pt idx="261">
                  <c:v>0.24145507812500003</c:v>
                </c:pt>
                <c:pt idx="262">
                  <c:v>2.9748535156249999E-2</c:v>
                </c:pt>
                <c:pt idx="263">
                  <c:v>1.6143798828125E-2</c:v>
                </c:pt>
                <c:pt idx="264">
                  <c:v>1.42425537109375E-2</c:v>
                </c:pt>
                <c:pt idx="265">
                  <c:v>1.33514404296875E-2</c:v>
                </c:pt>
                <c:pt idx="266">
                  <c:v>1.2710571289062502E-2</c:v>
                </c:pt>
                <c:pt idx="267">
                  <c:v>1.22528076171875E-2</c:v>
                </c:pt>
                <c:pt idx="268">
                  <c:v>1.1853027343750001E-2</c:v>
                </c:pt>
                <c:pt idx="269">
                  <c:v>1.16058349609375E-2</c:v>
                </c:pt>
                <c:pt idx="270">
                  <c:v>1.131591796875E-2</c:v>
                </c:pt>
                <c:pt idx="271">
                  <c:v>1.1221313476562501E-2</c:v>
                </c:pt>
                <c:pt idx="272">
                  <c:v>0.253631591796875</c:v>
                </c:pt>
                <c:pt idx="273">
                  <c:v>0.26373291015625006</c:v>
                </c:pt>
                <c:pt idx="274">
                  <c:v>0.26507568359375</c:v>
                </c:pt>
                <c:pt idx="275">
                  <c:v>0.26617431640625</c:v>
                </c:pt>
                <c:pt idx="276">
                  <c:v>0.2672119140625</c:v>
                </c:pt>
                <c:pt idx="277">
                  <c:v>0.268310546875</c:v>
                </c:pt>
                <c:pt idx="278">
                  <c:v>0.26959228515625</c:v>
                </c:pt>
                <c:pt idx="279">
                  <c:v>0.270660400390625</c:v>
                </c:pt>
                <c:pt idx="280">
                  <c:v>0.271820068359375</c:v>
                </c:pt>
                <c:pt idx="281">
                  <c:v>0.27264404296875006</c:v>
                </c:pt>
                <c:pt idx="282">
                  <c:v>4.1412353515625E-2</c:v>
                </c:pt>
                <c:pt idx="283">
                  <c:v>1.6812133789062503E-2</c:v>
                </c:pt>
                <c:pt idx="284">
                  <c:v>1.4447021484375001E-2</c:v>
                </c:pt>
                <c:pt idx="285">
                  <c:v>1.3287353515625001E-2</c:v>
                </c:pt>
                <c:pt idx="286">
                  <c:v>1.2585449218750001E-2</c:v>
                </c:pt>
                <c:pt idx="287">
                  <c:v>1.2017822265625E-2</c:v>
                </c:pt>
                <c:pt idx="288">
                  <c:v>1.1627197265625E-2</c:v>
                </c:pt>
                <c:pt idx="289">
                  <c:v>1.1257934570312499E-2</c:v>
                </c:pt>
                <c:pt idx="290">
                  <c:v>1.0971069335937502E-2</c:v>
                </c:pt>
                <c:pt idx="291">
                  <c:v>1.0708618164062499E-2</c:v>
                </c:pt>
                <c:pt idx="292">
                  <c:v>0.275054931640625</c:v>
                </c:pt>
                <c:pt idx="293">
                  <c:v>0.293792724609375</c:v>
                </c:pt>
                <c:pt idx="294">
                  <c:v>0.29513549804687506</c:v>
                </c:pt>
                <c:pt idx="295">
                  <c:v>0.29644775390625</c:v>
                </c:pt>
                <c:pt idx="296">
                  <c:v>0.297637939453125</c:v>
                </c:pt>
                <c:pt idx="297">
                  <c:v>0.2987060546875</c:v>
                </c:pt>
                <c:pt idx="298">
                  <c:v>0.30001831054687506</c:v>
                </c:pt>
                <c:pt idx="299">
                  <c:v>0.300567626953125</c:v>
                </c:pt>
                <c:pt idx="300">
                  <c:v>0.30145263671875</c:v>
                </c:pt>
                <c:pt idx="301">
                  <c:v>0.302764892578125</c:v>
                </c:pt>
                <c:pt idx="302">
                  <c:v>6.5887451171875014E-2</c:v>
                </c:pt>
                <c:pt idx="303">
                  <c:v>1.7303466796875003E-2</c:v>
                </c:pt>
                <c:pt idx="304">
                  <c:v>1.42669677734375E-2</c:v>
                </c:pt>
                <c:pt idx="305">
                  <c:v>1.2915039062499996E-2</c:v>
                </c:pt>
                <c:pt idx="306">
                  <c:v>1.2078857421875006E-2</c:v>
                </c:pt>
                <c:pt idx="307">
                  <c:v>1.1895751953125E-2</c:v>
                </c:pt>
                <c:pt idx="308">
                  <c:v>1.13922119140625E-2</c:v>
                </c:pt>
                <c:pt idx="309">
                  <c:v>1.10260009765625E-2</c:v>
                </c:pt>
                <c:pt idx="310">
                  <c:v>1.0675048828125E-2</c:v>
                </c:pt>
                <c:pt idx="311">
                  <c:v>1.0430908203125E-2</c:v>
                </c:pt>
                <c:pt idx="312">
                  <c:v>0.283447265625</c:v>
                </c:pt>
                <c:pt idx="313">
                  <c:v>0.32290649414062506</c:v>
                </c:pt>
                <c:pt idx="314">
                  <c:v>0.324554443359375</c:v>
                </c:pt>
                <c:pt idx="315">
                  <c:v>0.325927734375</c:v>
                </c:pt>
                <c:pt idx="316">
                  <c:v>0.32696533203125</c:v>
                </c:pt>
                <c:pt idx="317">
                  <c:v>0.32830810546875</c:v>
                </c:pt>
                <c:pt idx="318">
                  <c:v>0.32928466796875006</c:v>
                </c:pt>
                <c:pt idx="319">
                  <c:v>0.33001708984375</c:v>
                </c:pt>
                <c:pt idx="320">
                  <c:v>0.331207275390625</c:v>
                </c:pt>
                <c:pt idx="321">
                  <c:v>0.33282470703125</c:v>
                </c:pt>
                <c:pt idx="322">
                  <c:v>0.127655029296875</c:v>
                </c:pt>
                <c:pt idx="323">
                  <c:v>1.8746948242187506E-2</c:v>
                </c:pt>
                <c:pt idx="324">
                  <c:v>1.4657592773437506E-2</c:v>
                </c:pt>
                <c:pt idx="325">
                  <c:v>1.3055419921875006E-2</c:v>
                </c:pt>
                <c:pt idx="326">
                  <c:v>1.2045288085937494E-2</c:v>
                </c:pt>
                <c:pt idx="327">
                  <c:v>1.1325073242187497E-2</c:v>
                </c:pt>
                <c:pt idx="328">
                  <c:v>1.11846923828125E-2</c:v>
                </c:pt>
                <c:pt idx="329">
                  <c:v>1.07635498046875E-2</c:v>
                </c:pt>
                <c:pt idx="330">
                  <c:v>1.03973388671875E-2</c:v>
                </c:pt>
                <c:pt idx="331">
                  <c:v>1.0119628906250001E-2</c:v>
                </c:pt>
                <c:pt idx="332">
                  <c:v>0.25708007812500006</c:v>
                </c:pt>
                <c:pt idx="333">
                  <c:v>0.35128784179687506</c:v>
                </c:pt>
                <c:pt idx="334">
                  <c:v>0.35314941406250006</c:v>
                </c:pt>
                <c:pt idx="335">
                  <c:v>0.354522705078125</c:v>
                </c:pt>
                <c:pt idx="336">
                  <c:v>0.35519409179687506</c:v>
                </c:pt>
                <c:pt idx="337">
                  <c:v>0.35589599609375</c:v>
                </c:pt>
                <c:pt idx="338">
                  <c:v>0.35711669921875</c:v>
                </c:pt>
                <c:pt idx="339">
                  <c:v>0.358642578125</c:v>
                </c:pt>
                <c:pt idx="340">
                  <c:v>0.360107421875</c:v>
                </c:pt>
                <c:pt idx="341">
                  <c:v>0.360809326171875</c:v>
                </c:pt>
                <c:pt idx="342">
                  <c:v>0.2529296875</c:v>
                </c:pt>
                <c:pt idx="343">
                  <c:v>2.1112060546875006E-2</c:v>
                </c:pt>
                <c:pt idx="344">
                  <c:v>1.5252685546875006E-2</c:v>
                </c:pt>
                <c:pt idx="345">
                  <c:v>1.3354492187499997E-2</c:v>
                </c:pt>
                <c:pt idx="346">
                  <c:v>1.21917724609375E-2</c:v>
                </c:pt>
                <c:pt idx="347">
                  <c:v>1.1386108398437497E-2</c:v>
                </c:pt>
                <c:pt idx="348">
                  <c:v>1.1206054687500001E-2</c:v>
                </c:pt>
                <c:pt idx="349">
                  <c:v>1.07330322265625E-2</c:v>
                </c:pt>
                <c:pt idx="350">
                  <c:v>1.02996826171875E-2</c:v>
                </c:pt>
                <c:pt idx="351">
                  <c:v>9.9853515624999997E-3</c:v>
                </c:pt>
                <c:pt idx="352">
                  <c:v>0.14785766601562503</c:v>
                </c:pt>
                <c:pt idx="353">
                  <c:v>0.376983642578125</c:v>
                </c:pt>
                <c:pt idx="354">
                  <c:v>0.380035400390625</c:v>
                </c:pt>
                <c:pt idx="355">
                  <c:v>0.381134033203125</c:v>
                </c:pt>
                <c:pt idx="356">
                  <c:v>0.382476806640625</c:v>
                </c:pt>
                <c:pt idx="357">
                  <c:v>0.3839111328125</c:v>
                </c:pt>
                <c:pt idx="358">
                  <c:v>0.38482666015625</c:v>
                </c:pt>
                <c:pt idx="359">
                  <c:v>0.385498046875</c:v>
                </c:pt>
                <c:pt idx="360">
                  <c:v>0.38659667968750006</c:v>
                </c:pt>
                <c:pt idx="361">
                  <c:v>0.387908935546875</c:v>
                </c:pt>
                <c:pt idx="362">
                  <c:v>0.365814208984375</c:v>
                </c:pt>
                <c:pt idx="363">
                  <c:v>2.5430297851562506E-2</c:v>
                </c:pt>
                <c:pt idx="364">
                  <c:v>1.6232299804687506E-2</c:v>
                </c:pt>
                <c:pt idx="365">
                  <c:v>1.3873291015624997E-2</c:v>
                </c:pt>
                <c:pt idx="366">
                  <c:v>1.2515258789062497E-2</c:v>
                </c:pt>
                <c:pt idx="367">
                  <c:v>1.1590576171875006E-2</c:v>
                </c:pt>
                <c:pt idx="368">
                  <c:v>1.1318969726562501E-2</c:v>
                </c:pt>
                <c:pt idx="369">
                  <c:v>1.0806274414062501E-2</c:v>
                </c:pt>
                <c:pt idx="370">
                  <c:v>1.03240966796875E-2</c:v>
                </c:pt>
                <c:pt idx="371">
                  <c:v>9.979248046875E-3</c:v>
                </c:pt>
                <c:pt idx="372">
                  <c:v>3.5461425781250007E-2</c:v>
                </c:pt>
                <c:pt idx="373">
                  <c:v>0.39984130859375</c:v>
                </c:pt>
                <c:pt idx="374">
                  <c:v>0.40521240234375</c:v>
                </c:pt>
                <c:pt idx="375">
                  <c:v>0.406402587890625</c:v>
                </c:pt>
                <c:pt idx="376">
                  <c:v>0.407470703125</c:v>
                </c:pt>
                <c:pt idx="377">
                  <c:v>0.408935546875</c:v>
                </c:pt>
                <c:pt idx="378">
                  <c:v>0.410186767578125</c:v>
                </c:pt>
                <c:pt idx="379">
                  <c:v>0.410888671875</c:v>
                </c:pt>
                <c:pt idx="380">
                  <c:v>0.411529541015625</c:v>
                </c:pt>
                <c:pt idx="381">
                  <c:v>0.412506103515625</c:v>
                </c:pt>
                <c:pt idx="382">
                  <c:v>0.411895751953125</c:v>
                </c:pt>
                <c:pt idx="383">
                  <c:v>3.3129882812500011E-2</c:v>
                </c:pt>
                <c:pt idx="384">
                  <c:v>1.75933837890625E-2</c:v>
                </c:pt>
                <c:pt idx="385">
                  <c:v>1.4526367187500002E-2</c:v>
                </c:pt>
                <c:pt idx="386">
                  <c:v>1.2915039062499996E-2</c:v>
                </c:pt>
                <c:pt idx="387">
                  <c:v>1.1853027343750003E-2</c:v>
                </c:pt>
                <c:pt idx="388">
                  <c:v>1.15142822265625E-2</c:v>
                </c:pt>
                <c:pt idx="389">
                  <c:v>1.0879516601562502E-2</c:v>
                </c:pt>
                <c:pt idx="390">
                  <c:v>1.0369873046875E-2</c:v>
                </c:pt>
                <c:pt idx="391">
                  <c:v>9.9670410156250007E-3</c:v>
                </c:pt>
                <c:pt idx="392">
                  <c:v>1.0162353515625E-2</c:v>
                </c:pt>
                <c:pt idx="393">
                  <c:v>0.415313720703125</c:v>
                </c:pt>
                <c:pt idx="394">
                  <c:v>0.426910400390625</c:v>
                </c:pt>
                <c:pt idx="395">
                  <c:v>0.428619384765625</c:v>
                </c:pt>
                <c:pt idx="396">
                  <c:v>0.42953491210937506</c:v>
                </c:pt>
                <c:pt idx="397">
                  <c:v>0.430206298828125</c:v>
                </c:pt>
                <c:pt idx="398">
                  <c:v>0.431304931640625</c:v>
                </c:pt>
                <c:pt idx="399">
                  <c:v>0.43206787109375</c:v>
                </c:pt>
                <c:pt idx="400">
                  <c:v>0.432891845703125</c:v>
                </c:pt>
                <c:pt idx="401">
                  <c:v>0.4337158203125</c:v>
                </c:pt>
                <c:pt idx="402">
                  <c:v>0.43472290039062506</c:v>
                </c:pt>
                <c:pt idx="403">
                  <c:v>4.779052734375E-2</c:v>
                </c:pt>
                <c:pt idx="404">
                  <c:v>1.9281005859375009E-2</c:v>
                </c:pt>
                <c:pt idx="405">
                  <c:v>1.5161132812500006E-2</c:v>
                </c:pt>
                <c:pt idx="406">
                  <c:v>1.3217163085937497E-2</c:v>
                </c:pt>
                <c:pt idx="407">
                  <c:v>1.1987304687500006E-2</c:v>
                </c:pt>
                <c:pt idx="408">
                  <c:v>1.1557006835937501E-2</c:v>
                </c:pt>
                <c:pt idx="409">
                  <c:v>1.0925292968750002E-2</c:v>
                </c:pt>
                <c:pt idx="410">
                  <c:v>1.03759765625E-2</c:v>
                </c:pt>
                <c:pt idx="411">
                  <c:v>9.9334716796875E-3</c:v>
                </c:pt>
                <c:pt idx="412">
                  <c:v>9.6038818359375014E-3</c:v>
                </c:pt>
                <c:pt idx="413">
                  <c:v>0.42034912109375</c:v>
                </c:pt>
                <c:pt idx="414">
                  <c:v>0.445068359375</c:v>
                </c:pt>
                <c:pt idx="415">
                  <c:v>0.447357177734375</c:v>
                </c:pt>
                <c:pt idx="416">
                  <c:v>0.44940185546875</c:v>
                </c:pt>
                <c:pt idx="417">
                  <c:v>0.45007324218750006</c:v>
                </c:pt>
                <c:pt idx="418">
                  <c:v>0.450347900390625</c:v>
                </c:pt>
                <c:pt idx="419">
                  <c:v>0.45098876953125</c:v>
                </c:pt>
                <c:pt idx="420">
                  <c:v>0.451995849609375</c:v>
                </c:pt>
                <c:pt idx="421">
                  <c:v>0.45300292968750006</c:v>
                </c:pt>
                <c:pt idx="422">
                  <c:v>0.453521728515625</c:v>
                </c:pt>
                <c:pt idx="423">
                  <c:v>7.91015625E-2</c:v>
                </c:pt>
                <c:pt idx="424">
                  <c:v>2.197265625E-2</c:v>
                </c:pt>
                <c:pt idx="425">
                  <c:v>1.6271972656249994E-2</c:v>
                </c:pt>
                <c:pt idx="426">
                  <c:v>1.385498046875E-2</c:v>
                </c:pt>
                <c:pt idx="427">
                  <c:v>1.2393188476562497E-2</c:v>
                </c:pt>
                <c:pt idx="428">
                  <c:v>1.1853027343750001E-2</c:v>
                </c:pt>
                <c:pt idx="429">
                  <c:v>1.11236572265625E-2</c:v>
                </c:pt>
                <c:pt idx="430">
                  <c:v>1.05224609375E-2</c:v>
                </c:pt>
                <c:pt idx="431">
                  <c:v>1.0052490234375001E-2</c:v>
                </c:pt>
                <c:pt idx="432">
                  <c:v>9.6801757812500014E-3</c:v>
                </c:pt>
                <c:pt idx="433">
                  <c:v>0.404998779296875</c:v>
                </c:pt>
                <c:pt idx="434">
                  <c:v>0.4603271484375</c:v>
                </c:pt>
                <c:pt idx="435">
                  <c:v>0.46337890625000006</c:v>
                </c:pt>
                <c:pt idx="436">
                  <c:v>0.464202880859375</c:v>
                </c:pt>
                <c:pt idx="437">
                  <c:v>0.465057373046875</c:v>
                </c:pt>
                <c:pt idx="438">
                  <c:v>0.46612548828125</c:v>
                </c:pt>
                <c:pt idx="439">
                  <c:v>0.467437744140625</c:v>
                </c:pt>
                <c:pt idx="440">
                  <c:v>0.468292236328125</c:v>
                </c:pt>
                <c:pt idx="441">
                  <c:v>0.46905517578125006</c:v>
                </c:pt>
                <c:pt idx="442">
                  <c:v>0.46914672851562506</c:v>
                </c:pt>
                <c:pt idx="443">
                  <c:v>0.152740478515625</c:v>
                </c:pt>
                <c:pt idx="444">
                  <c:v>2.60009765625E-2</c:v>
                </c:pt>
                <c:pt idx="445">
                  <c:v>1.788330078125E-2</c:v>
                </c:pt>
                <c:pt idx="446">
                  <c:v>1.4822387695312496E-2</c:v>
                </c:pt>
                <c:pt idx="447">
                  <c:v>1.3070678710937506E-2</c:v>
                </c:pt>
                <c:pt idx="448">
                  <c:v>1.19171142578125E-2</c:v>
                </c:pt>
                <c:pt idx="449">
                  <c:v>1.14990234375E-2</c:v>
                </c:pt>
                <c:pt idx="450">
                  <c:v>1.0900878906250001E-2</c:v>
                </c:pt>
                <c:pt idx="451">
                  <c:v>1.0369873046875E-2</c:v>
                </c:pt>
                <c:pt idx="452">
                  <c:v>9.9884033203125003E-3</c:v>
                </c:pt>
                <c:pt idx="453">
                  <c:v>0.342010498046875</c:v>
                </c:pt>
                <c:pt idx="454">
                  <c:v>0.47113037109375</c:v>
                </c:pt>
                <c:pt idx="455">
                  <c:v>0.476715087890625</c:v>
                </c:pt>
                <c:pt idx="456">
                  <c:v>0.47833251953125</c:v>
                </c:pt>
                <c:pt idx="457">
                  <c:v>0.47903442382812506</c:v>
                </c:pt>
                <c:pt idx="458">
                  <c:v>0.479888916015625</c:v>
                </c:pt>
                <c:pt idx="459">
                  <c:v>0.480682373046875</c:v>
                </c:pt>
                <c:pt idx="460">
                  <c:v>0.481048583984375</c:v>
                </c:pt>
                <c:pt idx="461">
                  <c:v>0.48138427734375</c:v>
                </c:pt>
                <c:pt idx="462">
                  <c:v>0.4822998046875</c:v>
                </c:pt>
                <c:pt idx="463">
                  <c:v>0.3052978515625</c:v>
                </c:pt>
                <c:pt idx="464">
                  <c:v>3.2427978515625011E-2</c:v>
                </c:pt>
                <c:pt idx="465">
                  <c:v>2.0092773437500003E-2</c:v>
                </c:pt>
                <c:pt idx="466">
                  <c:v>1.6134643554687494E-2</c:v>
                </c:pt>
                <c:pt idx="467">
                  <c:v>1.40228271484375E-2</c:v>
                </c:pt>
                <c:pt idx="468">
                  <c:v>1.2661743164062503E-2</c:v>
                </c:pt>
                <c:pt idx="469">
                  <c:v>1.21368408203125E-2</c:v>
                </c:pt>
                <c:pt idx="470">
                  <c:v>1.1416625976562501E-2</c:v>
                </c:pt>
                <c:pt idx="471">
                  <c:v>1.0861206054687499E-2</c:v>
                </c:pt>
                <c:pt idx="472">
                  <c:v>1.0443115234375E-2</c:v>
                </c:pt>
                <c:pt idx="473">
                  <c:v>0.188385009765625</c:v>
                </c:pt>
                <c:pt idx="474">
                  <c:v>0.477569580078125</c:v>
                </c:pt>
                <c:pt idx="475">
                  <c:v>0.487396240234375</c:v>
                </c:pt>
                <c:pt idx="476">
                  <c:v>0.489501953125</c:v>
                </c:pt>
                <c:pt idx="477">
                  <c:v>0.49102783203125</c:v>
                </c:pt>
                <c:pt idx="478">
                  <c:v>0.49133300781250006</c:v>
                </c:pt>
                <c:pt idx="479">
                  <c:v>0.49194335937500006</c:v>
                </c:pt>
                <c:pt idx="480">
                  <c:v>0.49285888671874994</c:v>
                </c:pt>
                <c:pt idx="481">
                  <c:v>0.49346923828125006</c:v>
                </c:pt>
                <c:pt idx="482">
                  <c:v>0.4937744140625</c:v>
                </c:pt>
                <c:pt idx="483">
                  <c:v>0.45013427734375</c:v>
                </c:pt>
                <c:pt idx="484">
                  <c:v>4.2724609375000007E-2</c:v>
                </c:pt>
                <c:pt idx="485">
                  <c:v>2.3153686523437494E-2</c:v>
                </c:pt>
                <c:pt idx="486">
                  <c:v>1.78985595703125E-2</c:v>
                </c:pt>
                <c:pt idx="487">
                  <c:v>1.5280151367187494E-2</c:v>
                </c:pt>
                <c:pt idx="488">
                  <c:v>1.3674926757812499E-2</c:v>
                </c:pt>
                <c:pt idx="489">
                  <c:v>1.3000488281250002E-2</c:v>
                </c:pt>
                <c:pt idx="490">
                  <c:v>1.2216186523437502E-2</c:v>
                </c:pt>
                <c:pt idx="491">
                  <c:v>1.15814208984375E-2</c:v>
                </c:pt>
                <c:pt idx="492">
                  <c:v>1.11236572265625E-2</c:v>
                </c:pt>
                <c:pt idx="493">
                  <c:v>4.60205078125E-2</c:v>
                </c:pt>
                <c:pt idx="494">
                  <c:v>0.478973388671875</c:v>
                </c:pt>
                <c:pt idx="495">
                  <c:v>0.49682617187500006</c:v>
                </c:pt>
                <c:pt idx="496">
                  <c:v>0.499267578125</c:v>
                </c:pt>
                <c:pt idx="497">
                  <c:v>0.50048828125</c:v>
                </c:pt>
                <c:pt idx="498">
                  <c:v>0.50140380859375</c:v>
                </c:pt>
                <c:pt idx="499">
                  <c:v>0.50262451171875</c:v>
                </c:pt>
                <c:pt idx="500">
                  <c:v>0.50323486328125011</c:v>
                </c:pt>
                <c:pt idx="501">
                  <c:v>0.50323486328125011</c:v>
                </c:pt>
                <c:pt idx="502">
                  <c:v>0.50384521484375</c:v>
                </c:pt>
                <c:pt idx="503">
                  <c:v>0.50140380859375</c:v>
                </c:pt>
                <c:pt idx="504">
                  <c:v>5.987548828125E-2</c:v>
                </c:pt>
                <c:pt idx="505">
                  <c:v>2.7728271484375011E-2</c:v>
                </c:pt>
                <c:pt idx="506">
                  <c:v>2.0373535156250001E-2</c:v>
                </c:pt>
                <c:pt idx="507">
                  <c:v>1.7050170898437494E-2</c:v>
                </c:pt>
                <c:pt idx="508">
                  <c:v>1.5093994140624997E-2</c:v>
                </c:pt>
                <c:pt idx="509">
                  <c:v>1.4230346679687502E-2</c:v>
                </c:pt>
                <c:pt idx="510">
                  <c:v>1.3333129882812501E-2</c:v>
                </c:pt>
                <c:pt idx="511">
                  <c:v>1.26129150390625E-2</c:v>
                </c:pt>
                <c:pt idx="512">
                  <c:v>1.20758056640625E-2</c:v>
                </c:pt>
                <c:pt idx="513">
                  <c:v>1.2860107421874999E-2</c:v>
                </c:pt>
                <c:pt idx="514">
                  <c:v>0.46768188476562506</c:v>
                </c:pt>
                <c:pt idx="515">
                  <c:v>0.50384521484375</c:v>
                </c:pt>
                <c:pt idx="516">
                  <c:v>0.50750732421875</c:v>
                </c:pt>
                <c:pt idx="517">
                  <c:v>0.509033203125</c:v>
                </c:pt>
                <c:pt idx="518">
                  <c:v>0.51025390625</c:v>
                </c:pt>
                <c:pt idx="519">
                  <c:v>0.51086425781250011</c:v>
                </c:pt>
                <c:pt idx="520">
                  <c:v>0.51086425781250011</c:v>
                </c:pt>
                <c:pt idx="521">
                  <c:v>0.51177978515625</c:v>
                </c:pt>
                <c:pt idx="522">
                  <c:v>0.51239013671875</c:v>
                </c:pt>
                <c:pt idx="523">
                  <c:v>0.51300048828125</c:v>
                </c:pt>
                <c:pt idx="524">
                  <c:v>8.59375E-2</c:v>
                </c:pt>
                <c:pt idx="525">
                  <c:v>3.3923339843750011E-2</c:v>
                </c:pt>
                <c:pt idx="526">
                  <c:v>2.3577880859374997E-2</c:v>
                </c:pt>
                <c:pt idx="527">
                  <c:v>1.9250488281250009E-2</c:v>
                </c:pt>
                <c:pt idx="528">
                  <c:v>1.6857910156250003E-2</c:v>
                </c:pt>
                <c:pt idx="529">
                  <c:v>1.5768432617187501E-2</c:v>
                </c:pt>
                <c:pt idx="530">
                  <c:v>1.4694213867187502E-2</c:v>
                </c:pt>
                <c:pt idx="531">
                  <c:v>1.3885498046875E-2</c:v>
                </c:pt>
                <c:pt idx="532">
                  <c:v>1.32843017578125E-2</c:v>
                </c:pt>
                <c:pt idx="533">
                  <c:v>1.28265380859375E-2</c:v>
                </c:pt>
                <c:pt idx="534">
                  <c:v>0.43902587890625006</c:v>
                </c:pt>
                <c:pt idx="535">
                  <c:v>0.5084228515625</c:v>
                </c:pt>
                <c:pt idx="536">
                  <c:v>0.51422119140625</c:v>
                </c:pt>
                <c:pt idx="537">
                  <c:v>0.5157470703125</c:v>
                </c:pt>
                <c:pt idx="538">
                  <c:v>0.5169677734375</c:v>
                </c:pt>
                <c:pt idx="539">
                  <c:v>0.51788330078125</c:v>
                </c:pt>
                <c:pt idx="540">
                  <c:v>0.51849365234375011</c:v>
                </c:pt>
                <c:pt idx="541">
                  <c:v>0.51910400390625</c:v>
                </c:pt>
                <c:pt idx="542">
                  <c:v>0.5194091796875</c:v>
                </c:pt>
                <c:pt idx="543">
                  <c:v>0.52032470703125</c:v>
                </c:pt>
                <c:pt idx="544">
                  <c:v>0.1282958984375</c:v>
                </c:pt>
                <c:pt idx="545">
                  <c:v>4.2572021484375E-2</c:v>
                </c:pt>
                <c:pt idx="546">
                  <c:v>2.801513671875E-2</c:v>
                </c:pt>
                <c:pt idx="547">
                  <c:v>2.2366333007812503E-2</c:v>
                </c:pt>
                <c:pt idx="548">
                  <c:v>1.9360351562500003E-2</c:v>
                </c:pt>
                <c:pt idx="549">
                  <c:v>1.7498779296875003E-2</c:v>
                </c:pt>
                <c:pt idx="550">
                  <c:v>1.67083740234375E-2</c:v>
                </c:pt>
                <c:pt idx="551">
                  <c:v>1.5832519531250002E-2</c:v>
                </c:pt>
                <c:pt idx="552">
                  <c:v>1.5133666992187501E-2</c:v>
                </c:pt>
                <c:pt idx="553">
                  <c:v>1.4602661132812502E-2</c:v>
                </c:pt>
                <c:pt idx="554">
                  <c:v>0.38003540039062506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9E34-4EE3-81CC-3A78F12585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1167600"/>
        <c:axId val="161166160"/>
      </c:scatterChart>
      <c:valAx>
        <c:axId val="161167600"/>
        <c:scaling>
          <c:orientation val="minMax"/>
          <c:max val="1.3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b="1"/>
                  <a:t>Electrode potential, </a:t>
                </a:r>
                <a:r>
                  <a:rPr lang="en-GB" b="1" i="1"/>
                  <a:t>E</a:t>
                </a:r>
                <a:r>
                  <a:rPr lang="en-GB" b="1"/>
                  <a:t> vs RHE / V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.0" sourceLinked="0"/>
        <c:majorTickMark val="in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1166160"/>
        <c:crosses val="autoZero"/>
        <c:crossBetween val="midCat"/>
      </c:valAx>
      <c:valAx>
        <c:axId val="161166160"/>
        <c:scaling>
          <c:orientation val="minMax"/>
          <c:max val="1.7500000000000002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b="1"/>
                  <a:t>Current density, </a:t>
                </a:r>
                <a:r>
                  <a:rPr lang="en-GB" b="1" i="1"/>
                  <a:t>j </a:t>
                </a:r>
                <a:r>
                  <a:rPr lang="en-GB" b="1"/>
                  <a:t>/ mA cm</a:t>
                </a:r>
                <a:r>
                  <a:rPr lang="en-GB" b="1" baseline="30000"/>
                  <a:t>-2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.00" sourceLinked="0"/>
        <c:majorTickMark val="in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1167600"/>
        <c:crosses val="autoZero"/>
        <c:crossBetween val="midCat"/>
      </c:valAx>
      <c:spPr>
        <a:noFill/>
        <a:ln w="12700"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6933245844269465"/>
          <c:y val="9.8687300514028548E-2"/>
          <c:w val="0.43407339609483964"/>
          <c:h val="0.220315595656186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861021966283488"/>
          <c:y val="5.0961315728515172E-2"/>
          <c:w val="0.7450147026592987"/>
          <c:h val="0.72483405373481558"/>
        </c:manualLayout>
      </c:layout>
      <c:scatterChart>
        <c:scatterStyle val="smoothMarker"/>
        <c:varyColors val="0"/>
        <c:ser>
          <c:idx val="2"/>
          <c:order val="0"/>
          <c:tx>
            <c:strRef>
              <c:f>'All flow tests'!$D$2</c:f>
              <c:strCache>
                <c:ptCount val="1"/>
                <c:pt idx="0">
                  <c:v>Nanoneedles</c:v>
                </c:pt>
              </c:strCache>
            </c:strRef>
          </c:tx>
          <c:spPr>
            <a:ln w="19050" cap="rnd">
              <a:solidFill>
                <a:srgbClr val="FF3399"/>
              </a:solidFill>
              <a:round/>
            </a:ln>
            <a:effectLst/>
          </c:spPr>
          <c:marker>
            <c:symbol val="none"/>
          </c:marker>
          <c:xVal>
            <c:numRef>
              <c:f>'All flow tests'!$A$3:$A$511</c:f>
              <c:numCache>
                <c:formatCode>General</c:formatCode>
                <c:ptCount val="509"/>
                <c:pt idx="0">
                  <c:v>0</c:v>
                </c:pt>
                <c:pt idx="1">
                  <c:v>4.1666666666666666E-3</c:v>
                </c:pt>
                <c:pt idx="2">
                  <c:v>8.3333333333333332E-3</c:v>
                </c:pt>
                <c:pt idx="3">
                  <c:v>1.2500000000000001E-2</c:v>
                </c:pt>
                <c:pt idx="4">
                  <c:v>1.6666666666666666E-2</c:v>
                </c:pt>
                <c:pt idx="5">
                  <c:v>2.0833333333333332E-2</c:v>
                </c:pt>
                <c:pt idx="6">
                  <c:v>2.5000000000000001E-2</c:v>
                </c:pt>
                <c:pt idx="7">
                  <c:v>2.9166666666666667E-2</c:v>
                </c:pt>
                <c:pt idx="8">
                  <c:v>3.3333333333333333E-2</c:v>
                </c:pt>
                <c:pt idx="9">
                  <c:v>3.7499999999999999E-2</c:v>
                </c:pt>
                <c:pt idx="10">
                  <c:v>4.1666666666666664E-2</c:v>
                </c:pt>
                <c:pt idx="11">
                  <c:v>4.583333333333333E-2</c:v>
                </c:pt>
                <c:pt idx="12">
                  <c:v>0.05</c:v>
                </c:pt>
                <c:pt idx="13">
                  <c:v>5.4166666666666669E-2</c:v>
                </c:pt>
                <c:pt idx="14">
                  <c:v>5.8333333333333334E-2</c:v>
                </c:pt>
                <c:pt idx="15">
                  <c:v>6.25E-2</c:v>
                </c:pt>
                <c:pt idx="16">
                  <c:v>6.6666666666666666E-2</c:v>
                </c:pt>
                <c:pt idx="17">
                  <c:v>7.0833333333333331E-2</c:v>
                </c:pt>
                <c:pt idx="18">
                  <c:v>7.4999999999999997E-2</c:v>
                </c:pt>
                <c:pt idx="19">
                  <c:v>7.9166666666666663E-2</c:v>
                </c:pt>
                <c:pt idx="20">
                  <c:v>8.3333333333333329E-2</c:v>
                </c:pt>
                <c:pt idx="21">
                  <c:v>8.7499999999999994E-2</c:v>
                </c:pt>
                <c:pt idx="22">
                  <c:v>9.166666666666666E-2</c:v>
                </c:pt>
                <c:pt idx="23">
                  <c:v>9.583333333333334E-2</c:v>
                </c:pt>
                <c:pt idx="24">
                  <c:v>0.1</c:v>
                </c:pt>
                <c:pt idx="25">
                  <c:v>0.10416666666666667</c:v>
                </c:pt>
                <c:pt idx="26">
                  <c:v>0.10833333333333334</c:v>
                </c:pt>
                <c:pt idx="27">
                  <c:v>0.1125</c:v>
                </c:pt>
                <c:pt idx="28">
                  <c:v>0.11666666666666667</c:v>
                </c:pt>
                <c:pt idx="29">
                  <c:v>0.12083333333333333</c:v>
                </c:pt>
                <c:pt idx="30">
                  <c:v>0.125</c:v>
                </c:pt>
                <c:pt idx="31">
                  <c:v>0.12916666666666668</c:v>
                </c:pt>
                <c:pt idx="32">
                  <c:v>0.13333333333333333</c:v>
                </c:pt>
                <c:pt idx="33">
                  <c:v>0.13750000000000001</c:v>
                </c:pt>
                <c:pt idx="34">
                  <c:v>0.14166666666666666</c:v>
                </c:pt>
                <c:pt idx="35">
                  <c:v>0.14583333333333334</c:v>
                </c:pt>
                <c:pt idx="36">
                  <c:v>0.15</c:v>
                </c:pt>
                <c:pt idx="37">
                  <c:v>0.15416666666666667</c:v>
                </c:pt>
                <c:pt idx="38">
                  <c:v>0.15833333333333333</c:v>
                </c:pt>
                <c:pt idx="39">
                  <c:v>0.16250000000000001</c:v>
                </c:pt>
                <c:pt idx="40">
                  <c:v>0.16666666666666666</c:v>
                </c:pt>
                <c:pt idx="41">
                  <c:v>0.17083333333333334</c:v>
                </c:pt>
                <c:pt idx="42">
                  <c:v>0.17499999999999999</c:v>
                </c:pt>
                <c:pt idx="43">
                  <c:v>0.17916666666666667</c:v>
                </c:pt>
                <c:pt idx="44">
                  <c:v>0.18333333333333332</c:v>
                </c:pt>
                <c:pt idx="45">
                  <c:v>0.1875</c:v>
                </c:pt>
                <c:pt idx="46">
                  <c:v>0.19166666666666668</c:v>
                </c:pt>
                <c:pt idx="47">
                  <c:v>0.19583333333333333</c:v>
                </c:pt>
                <c:pt idx="48">
                  <c:v>0.2</c:v>
                </c:pt>
                <c:pt idx="49">
                  <c:v>0.20416666666666666</c:v>
                </c:pt>
                <c:pt idx="50">
                  <c:v>0.20833333333333334</c:v>
                </c:pt>
                <c:pt idx="51">
                  <c:v>0.21249999999999999</c:v>
                </c:pt>
                <c:pt idx="52">
                  <c:v>0.21666666666666667</c:v>
                </c:pt>
                <c:pt idx="53">
                  <c:v>0.22083333333333333</c:v>
                </c:pt>
                <c:pt idx="54">
                  <c:v>0.22500000000000001</c:v>
                </c:pt>
                <c:pt idx="55">
                  <c:v>0.22916666666666666</c:v>
                </c:pt>
                <c:pt idx="56">
                  <c:v>0.23333333333333334</c:v>
                </c:pt>
                <c:pt idx="57">
                  <c:v>0.23749999999999999</c:v>
                </c:pt>
                <c:pt idx="58">
                  <c:v>0.24166666666666667</c:v>
                </c:pt>
                <c:pt idx="59">
                  <c:v>0.24583333333333332</c:v>
                </c:pt>
                <c:pt idx="60">
                  <c:v>0.25</c:v>
                </c:pt>
                <c:pt idx="61">
                  <c:v>0.25416666666666665</c:v>
                </c:pt>
                <c:pt idx="62">
                  <c:v>0.25833333333333336</c:v>
                </c:pt>
                <c:pt idx="63">
                  <c:v>0.26250000000000001</c:v>
                </c:pt>
                <c:pt idx="64">
                  <c:v>0.26666666666666666</c:v>
                </c:pt>
                <c:pt idx="65">
                  <c:v>0.27083333333333331</c:v>
                </c:pt>
                <c:pt idx="66">
                  <c:v>0.27500000000000002</c:v>
                </c:pt>
                <c:pt idx="67">
                  <c:v>0.27916666666666667</c:v>
                </c:pt>
                <c:pt idx="68">
                  <c:v>0.28333333333333333</c:v>
                </c:pt>
                <c:pt idx="69">
                  <c:v>0.28749999999999998</c:v>
                </c:pt>
                <c:pt idx="70">
                  <c:v>0.29166666666666669</c:v>
                </c:pt>
                <c:pt idx="71">
                  <c:v>0.29583333333333334</c:v>
                </c:pt>
                <c:pt idx="72">
                  <c:v>0.3</c:v>
                </c:pt>
                <c:pt idx="73">
                  <c:v>0.30416666666666664</c:v>
                </c:pt>
                <c:pt idx="74">
                  <c:v>0.30833333333333335</c:v>
                </c:pt>
                <c:pt idx="75">
                  <c:v>0.3125</c:v>
                </c:pt>
                <c:pt idx="76">
                  <c:v>0.31666666666666665</c:v>
                </c:pt>
                <c:pt idx="77">
                  <c:v>0.32083333333333336</c:v>
                </c:pt>
                <c:pt idx="78">
                  <c:v>0.32500000000000001</c:v>
                </c:pt>
                <c:pt idx="79">
                  <c:v>0.32916666666666666</c:v>
                </c:pt>
                <c:pt idx="80">
                  <c:v>0.33333333333333331</c:v>
                </c:pt>
                <c:pt idx="81">
                  <c:v>0.33750000000000002</c:v>
                </c:pt>
                <c:pt idx="82">
                  <c:v>0.34166666666666667</c:v>
                </c:pt>
                <c:pt idx="83">
                  <c:v>0.34583333333333333</c:v>
                </c:pt>
                <c:pt idx="84">
                  <c:v>0.35</c:v>
                </c:pt>
                <c:pt idx="85">
                  <c:v>0.35416666666666669</c:v>
                </c:pt>
                <c:pt idx="86">
                  <c:v>0.35833333333333334</c:v>
                </c:pt>
                <c:pt idx="87">
                  <c:v>0.36249999999999999</c:v>
                </c:pt>
                <c:pt idx="88">
                  <c:v>0.36666666666666664</c:v>
                </c:pt>
                <c:pt idx="89">
                  <c:v>0.37083333333333335</c:v>
                </c:pt>
                <c:pt idx="90">
                  <c:v>0.375</c:v>
                </c:pt>
                <c:pt idx="91">
                  <c:v>0.37916666666666665</c:v>
                </c:pt>
                <c:pt idx="92">
                  <c:v>0.38333333333333336</c:v>
                </c:pt>
                <c:pt idx="93">
                  <c:v>0.38750000000000001</c:v>
                </c:pt>
                <c:pt idx="94">
                  <c:v>0.39166666666666666</c:v>
                </c:pt>
                <c:pt idx="95">
                  <c:v>0.39583333333333331</c:v>
                </c:pt>
                <c:pt idx="96">
                  <c:v>0.4</c:v>
                </c:pt>
                <c:pt idx="97">
                  <c:v>0.40416666666666667</c:v>
                </c:pt>
                <c:pt idx="98">
                  <c:v>0.40833333333333333</c:v>
                </c:pt>
                <c:pt idx="99">
                  <c:v>0.41249999999999998</c:v>
                </c:pt>
                <c:pt idx="100">
                  <c:v>0.41666666666666669</c:v>
                </c:pt>
                <c:pt idx="101">
                  <c:v>0.42083333333333334</c:v>
                </c:pt>
                <c:pt idx="102">
                  <c:v>0.42499999999999999</c:v>
                </c:pt>
                <c:pt idx="103">
                  <c:v>0.42916666666666664</c:v>
                </c:pt>
                <c:pt idx="104">
                  <c:v>0.43333333333333335</c:v>
                </c:pt>
                <c:pt idx="105">
                  <c:v>0.4375</c:v>
                </c:pt>
                <c:pt idx="106">
                  <c:v>0.44166666666666665</c:v>
                </c:pt>
                <c:pt idx="107">
                  <c:v>0.44583333333333336</c:v>
                </c:pt>
                <c:pt idx="108">
                  <c:v>0.45</c:v>
                </c:pt>
                <c:pt idx="109">
                  <c:v>0.45416666666666666</c:v>
                </c:pt>
                <c:pt idx="110">
                  <c:v>0.45833333333333331</c:v>
                </c:pt>
                <c:pt idx="111">
                  <c:v>0.46250000000000002</c:v>
                </c:pt>
                <c:pt idx="112">
                  <c:v>0.46666666666666667</c:v>
                </c:pt>
                <c:pt idx="113">
                  <c:v>0.47083333333333333</c:v>
                </c:pt>
                <c:pt idx="114">
                  <c:v>0.47499999999999998</c:v>
                </c:pt>
                <c:pt idx="115">
                  <c:v>0.47916666666666669</c:v>
                </c:pt>
                <c:pt idx="116">
                  <c:v>0.48333333333333334</c:v>
                </c:pt>
                <c:pt idx="117">
                  <c:v>0.48749999999999999</c:v>
                </c:pt>
                <c:pt idx="118">
                  <c:v>0.49166666666666664</c:v>
                </c:pt>
                <c:pt idx="119">
                  <c:v>0.49583333333333335</c:v>
                </c:pt>
                <c:pt idx="120">
                  <c:v>0.5</c:v>
                </c:pt>
                <c:pt idx="121">
                  <c:v>0.50416666666666665</c:v>
                </c:pt>
                <c:pt idx="122">
                  <c:v>0.5083333333333333</c:v>
                </c:pt>
                <c:pt idx="123">
                  <c:v>0.51249999999999996</c:v>
                </c:pt>
                <c:pt idx="124">
                  <c:v>0.51666666666666672</c:v>
                </c:pt>
                <c:pt idx="125">
                  <c:v>0.52083333333333337</c:v>
                </c:pt>
                <c:pt idx="126">
                  <c:v>0.52500000000000002</c:v>
                </c:pt>
                <c:pt idx="127">
                  <c:v>0.52916666666666667</c:v>
                </c:pt>
                <c:pt idx="128">
                  <c:v>0.53333333333333333</c:v>
                </c:pt>
                <c:pt idx="129">
                  <c:v>0.53749999999999998</c:v>
                </c:pt>
                <c:pt idx="130">
                  <c:v>0.54166666666666663</c:v>
                </c:pt>
                <c:pt idx="131">
                  <c:v>0.54583333333333328</c:v>
                </c:pt>
                <c:pt idx="132">
                  <c:v>0.55000000000000004</c:v>
                </c:pt>
                <c:pt idx="133">
                  <c:v>0.5541666666666667</c:v>
                </c:pt>
                <c:pt idx="134">
                  <c:v>0.55833333333333335</c:v>
                </c:pt>
                <c:pt idx="135">
                  <c:v>0.5625</c:v>
                </c:pt>
                <c:pt idx="136">
                  <c:v>0.56666666666666665</c:v>
                </c:pt>
                <c:pt idx="137">
                  <c:v>0.5708333333333333</c:v>
                </c:pt>
                <c:pt idx="138">
                  <c:v>0.57499999999999996</c:v>
                </c:pt>
                <c:pt idx="139">
                  <c:v>0.57916666666666672</c:v>
                </c:pt>
                <c:pt idx="140">
                  <c:v>0.58333333333333337</c:v>
                </c:pt>
                <c:pt idx="141">
                  <c:v>0.58750000000000002</c:v>
                </c:pt>
                <c:pt idx="142">
                  <c:v>0.59166666666666667</c:v>
                </c:pt>
                <c:pt idx="143">
                  <c:v>0.59583333333333333</c:v>
                </c:pt>
                <c:pt idx="144">
                  <c:v>0.6</c:v>
                </c:pt>
                <c:pt idx="145">
                  <c:v>0.60416666666666663</c:v>
                </c:pt>
                <c:pt idx="146">
                  <c:v>0.60833333333333328</c:v>
                </c:pt>
                <c:pt idx="147">
                  <c:v>0.61250000000000004</c:v>
                </c:pt>
                <c:pt idx="148">
                  <c:v>0.6166666666666667</c:v>
                </c:pt>
                <c:pt idx="149">
                  <c:v>0.62083333333333335</c:v>
                </c:pt>
                <c:pt idx="150">
                  <c:v>0.625</c:v>
                </c:pt>
                <c:pt idx="151">
                  <c:v>0.62916666666666665</c:v>
                </c:pt>
                <c:pt idx="152">
                  <c:v>0.6333333333333333</c:v>
                </c:pt>
                <c:pt idx="153">
                  <c:v>0.63749999999999996</c:v>
                </c:pt>
                <c:pt idx="154">
                  <c:v>0.64166666666666672</c:v>
                </c:pt>
                <c:pt idx="155">
                  <c:v>0.64583333333333337</c:v>
                </c:pt>
                <c:pt idx="156">
                  <c:v>0.65</c:v>
                </c:pt>
                <c:pt idx="157">
                  <c:v>0.65416666666666667</c:v>
                </c:pt>
                <c:pt idx="158">
                  <c:v>0.65833333333333333</c:v>
                </c:pt>
                <c:pt idx="159">
                  <c:v>0.66249999999999998</c:v>
                </c:pt>
                <c:pt idx="160">
                  <c:v>0.66666666666666663</c:v>
                </c:pt>
                <c:pt idx="161">
                  <c:v>0.67083333333333328</c:v>
                </c:pt>
                <c:pt idx="162">
                  <c:v>0.67500000000000004</c:v>
                </c:pt>
                <c:pt idx="163">
                  <c:v>0.6791666666666667</c:v>
                </c:pt>
                <c:pt idx="164">
                  <c:v>0.68333333333333335</c:v>
                </c:pt>
                <c:pt idx="165">
                  <c:v>0.6875</c:v>
                </c:pt>
                <c:pt idx="166">
                  <c:v>0.69166666666666665</c:v>
                </c:pt>
                <c:pt idx="167">
                  <c:v>0.6958333333333333</c:v>
                </c:pt>
                <c:pt idx="168">
                  <c:v>0.7</c:v>
                </c:pt>
                <c:pt idx="169">
                  <c:v>0.70416666666666672</c:v>
                </c:pt>
                <c:pt idx="170">
                  <c:v>0.70833333333333337</c:v>
                </c:pt>
                <c:pt idx="171">
                  <c:v>0.71250000000000002</c:v>
                </c:pt>
                <c:pt idx="172">
                  <c:v>0.71666666666666667</c:v>
                </c:pt>
                <c:pt idx="173">
                  <c:v>0.72083333333333333</c:v>
                </c:pt>
                <c:pt idx="174">
                  <c:v>0.72499999999999998</c:v>
                </c:pt>
                <c:pt idx="175">
                  <c:v>0.72916666666666663</c:v>
                </c:pt>
                <c:pt idx="176">
                  <c:v>0.73333333333333328</c:v>
                </c:pt>
                <c:pt idx="177">
                  <c:v>0.73750000000000004</c:v>
                </c:pt>
                <c:pt idx="178">
                  <c:v>0.7416666666666667</c:v>
                </c:pt>
                <c:pt idx="179">
                  <c:v>0.74583333333333335</c:v>
                </c:pt>
                <c:pt idx="180">
                  <c:v>0.75</c:v>
                </c:pt>
                <c:pt idx="181">
                  <c:v>0.75416666666666665</c:v>
                </c:pt>
                <c:pt idx="182">
                  <c:v>0.7583333333333333</c:v>
                </c:pt>
                <c:pt idx="183">
                  <c:v>0.76249999999999996</c:v>
                </c:pt>
                <c:pt idx="184">
                  <c:v>0.76666666666666672</c:v>
                </c:pt>
                <c:pt idx="185">
                  <c:v>0.77083333333333337</c:v>
                </c:pt>
                <c:pt idx="186">
                  <c:v>0.77500000000000002</c:v>
                </c:pt>
                <c:pt idx="187">
                  <c:v>0.77916666666666667</c:v>
                </c:pt>
                <c:pt idx="188">
                  <c:v>0.78333333333333333</c:v>
                </c:pt>
                <c:pt idx="189">
                  <c:v>0.78749999999999998</c:v>
                </c:pt>
                <c:pt idx="190">
                  <c:v>0.79166666666666663</c:v>
                </c:pt>
                <c:pt idx="191">
                  <c:v>0.79583333333333328</c:v>
                </c:pt>
                <c:pt idx="192">
                  <c:v>0.8</c:v>
                </c:pt>
                <c:pt idx="193">
                  <c:v>0.8041666666666667</c:v>
                </c:pt>
                <c:pt idx="194">
                  <c:v>0.80833333333333335</c:v>
                </c:pt>
                <c:pt idx="195">
                  <c:v>0.8125</c:v>
                </c:pt>
                <c:pt idx="196">
                  <c:v>0.81666666666666665</c:v>
                </c:pt>
                <c:pt idx="197">
                  <c:v>0.8208333333333333</c:v>
                </c:pt>
                <c:pt idx="198">
                  <c:v>0.82499999999999996</c:v>
                </c:pt>
                <c:pt idx="199">
                  <c:v>0.82916666666666672</c:v>
                </c:pt>
                <c:pt idx="200">
                  <c:v>0.83333333333333337</c:v>
                </c:pt>
                <c:pt idx="201">
                  <c:v>0.83750000000000002</c:v>
                </c:pt>
                <c:pt idx="202">
                  <c:v>0.84166666666666667</c:v>
                </c:pt>
                <c:pt idx="203">
                  <c:v>0.84583333333333333</c:v>
                </c:pt>
                <c:pt idx="204">
                  <c:v>0.85</c:v>
                </c:pt>
                <c:pt idx="205">
                  <c:v>0.85416666666666663</c:v>
                </c:pt>
                <c:pt idx="206">
                  <c:v>0.85833333333333328</c:v>
                </c:pt>
                <c:pt idx="207">
                  <c:v>0.86250000000000004</c:v>
                </c:pt>
                <c:pt idx="208">
                  <c:v>0.8666666666666667</c:v>
                </c:pt>
                <c:pt idx="209">
                  <c:v>0.87083333333333335</c:v>
                </c:pt>
                <c:pt idx="210">
                  <c:v>0.875</c:v>
                </c:pt>
                <c:pt idx="211">
                  <c:v>0.87916666666666665</c:v>
                </c:pt>
                <c:pt idx="212">
                  <c:v>0.8833333333333333</c:v>
                </c:pt>
                <c:pt idx="213">
                  <c:v>0.88749999999999996</c:v>
                </c:pt>
                <c:pt idx="214">
                  <c:v>0.89166666666666672</c:v>
                </c:pt>
                <c:pt idx="215">
                  <c:v>0.89583333333333337</c:v>
                </c:pt>
                <c:pt idx="216">
                  <c:v>0.9</c:v>
                </c:pt>
                <c:pt idx="217">
                  <c:v>0.90416666666666667</c:v>
                </c:pt>
                <c:pt idx="218">
                  <c:v>0.90833333333333333</c:v>
                </c:pt>
                <c:pt idx="219">
                  <c:v>0.91249999999999998</c:v>
                </c:pt>
                <c:pt idx="220">
                  <c:v>0.91666666666666663</c:v>
                </c:pt>
                <c:pt idx="221">
                  <c:v>0.92083333333333328</c:v>
                </c:pt>
                <c:pt idx="222">
                  <c:v>0.92500000000000004</c:v>
                </c:pt>
                <c:pt idx="223">
                  <c:v>0.9291666666666667</c:v>
                </c:pt>
                <c:pt idx="224">
                  <c:v>0.93333333333333335</c:v>
                </c:pt>
                <c:pt idx="225">
                  <c:v>0.9375</c:v>
                </c:pt>
                <c:pt idx="226">
                  <c:v>0.94166666666666665</c:v>
                </c:pt>
                <c:pt idx="227">
                  <c:v>0.9458333333333333</c:v>
                </c:pt>
                <c:pt idx="228">
                  <c:v>0.95</c:v>
                </c:pt>
                <c:pt idx="229">
                  <c:v>0.95416666666666672</c:v>
                </c:pt>
                <c:pt idx="230">
                  <c:v>0.95833333333333337</c:v>
                </c:pt>
                <c:pt idx="231">
                  <c:v>0.96250000000000002</c:v>
                </c:pt>
                <c:pt idx="232">
                  <c:v>0.96666666666666667</c:v>
                </c:pt>
                <c:pt idx="233">
                  <c:v>0.97083333333333333</c:v>
                </c:pt>
                <c:pt idx="234">
                  <c:v>0.97499999999999998</c:v>
                </c:pt>
                <c:pt idx="235">
                  <c:v>0.97916666666666663</c:v>
                </c:pt>
                <c:pt idx="236">
                  <c:v>0.98333333333333328</c:v>
                </c:pt>
                <c:pt idx="237">
                  <c:v>0.98750000000000004</c:v>
                </c:pt>
                <c:pt idx="238">
                  <c:v>0.9916666666666667</c:v>
                </c:pt>
                <c:pt idx="239">
                  <c:v>0.99583333333333335</c:v>
                </c:pt>
                <c:pt idx="240">
                  <c:v>1</c:v>
                </c:pt>
                <c:pt idx="241">
                  <c:v>1.0041666666666667</c:v>
                </c:pt>
                <c:pt idx="242">
                  <c:v>1.0083333333333333</c:v>
                </c:pt>
                <c:pt idx="243">
                  <c:v>1.0125</c:v>
                </c:pt>
                <c:pt idx="244">
                  <c:v>1.0166666666666666</c:v>
                </c:pt>
                <c:pt idx="245">
                  <c:v>1.0208333333333333</c:v>
                </c:pt>
                <c:pt idx="246">
                  <c:v>1.0249999999999999</c:v>
                </c:pt>
                <c:pt idx="247">
                  <c:v>1.0291666666666666</c:v>
                </c:pt>
                <c:pt idx="248">
                  <c:v>1.0333333333333334</c:v>
                </c:pt>
                <c:pt idx="249">
                  <c:v>1.0375000000000001</c:v>
                </c:pt>
                <c:pt idx="250">
                  <c:v>1.0416666666666667</c:v>
                </c:pt>
                <c:pt idx="251">
                  <c:v>1.0458333333333334</c:v>
                </c:pt>
                <c:pt idx="252">
                  <c:v>1.05</c:v>
                </c:pt>
                <c:pt idx="253">
                  <c:v>1.0541666666666667</c:v>
                </c:pt>
                <c:pt idx="254">
                  <c:v>1.0583333333333333</c:v>
                </c:pt>
                <c:pt idx="255">
                  <c:v>1.0625</c:v>
                </c:pt>
                <c:pt idx="256">
                  <c:v>1.0666666666666667</c:v>
                </c:pt>
                <c:pt idx="257">
                  <c:v>1.0708333333333333</c:v>
                </c:pt>
                <c:pt idx="258">
                  <c:v>1.075</c:v>
                </c:pt>
                <c:pt idx="259">
                  <c:v>1.0791666666666666</c:v>
                </c:pt>
                <c:pt idx="260">
                  <c:v>1.0833333333333333</c:v>
                </c:pt>
                <c:pt idx="261">
                  <c:v>1.0874999999999999</c:v>
                </c:pt>
                <c:pt idx="262">
                  <c:v>1.0916666666666666</c:v>
                </c:pt>
                <c:pt idx="263">
                  <c:v>1.0958333333333334</c:v>
                </c:pt>
                <c:pt idx="264">
                  <c:v>1.1000000000000001</c:v>
                </c:pt>
                <c:pt idx="265">
                  <c:v>1.1041666666666667</c:v>
                </c:pt>
                <c:pt idx="266">
                  <c:v>1.1083333333333334</c:v>
                </c:pt>
                <c:pt idx="267">
                  <c:v>1.1125</c:v>
                </c:pt>
                <c:pt idx="268">
                  <c:v>1.1166666666666667</c:v>
                </c:pt>
                <c:pt idx="269">
                  <c:v>1.1208333333333333</c:v>
                </c:pt>
                <c:pt idx="270">
                  <c:v>1.125</c:v>
                </c:pt>
                <c:pt idx="271">
                  <c:v>1.1291666666666667</c:v>
                </c:pt>
                <c:pt idx="272">
                  <c:v>1.1333333333333333</c:v>
                </c:pt>
                <c:pt idx="273">
                  <c:v>1.1375</c:v>
                </c:pt>
                <c:pt idx="274">
                  <c:v>1.1416666666666666</c:v>
                </c:pt>
                <c:pt idx="275">
                  <c:v>1.1458333333333333</c:v>
                </c:pt>
                <c:pt idx="276">
                  <c:v>1.1499999999999999</c:v>
                </c:pt>
                <c:pt idx="277">
                  <c:v>1.1541666666666666</c:v>
                </c:pt>
                <c:pt idx="278">
                  <c:v>1.1583333333333334</c:v>
                </c:pt>
                <c:pt idx="279">
                  <c:v>1.1625000000000001</c:v>
                </c:pt>
                <c:pt idx="280">
                  <c:v>1.1666666666666667</c:v>
                </c:pt>
                <c:pt idx="281">
                  <c:v>1.1708333333333334</c:v>
                </c:pt>
                <c:pt idx="282">
                  <c:v>1.175</c:v>
                </c:pt>
                <c:pt idx="283">
                  <c:v>1.1791666666666667</c:v>
                </c:pt>
                <c:pt idx="284">
                  <c:v>1.1833333333333333</c:v>
                </c:pt>
                <c:pt idx="285">
                  <c:v>1.1875</c:v>
                </c:pt>
                <c:pt idx="286">
                  <c:v>1.1916666666666667</c:v>
                </c:pt>
                <c:pt idx="287">
                  <c:v>1.1958333333333333</c:v>
                </c:pt>
                <c:pt idx="288">
                  <c:v>1.2</c:v>
                </c:pt>
                <c:pt idx="289">
                  <c:v>1.2041666666666666</c:v>
                </c:pt>
                <c:pt idx="290">
                  <c:v>1.2083333333333333</c:v>
                </c:pt>
                <c:pt idx="291">
                  <c:v>1.2124999999999999</c:v>
                </c:pt>
                <c:pt idx="292">
                  <c:v>1.2166666666666666</c:v>
                </c:pt>
                <c:pt idx="293">
                  <c:v>1.2208333333333334</c:v>
                </c:pt>
                <c:pt idx="294">
                  <c:v>1.2250000000000001</c:v>
                </c:pt>
                <c:pt idx="295">
                  <c:v>1.2291666666666667</c:v>
                </c:pt>
                <c:pt idx="296">
                  <c:v>1.2333333333333334</c:v>
                </c:pt>
                <c:pt idx="297">
                  <c:v>1.2375</c:v>
                </c:pt>
                <c:pt idx="298">
                  <c:v>1.2416666666666667</c:v>
                </c:pt>
                <c:pt idx="299">
                  <c:v>1.2458333333333333</c:v>
                </c:pt>
                <c:pt idx="300">
                  <c:v>1.25</c:v>
                </c:pt>
                <c:pt idx="301">
                  <c:v>1.2541666666666667</c:v>
                </c:pt>
                <c:pt idx="302">
                  <c:v>1.2583333333333333</c:v>
                </c:pt>
                <c:pt idx="303">
                  <c:v>1.2625</c:v>
                </c:pt>
                <c:pt idx="304">
                  <c:v>1.2666666666666666</c:v>
                </c:pt>
                <c:pt idx="305">
                  <c:v>1.2708333333333333</c:v>
                </c:pt>
                <c:pt idx="306">
                  <c:v>1.2749999999999999</c:v>
                </c:pt>
                <c:pt idx="307">
                  <c:v>1.2791666666666666</c:v>
                </c:pt>
                <c:pt idx="308">
                  <c:v>1.2833333333333334</c:v>
                </c:pt>
                <c:pt idx="309">
                  <c:v>1.2875000000000001</c:v>
                </c:pt>
                <c:pt idx="310">
                  <c:v>1.2916666666666667</c:v>
                </c:pt>
                <c:pt idx="311">
                  <c:v>1.2958333333333334</c:v>
                </c:pt>
                <c:pt idx="312">
                  <c:v>1.3</c:v>
                </c:pt>
                <c:pt idx="313">
                  <c:v>1.3041666666666667</c:v>
                </c:pt>
                <c:pt idx="314">
                  <c:v>1.3083333333333333</c:v>
                </c:pt>
                <c:pt idx="315">
                  <c:v>1.3125</c:v>
                </c:pt>
                <c:pt idx="316">
                  <c:v>1.3166666666666667</c:v>
                </c:pt>
                <c:pt idx="317">
                  <c:v>1.3208333333333333</c:v>
                </c:pt>
                <c:pt idx="318">
                  <c:v>1.325</c:v>
                </c:pt>
                <c:pt idx="319">
                  <c:v>1.3291666666666666</c:v>
                </c:pt>
                <c:pt idx="320">
                  <c:v>1.3333333333333333</c:v>
                </c:pt>
                <c:pt idx="321">
                  <c:v>1.3374999999999999</c:v>
                </c:pt>
                <c:pt idx="322">
                  <c:v>1.3416666666666666</c:v>
                </c:pt>
                <c:pt idx="323">
                  <c:v>1.3458333333333334</c:v>
                </c:pt>
                <c:pt idx="324">
                  <c:v>1.35</c:v>
                </c:pt>
                <c:pt idx="325">
                  <c:v>1.3541666666666667</c:v>
                </c:pt>
                <c:pt idx="326">
                  <c:v>1.3583333333333334</c:v>
                </c:pt>
                <c:pt idx="327">
                  <c:v>1.3625</c:v>
                </c:pt>
                <c:pt idx="328">
                  <c:v>1.3666666666666667</c:v>
                </c:pt>
                <c:pt idx="329">
                  <c:v>1.3708333333333333</c:v>
                </c:pt>
                <c:pt idx="330">
                  <c:v>1.375</c:v>
                </c:pt>
                <c:pt idx="331">
                  <c:v>1.3791666666666667</c:v>
                </c:pt>
                <c:pt idx="332">
                  <c:v>1.3833333333333333</c:v>
                </c:pt>
                <c:pt idx="333">
                  <c:v>1.3875</c:v>
                </c:pt>
                <c:pt idx="334">
                  <c:v>1.3916666666666666</c:v>
                </c:pt>
                <c:pt idx="335">
                  <c:v>1.3958333333333333</c:v>
                </c:pt>
                <c:pt idx="336">
                  <c:v>1.4</c:v>
                </c:pt>
                <c:pt idx="337">
                  <c:v>1.4041666666666666</c:v>
                </c:pt>
                <c:pt idx="338">
                  <c:v>1.4083333333333334</c:v>
                </c:pt>
                <c:pt idx="339">
                  <c:v>1.4125000000000001</c:v>
                </c:pt>
                <c:pt idx="340">
                  <c:v>1.4166666666666667</c:v>
                </c:pt>
                <c:pt idx="341">
                  <c:v>1.4208333333333334</c:v>
                </c:pt>
                <c:pt idx="342">
                  <c:v>1.425</c:v>
                </c:pt>
                <c:pt idx="343">
                  <c:v>1.4291666666666667</c:v>
                </c:pt>
                <c:pt idx="344">
                  <c:v>1.4333333333333333</c:v>
                </c:pt>
                <c:pt idx="345">
                  <c:v>1.4375</c:v>
                </c:pt>
                <c:pt idx="346">
                  <c:v>1.4416666666666667</c:v>
                </c:pt>
                <c:pt idx="347">
                  <c:v>1.4458333333333333</c:v>
                </c:pt>
                <c:pt idx="348">
                  <c:v>1.45</c:v>
                </c:pt>
                <c:pt idx="349">
                  <c:v>1.4541666666666666</c:v>
                </c:pt>
                <c:pt idx="350">
                  <c:v>1.4583333333333333</c:v>
                </c:pt>
                <c:pt idx="351">
                  <c:v>1.4624999999999999</c:v>
                </c:pt>
                <c:pt idx="352">
                  <c:v>1.4666666666666666</c:v>
                </c:pt>
                <c:pt idx="353">
                  <c:v>1.4708333333333334</c:v>
                </c:pt>
                <c:pt idx="354">
                  <c:v>1.4750000000000001</c:v>
                </c:pt>
                <c:pt idx="355">
                  <c:v>1.4791666666666667</c:v>
                </c:pt>
                <c:pt idx="356">
                  <c:v>1.4833333333333334</c:v>
                </c:pt>
                <c:pt idx="357">
                  <c:v>1.4875</c:v>
                </c:pt>
                <c:pt idx="358">
                  <c:v>1.4916666666666667</c:v>
                </c:pt>
                <c:pt idx="359">
                  <c:v>1.4958333333333333</c:v>
                </c:pt>
                <c:pt idx="360">
                  <c:v>1.5</c:v>
                </c:pt>
                <c:pt idx="361">
                  <c:v>1.5041666666666667</c:v>
                </c:pt>
                <c:pt idx="362">
                  <c:v>1.5083333333333333</c:v>
                </c:pt>
                <c:pt idx="363">
                  <c:v>1.5125</c:v>
                </c:pt>
                <c:pt idx="364">
                  <c:v>1.5166666666666666</c:v>
                </c:pt>
                <c:pt idx="365">
                  <c:v>1.5208333333333333</c:v>
                </c:pt>
                <c:pt idx="366">
                  <c:v>1.5249999999999999</c:v>
                </c:pt>
                <c:pt idx="367">
                  <c:v>1.5291666666666666</c:v>
                </c:pt>
                <c:pt idx="368">
                  <c:v>1.5333333333333334</c:v>
                </c:pt>
                <c:pt idx="369">
                  <c:v>1.5375000000000001</c:v>
                </c:pt>
                <c:pt idx="370">
                  <c:v>1.5416666666666667</c:v>
                </c:pt>
                <c:pt idx="371">
                  <c:v>1.5458333333333334</c:v>
                </c:pt>
                <c:pt idx="372">
                  <c:v>1.55</c:v>
                </c:pt>
                <c:pt idx="373">
                  <c:v>1.5541666666666667</c:v>
                </c:pt>
                <c:pt idx="374">
                  <c:v>1.5583333333333333</c:v>
                </c:pt>
                <c:pt idx="375">
                  <c:v>1.5625</c:v>
                </c:pt>
                <c:pt idx="376">
                  <c:v>1.5666666666666667</c:v>
                </c:pt>
                <c:pt idx="377">
                  <c:v>1.5708333333333333</c:v>
                </c:pt>
                <c:pt idx="378">
                  <c:v>1.575</c:v>
                </c:pt>
                <c:pt idx="379">
                  <c:v>1.5791666666666666</c:v>
                </c:pt>
                <c:pt idx="380">
                  <c:v>1.5833333333333333</c:v>
                </c:pt>
                <c:pt idx="381">
                  <c:v>1.5874999999999999</c:v>
                </c:pt>
                <c:pt idx="382">
                  <c:v>1.5916666666666666</c:v>
                </c:pt>
                <c:pt idx="383">
                  <c:v>1.5958333333333334</c:v>
                </c:pt>
                <c:pt idx="384">
                  <c:v>1.6</c:v>
                </c:pt>
                <c:pt idx="385">
                  <c:v>1.6041666666666667</c:v>
                </c:pt>
                <c:pt idx="386">
                  <c:v>1.6083333333333334</c:v>
                </c:pt>
                <c:pt idx="387">
                  <c:v>1.6125</c:v>
                </c:pt>
                <c:pt idx="388">
                  <c:v>1.6166666666666667</c:v>
                </c:pt>
                <c:pt idx="389">
                  <c:v>1.6208333333333333</c:v>
                </c:pt>
                <c:pt idx="390">
                  <c:v>1.625</c:v>
                </c:pt>
                <c:pt idx="391">
                  <c:v>1.6291666666666667</c:v>
                </c:pt>
                <c:pt idx="392">
                  <c:v>1.6333333333333333</c:v>
                </c:pt>
                <c:pt idx="393">
                  <c:v>1.6375</c:v>
                </c:pt>
                <c:pt idx="394">
                  <c:v>1.6416666666666666</c:v>
                </c:pt>
                <c:pt idx="395">
                  <c:v>1.6458333333333333</c:v>
                </c:pt>
                <c:pt idx="396">
                  <c:v>1.65</c:v>
                </c:pt>
                <c:pt idx="397">
                  <c:v>1.6541666666666666</c:v>
                </c:pt>
                <c:pt idx="398">
                  <c:v>1.6583333333333334</c:v>
                </c:pt>
                <c:pt idx="399">
                  <c:v>1.6625000000000001</c:v>
                </c:pt>
                <c:pt idx="400">
                  <c:v>1.6666666666666667</c:v>
                </c:pt>
                <c:pt idx="401">
                  <c:v>1.6708333333333334</c:v>
                </c:pt>
                <c:pt idx="402">
                  <c:v>1.675</c:v>
                </c:pt>
                <c:pt idx="403">
                  <c:v>1.6791666666666667</c:v>
                </c:pt>
                <c:pt idx="404">
                  <c:v>1.6833333333333333</c:v>
                </c:pt>
                <c:pt idx="405">
                  <c:v>1.6875</c:v>
                </c:pt>
                <c:pt idx="406">
                  <c:v>1.6916666666666667</c:v>
                </c:pt>
                <c:pt idx="407">
                  <c:v>1.6958333333333333</c:v>
                </c:pt>
                <c:pt idx="408">
                  <c:v>1.7</c:v>
                </c:pt>
                <c:pt idx="409">
                  <c:v>1.7041666666666666</c:v>
                </c:pt>
                <c:pt idx="410">
                  <c:v>1.7083333333333333</c:v>
                </c:pt>
                <c:pt idx="411">
                  <c:v>1.7124999999999999</c:v>
                </c:pt>
                <c:pt idx="412">
                  <c:v>1.7166666666666666</c:v>
                </c:pt>
                <c:pt idx="413">
                  <c:v>1.7208333333333334</c:v>
                </c:pt>
                <c:pt idx="414">
                  <c:v>1.7250000000000001</c:v>
                </c:pt>
                <c:pt idx="415">
                  <c:v>1.7291666666666667</c:v>
                </c:pt>
                <c:pt idx="416">
                  <c:v>1.7333333333333334</c:v>
                </c:pt>
                <c:pt idx="417">
                  <c:v>1.7375</c:v>
                </c:pt>
                <c:pt idx="418">
                  <c:v>1.7416666666666667</c:v>
                </c:pt>
                <c:pt idx="419">
                  <c:v>1.7458333333333333</c:v>
                </c:pt>
                <c:pt idx="420">
                  <c:v>1.75</c:v>
                </c:pt>
                <c:pt idx="421">
                  <c:v>1.7541666666666667</c:v>
                </c:pt>
                <c:pt idx="422">
                  <c:v>1.7583333333333333</c:v>
                </c:pt>
                <c:pt idx="423">
                  <c:v>1.7625</c:v>
                </c:pt>
                <c:pt idx="424">
                  <c:v>1.7666666666666666</c:v>
                </c:pt>
                <c:pt idx="425">
                  <c:v>1.7708333333333333</c:v>
                </c:pt>
                <c:pt idx="426">
                  <c:v>1.7749999999999999</c:v>
                </c:pt>
                <c:pt idx="427">
                  <c:v>1.7791666666666666</c:v>
                </c:pt>
                <c:pt idx="428">
                  <c:v>1.7833333333333334</c:v>
                </c:pt>
                <c:pt idx="429">
                  <c:v>1.7875000000000001</c:v>
                </c:pt>
                <c:pt idx="430">
                  <c:v>1.7916666666666667</c:v>
                </c:pt>
                <c:pt idx="431">
                  <c:v>1.7958333333333334</c:v>
                </c:pt>
                <c:pt idx="432">
                  <c:v>1.8</c:v>
                </c:pt>
                <c:pt idx="433">
                  <c:v>1.8041666666666667</c:v>
                </c:pt>
                <c:pt idx="434">
                  <c:v>1.8083333333333333</c:v>
                </c:pt>
                <c:pt idx="435">
                  <c:v>1.8125</c:v>
                </c:pt>
                <c:pt idx="436">
                  <c:v>1.8166666666666667</c:v>
                </c:pt>
                <c:pt idx="437">
                  <c:v>1.8208333333333333</c:v>
                </c:pt>
                <c:pt idx="438">
                  <c:v>1.825</c:v>
                </c:pt>
                <c:pt idx="439">
                  <c:v>1.8291666666666666</c:v>
                </c:pt>
                <c:pt idx="440">
                  <c:v>1.8333333333333333</c:v>
                </c:pt>
                <c:pt idx="441">
                  <c:v>1.8374999999999999</c:v>
                </c:pt>
                <c:pt idx="442">
                  <c:v>1.8416666666666666</c:v>
                </c:pt>
                <c:pt idx="443">
                  <c:v>1.8458333333333334</c:v>
                </c:pt>
                <c:pt idx="444">
                  <c:v>1.85</c:v>
                </c:pt>
                <c:pt idx="445">
                  <c:v>1.8541666666666667</c:v>
                </c:pt>
                <c:pt idx="446">
                  <c:v>1.8583333333333334</c:v>
                </c:pt>
                <c:pt idx="447">
                  <c:v>1.8625</c:v>
                </c:pt>
                <c:pt idx="448">
                  <c:v>1.8666666666666667</c:v>
                </c:pt>
                <c:pt idx="449">
                  <c:v>1.8708333333333333</c:v>
                </c:pt>
                <c:pt idx="450">
                  <c:v>1.875</c:v>
                </c:pt>
                <c:pt idx="451">
                  <c:v>1.8791666666666667</c:v>
                </c:pt>
                <c:pt idx="452">
                  <c:v>1.8833333333333333</c:v>
                </c:pt>
                <c:pt idx="453">
                  <c:v>1.8875</c:v>
                </c:pt>
                <c:pt idx="454">
                  <c:v>1.8916666666666666</c:v>
                </c:pt>
                <c:pt idx="455">
                  <c:v>1.8958333333333333</c:v>
                </c:pt>
                <c:pt idx="456">
                  <c:v>1.9</c:v>
                </c:pt>
                <c:pt idx="457">
                  <c:v>1.9041666666666666</c:v>
                </c:pt>
                <c:pt idx="458">
                  <c:v>1.9083333333333334</c:v>
                </c:pt>
                <c:pt idx="459">
                  <c:v>1.9125000000000001</c:v>
                </c:pt>
                <c:pt idx="460">
                  <c:v>1.9166666666666667</c:v>
                </c:pt>
                <c:pt idx="461">
                  <c:v>1.9208333333333334</c:v>
                </c:pt>
                <c:pt idx="462">
                  <c:v>1.925</c:v>
                </c:pt>
                <c:pt idx="463">
                  <c:v>1.9291666666666667</c:v>
                </c:pt>
                <c:pt idx="464">
                  <c:v>1.9333333333333333</c:v>
                </c:pt>
                <c:pt idx="465">
                  <c:v>1.9375</c:v>
                </c:pt>
                <c:pt idx="466">
                  <c:v>1.9416666666666667</c:v>
                </c:pt>
                <c:pt idx="467">
                  <c:v>1.9458333333333333</c:v>
                </c:pt>
                <c:pt idx="468">
                  <c:v>1.95</c:v>
                </c:pt>
                <c:pt idx="469">
                  <c:v>1.9541666666666666</c:v>
                </c:pt>
                <c:pt idx="470">
                  <c:v>1.9583333333333333</c:v>
                </c:pt>
                <c:pt idx="471">
                  <c:v>1.9624999999999999</c:v>
                </c:pt>
                <c:pt idx="472">
                  <c:v>1.9666666666666666</c:v>
                </c:pt>
                <c:pt idx="473">
                  <c:v>1.9708333333333334</c:v>
                </c:pt>
                <c:pt idx="474">
                  <c:v>1.9750000000000001</c:v>
                </c:pt>
                <c:pt idx="475">
                  <c:v>1.9791666666666667</c:v>
                </c:pt>
                <c:pt idx="476">
                  <c:v>1.9833333333333334</c:v>
                </c:pt>
                <c:pt idx="477">
                  <c:v>1.9875</c:v>
                </c:pt>
                <c:pt idx="478">
                  <c:v>1.9916666666666667</c:v>
                </c:pt>
                <c:pt idx="479">
                  <c:v>1.9958333333333333</c:v>
                </c:pt>
                <c:pt idx="480">
                  <c:v>2</c:v>
                </c:pt>
                <c:pt idx="481">
                  <c:v>2.0041666666666669</c:v>
                </c:pt>
                <c:pt idx="482">
                  <c:v>2.0083333333333333</c:v>
                </c:pt>
                <c:pt idx="483">
                  <c:v>2.0125000000000002</c:v>
                </c:pt>
                <c:pt idx="484">
                  <c:v>2.0166666666666666</c:v>
                </c:pt>
                <c:pt idx="485">
                  <c:v>2.0208333333333335</c:v>
                </c:pt>
                <c:pt idx="486">
                  <c:v>2.0249999999999999</c:v>
                </c:pt>
                <c:pt idx="487">
                  <c:v>2.0291666666666668</c:v>
                </c:pt>
                <c:pt idx="488">
                  <c:v>2.0333333333333332</c:v>
                </c:pt>
                <c:pt idx="489">
                  <c:v>2.0375000000000001</c:v>
                </c:pt>
                <c:pt idx="490">
                  <c:v>2.0416666666666665</c:v>
                </c:pt>
                <c:pt idx="491">
                  <c:v>2.0458333333333334</c:v>
                </c:pt>
                <c:pt idx="492">
                  <c:v>2.0499999999999998</c:v>
                </c:pt>
                <c:pt idx="493">
                  <c:v>2.0541666666666667</c:v>
                </c:pt>
                <c:pt idx="494">
                  <c:v>2.0583333333333331</c:v>
                </c:pt>
              </c:numCache>
            </c:numRef>
          </c:xVal>
          <c:yVal>
            <c:numRef>
              <c:f>'All flow tests'!$D$3:$D$511</c:f>
              <c:numCache>
                <c:formatCode>General</c:formatCode>
                <c:ptCount val="509"/>
                <c:pt idx="0">
                  <c:v>0.270904541015625</c:v>
                </c:pt>
                <c:pt idx="1">
                  <c:v>0.25225830078125</c:v>
                </c:pt>
                <c:pt idx="2">
                  <c:v>0.24102783203125003</c:v>
                </c:pt>
                <c:pt idx="3">
                  <c:v>0.2315673828125</c:v>
                </c:pt>
                <c:pt idx="4">
                  <c:v>0.2291259765625</c:v>
                </c:pt>
                <c:pt idx="5">
                  <c:v>0.223876953125</c:v>
                </c:pt>
                <c:pt idx="6">
                  <c:v>0.218994140625</c:v>
                </c:pt>
                <c:pt idx="7">
                  <c:v>0.21435546875</c:v>
                </c:pt>
                <c:pt idx="8">
                  <c:v>0.2110595703125</c:v>
                </c:pt>
                <c:pt idx="9">
                  <c:v>0.2073974609375</c:v>
                </c:pt>
                <c:pt idx="10">
                  <c:v>0.203155517578125</c:v>
                </c:pt>
                <c:pt idx="11">
                  <c:v>0.197174072265625</c:v>
                </c:pt>
                <c:pt idx="12">
                  <c:v>0.19564819335937503</c:v>
                </c:pt>
                <c:pt idx="13">
                  <c:v>0.19366455078125</c:v>
                </c:pt>
                <c:pt idx="14">
                  <c:v>0.191986083984375</c:v>
                </c:pt>
                <c:pt idx="15">
                  <c:v>0.18875122070312503</c:v>
                </c:pt>
                <c:pt idx="16">
                  <c:v>0.18804931640625</c:v>
                </c:pt>
                <c:pt idx="17">
                  <c:v>0.186065673828125</c:v>
                </c:pt>
                <c:pt idx="18">
                  <c:v>0.18408203125</c:v>
                </c:pt>
                <c:pt idx="19">
                  <c:v>0.18182373046875</c:v>
                </c:pt>
                <c:pt idx="20">
                  <c:v>0.18017578125</c:v>
                </c:pt>
                <c:pt idx="21">
                  <c:v>0.17864990234375</c:v>
                </c:pt>
                <c:pt idx="22">
                  <c:v>0.177276611328125</c:v>
                </c:pt>
                <c:pt idx="23">
                  <c:v>0.174652099609375</c:v>
                </c:pt>
                <c:pt idx="24">
                  <c:v>0.173858642578125</c:v>
                </c:pt>
                <c:pt idx="25">
                  <c:v>0.17236328125</c:v>
                </c:pt>
                <c:pt idx="26">
                  <c:v>0.171539306640625</c:v>
                </c:pt>
                <c:pt idx="27">
                  <c:v>0.1702880859375</c:v>
                </c:pt>
                <c:pt idx="28">
                  <c:v>0.16876220703125</c:v>
                </c:pt>
                <c:pt idx="29">
                  <c:v>0.167510986328125</c:v>
                </c:pt>
                <c:pt idx="30">
                  <c:v>0.166290283203125</c:v>
                </c:pt>
                <c:pt idx="31">
                  <c:v>0.164947509765625</c:v>
                </c:pt>
                <c:pt idx="32">
                  <c:v>0.163818359375</c:v>
                </c:pt>
                <c:pt idx="33">
                  <c:v>0.16278076171875003</c:v>
                </c:pt>
                <c:pt idx="34">
                  <c:v>0.161590576171875</c:v>
                </c:pt>
                <c:pt idx="35">
                  <c:v>0.159912109375</c:v>
                </c:pt>
                <c:pt idx="36">
                  <c:v>0.160064697265625</c:v>
                </c:pt>
                <c:pt idx="37">
                  <c:v>0.15887451171875</c:v>
                </c:pt>
                <c:pt idx="38">
                  <c:v>0.15777587890625</c:v>
                </c:pt>
                <c:pt idx="39">
                  <c:v>0.156585693359375</c:v>
                </c:pt>
                <c:pt idx="40">
                  <c:v>0.15545654296875</c:v>
                </c:pt>
                <c:pt idx="41">
                  <c:v>0.154327392578125</c:v>
                </c:pt>
                <c:pt idx="42">
                  <c:v>0.153564453125</c:v>
                </c:pt>
                <c:pt idx="43">
                  <c:v>0.1527099609375</c:v>
                </c:pt>
                <c:pt idx="44">
                  <c:v>0.15185546875</c:v>
                </c:pt>
                <c:pt idx="45">
                  <c:v>0.15109252929687503</c:v>
                </c:pt>
                <c:pt idx="46">
                  <c:v>0.150177001953125</c:v>
                </c:pt>
                <c:pt idx="47">
                  <c:v>0.14938354492187503</c:v>
                </c:pt>
                <c:pt idx="48">
                  <c:v>0.147186279296875</c:v>
                </c:pt>
                <c:pt idx="49">
                  <c:v>0.14788818359375</c:v>
                </c:pt>
                <c:pt idx="50">
                  <c:v>0.1474609375</c:v>
                </c:pt>
                <c:pt idx="51">
                  <c:v>0.14630126953125003</c:v>
                </c:pt>
                <c:pt idx="52">
                  <c:v>0.1455078125</c:v>
                </c:pt>
                <c:pt idx="53">
                  <c:v>0.14508056640625</c:v>
                </c:pt>
                <c:pt idx="54">
                  <c:v>0.144256591796875</c:v>
                </c:pt>
                <c:pt idx="55">
                  <c:v>0.14373779296875</c:v>
                </c:pt>
                <c:pt idx="56">
                  <c:v>0.14297485351562503</c:v>
                </c:pt>
                <c:pt idx="57">
                  <c:v>0.1422119140625</c:v>
                </c:pt>
                <c:pt idx="58">
                  <c:v>0.141357421875</c:v>
                </c:pt>
                <c:pt idx="59">
                  <c:v>0.1405029296875</c:v>
                </c:pt>
                <c:pt idx="60">
                  <c:v>0.13510131835937503</c:v>
                </c:pt>
                <c:pt idx="61">
                  <c:v>0.138092041015625</c:v>
                </c:pt>
                <c:pt idx="62">
                  <c:v>0.13946533203125</c:v>
                </c:pt>
                <c:pt idx="63">
                  <c:v>0.139190673828125</c:v>
                </c:pt>
                <c:pt idx="64">
                  <c:v>0.138275146484375</c:v>
                </c:pt>
                <c:pt idx="65">
                  <c:v>0.137664794921875</c:v>
                </c:pt>
                <c:pt idx="66">
                  <c:v>0.136138916015625</c:v>
                </c:pt>
                <c:pt idx="67">
                  <c:v>0.13558959960937503</c:v>
                </c:pt>
                <c:pt idx="68">
                  <c:v>0.13592529296875</c:v>
                </c:pt>
                <c:pt idx="69">
                  <c:v>0.1348876953125</c:v>
                </c:pt>
                <c:pt idx="70">
                  <c:v>0.134002685546875</c:v>
                </c:pt>
                <c:pt idx="71">
                  <c:v>0.133453369140625</c:v>
                </c:pt>
                <c:pt idx="72">
                  <c:v>0.13262939453125</c:v>
                </c:pt>
                <c:pt idx="73">
                  <c:v>0.1314697265625</c:v>
                </c:pt>
                <c:pt idx="74">
                  <c:v>0.13153076171875003</c:v>
                </c:pt>
                <c:pt idx="75">
                  <c:v>0.13153076171875003</c:v>
                </c:pt>
                <c:pt idx="76">
                  <c:v>0.130584716796875</c:v>
                </c:pt>
                <c:pt idx="77">
                  <c:v>0.1298828125</c:v>
                </c:pt>
                <c:pt idx="78">
                  <c:v>0.129608154296875</c:v>
                </c:pt>
                <c:pt idx="79">
                  <c:v>0.129638671875</c:v>
                </c:pt>
                <c:pt idx="80">
                  <c:v>0.129425048828125</c:v>
                </c:pt>
                <c:pt idx="81">
                  <c:v>0.129608154296875</c:v>
                </c:pt>
                <c:pt idx="82">
                  <c:v>0.129150390625</c:v>
                </c:pt>
                <c:pt idx="83">
                  <c:v>0.128875732421875</c:v>
                </c:pt>
                <c:pt idx="84">
                  <c:v>0.12841796875</c:v>
                </c:pt>
                <c:pt idx="85">
                  <c:v>0.127899169921875</c:v>
                </c:pt>
                <c:pt idx="86">
                  <c:v>0.127166748046875</c:v>
                </c:pt>
                <c:pt idx="87">
                  <c:v>0.126373291015625</c:v>
                </c:pt>
                <c:pt idx="88">
                  <c:v>0.12646484375</c:v>
                </c:pt>
                <c:pt idx="89">
                  <c:v>0.123138427734375</c:v>
                </c:pt>
                <c:pt idx="90">
                  <c:v>0.121978759765625</c:v>
                </c:pt>
                <c:pt idx="91">
                  <c:v>0.123626708984375</c:v>
                </c:pt>
                <c:pt idx="92">
                  <c:v>0.12448120117187499</c:v>
                </c:pt>
                <c:pt idx="93">
                  <c:v>0.12390136718750001</c:v>
                </c:pt>
                <c:pt idx="94">
                  <c:v>0.123382568359375</c:v>
                </c:pt>
                <c:pt idx="95">
                  <c:v>0.122955322265625</c:v>
                </c:pt>
                <c:pt idx="96">
                  <c:v>0.122467041015625</c:v>
                </c:pt>
                <c:pt idx="97">
                  <c:v>0.121978759765625</c:v>
                </c:pt>
                <c:pt idx="98">
                  <c:v>0.121124267578125</c:v>
                </c:pt>
                <c:pt idx="99">
                  <c:v>0.12091064453125</c:v>
                </c:pt>
                <c:pt idx="100">
                  <c:v>0.1202392578125</c:v>
                </c:pt>
                <c:pt idx="101">
                  <c:v>0.119842529296875</c:v>
                </c:pt>
                <c:pt idx="102">
                  <c:v>0.11968994140625</c:v>
                </c:pt>
                <c:pt idx="103">
                  <c:v>0.11895751953125</c:v>
                </c:pt>
                <c:pt idx="104">
                  <c:v>0.118865966796875</c:v>
                </c:pt>
                <c:pt idx="105">
                  <c:v>0.118408203125</c:v>
                </c:pt>
                <c:pt idx="106">
                  <c:v>0.118072509765625</c:v>
                </c:pt>
                <c:pt idx="107">
                  <c:v>0.11785888671875</c:v>
                </c:pt>
                <c:pt idx="108">
                  <c:v>0.11761474609375</c:v>
                </c:pt>
                <c:pt idx="109">
                  <c:v>0.11688232421875</c:v>
                </c:pt>
                <c:pt idx="110">
                  <c:v>0.116363525390625</c:v>
                </c:pt>
                <c:pt idx="111">
                  <c:v>0.117919921875</c:v>
                </c:pt>
                <c:pt idx="112">
                  <c:v>0.117034912109375</c:v>
                </c:pt>
                <c:pt idx="113">
                  <c:v>0.11547851562500001</c:v>
                </c:pt>
                <c:pt idx="114">
                  <c:v>0.11523437500000001</c:v>
                </c:pt>
                <c:pt idx="115">
                  <c:v>0.114501953125</c:v>
                </c:pt>
                <c:pt idx="116">
                  <c:v>0.114410400390625</c:v>
                </c:pt>
                <c:pt idx="117">
                  <c:v>0.114105224609375</c:v>
                </c:pt>
                <c:pt idx="118">
                  <c:v>0.11334228515625</c:v>
                </c:pt>
                <c:pt idx="119">
                  <c:v>0.113037109375</c:v>
                </c:pt>
                <c:pt idx="120">
                  <c:v>0.11239624023437501</c:v>
                </c:pt>
                <c:pt idx="121">
                  <c:v>0.11215209960937501</c:v>
                </c:pt>
                <c:pt idx="122">
                  <c:v>0.11178588867187501</c:v>
                </c:pt>
                <c:pt idx="123">
                  <c:v>0.11178588867187501</c:v>
                </c:pt>
                <c:pt idx="124">
                  <c:v>0.11175537109375</c:v>
                </c:pt>
                <c:pt idx="125">
                  <c:v>0.11138916015625</c:v>
                </c:pt>
                <c:pt idx="126">
                  <c:v>0.11093139648437501</c:v>
                </c:pt>
                <c:pt idx="127">
                  <c:v>0.110443115234375</c:v>
                </c:pt>
                <c:pt idx="128">
                  <c:v>0.110595703125</c:v>
                </c:pt>
                <c:pt idx="129">
                  <c:v>0.1102294921875</c:v>
                </c:pt>
                <c:pt idx="130">
                  <c:v>0.109954833984375</c:v>
                </c:pt>
                <c:pt idx="131">
                  <c:v>0.10992431640625</c:v>
                </c:pt>
                <c:pt idx="132">
                  <c:v>0.109466552734375</c:v>
                </c:pt>
                <c:pt idx="133">
                  <c:v>0.1090087890625</c:v>
                </c:pt>
                <c:pt idx="134">
                  <c:v>0.108551025390625</c:v>
                </c:pt>
                <c:pt idx="135">
                  <c:v>0.10821533203125001</c:v>
                </c:pt>
                <c:pt idx="136">
                  <c:v>0.107818603515625</c:v>
                </c:pt>
                <c:pt idx="137">
                  <c:v>0.1075439453125</c:v>
                </c:pt>
                <c:pt idx="138">
                  <c:v>0.107391357421875</c:v>
                </c:pt>
                <c:pt idx="139">
                  <c:v>0.107635498046875</c:v>
                </c:pt>
                <c:pt idx="140">
                  <c:v>0.107513427734375</c:v>
                </c:pt>
                <c:pt idx="141">
                  <c:v>0.10723876953125001</c:v>
                </c:pt>
                <c:pt idx="142">
                  <c:v>0.10693359375</c:v>
                </c:pt>
                <c:pt idx="143">
                  <c:v>0.106689453125</c:v>
                </c:pt>
                <c:pt idx="144">
                  <c:v>0.10650634765625</c:v>
                </c:pt>
                <c:pt idx="145">
                  <c:v>0.106201171875</c:v>
                </c:pt>
                <c:pt idx="146">
                  <c:v>0.105621337890625</c:v>
                </c:pt>
                <c:pt idx="147">
                  <c:v>0.1058349609375</c:v>
                </c:pt>
                <c:pt idx="148">
                  <c:v>0.10415649414062501</c:v>
                </c:pt>
                <c:pt idx="149">
                  <c:v>0.105682373046875</c:v>
                </c:pt>
                <c:pt idx="150">
                  <c:v>0.10552978515625</c:v>
                </c:pt>
                <c:pt idx="151">
                  <c:v>0.10504150390625</c:v>
                </c:pt>
                <c:pt idx="152">
                  <c:v>0.10476684570312501</c:v>
                </c:pt>
                <c:pt idx="153">
                  <c:v>0.10430908203125</c:v>
                </c:pt>
                <c:pt idx="154">
                  <c:v>0.104095458984375</c:v>
                </c:pt>
                <c:pt idx="155">
                  <c:v>0.10440063476562501</c:v>
                </c:pt>
                <c:pt idx="156">
                  <c:v>0.104095458984375</c:v>
                </c:pt>
                <c:pt idx="157">
                  <c:v>0.103363037109375</c:v>
                </c:pt>
                <c:pt idx="158">
                  <c:v>0.103118896484375</c:v>
                </c:pt>
                <c:pt idx="159">
                  <c:v>0.1024169921875</c:v>
                </c:pt>
                <c:pt idx="160">
                  <c:v>0.10247802734375</c:v>
                </c:pt>
                <c:pt idx="161">
                  <c:v>0.102203369140625</c:v>
                </c:pt>
                <c:pt idx="162">
                  <c:v>0.101837158203125</c:v>
                </c:pt>
                <c:pt idx="163">
                  <c:v>0.10162353515625</c:v>
                </c:pt>
                <c:pt idx="164">
                  <c:v>0.10144042968750001</c:v>
                </c:pt>
                <c:pt idx="165">
                  <c:v>0.10125732421875</c:v>
                </c:pt>
                <c:pt idx="166">
                  <c:v>0.100860595703125</c:v>
                </c:pt>
                <c:pt idx="167">
                  <c:v>0.101226806640625</c:v>
                </c:pt>
                <c:pt idx="168">
                  <c:v>0.102142333984375</c:v>
                </c:pt>
                <c:pt idx="169">
                  <c:v>0.10467529296875</c:v>
                </c:pt>
                <c:pt idx="170">
                  <c:v>0.103607177734375</c:v>
                </c:pt>
                <c:pt idx="171">
                  <c:v>0.101959228515625</c:v>
                </c:pt>
                <c:pt idx="172">
                  <c:v>0.100250244140625</c:v>
                </c:pt>
                <c:pt idx="173">
                  <c:v>9.9945068359375E-2</c:v>
                </c:pt>
                <c:pt idx="174">
                  <c:v>9.9853515625000014E-2</c:v>
                </c:pt>
                <c:pt idx="175">
                  <c:v>9.954833984375E-2</c:v>
                </c:pt>
                <c:pt idx="176">
                  <c:v>9.8907470703125E-2</c:v>
                </c:pt>
                <c:pt idx="177">
                  <c:v>9.8663330078125E-2</c:v>
                </c:pt>
                <c:pt idx="178">
                  <c:v>9.87548828125E-2</c:v>
                </c:pt>
                <c:pt idx="179">
                  <c:v>9.8541259765625E-2</c:v>
                </c:pt>
                <c:pt idx="180">
                  <c:v>9.832763671875E-2</c:v>
                </c:pt>
                <c:pt idx="181">
                  <c:v>9.814453125E-2</c:v>
                </c:pt>
                <c:pt idx="182">
                  <c:v>9.8236083984375014E-2</c:v>
                </c:pt>
                <c:pt idx="183">
                  <c:v>9.7900390625E-2</c:v>
                </c:pt>
                <c:pt idx="184">
                  <c:v>9.765625E-2</c:v>
                </c:pt>
                <c:pt idx="185">
                  <c:v>9.722900390625E-2</c:v>
                </c:pt>
                <c:pt idx="186">
                  <c:v>9.70458984375E-2</c:v>
                </c:pt>
                <c:pt idx="187">
                  <c:v>9.6923828125E-2</c:v>
                </c:pt>
                <c:pt idx="188">
                  <c:v>9.6740722656250014E-2</c:v>
                </c:pt>
                <c:pt idx="189">
                  <c:v>9.6710205078125E-2</c:v>
                </c:pt>
                <c:pt idx="190">
                  <c:v>9.6343994140625E-2</c:v>
                </c:pt>
                <c:pt idx="191">
                  <c:v>9.619140625E-2</c:v>
                </c:pt>
                <c:pt idx="192">
                  <c:v>9.6008300781250014E-2</c:v>
                </c:pt>
                <c:pt idx="193">
                  <c:v>9.5794677734375014E-2</c:v>
                </c:pt>
                <c:pt idx="194">
                  <c:v>9.5977783203125E-2</c:v>
                </c:pt>
                <c:pt idx="195">
                  <c:v>9.6008300781250014E-2</c:v>
                </c:pt>
                <c:pt idx="196">
                  <c:v>9.55810546875E-2</c:v>
                </c:pt>
                <c:pt idx="197">
                  <c:v>9.5428466796875E-2</c:v>
                </c:pt>
                <c:pt idx="198">
                  <c:v>9.5397949218750014E-2</c:v>
                </c:pt>
                <c:pt idx="199">
                  <c:v>9.5062255859375E-2</c:v>
                </c:pt>
                <c:pt idx="200">
                  <c:v>9.4818115234375E-2</c:v>
                </c:pt>
                <c:pt idx="201">
                  <c:v>9.4573974609375E-2</c:v>
                </c:pt>
                <c:pt idx="202">
                  <c:v>9.3536376953125E-2</c:v>
                </c:pt>
                <c:pt idx="203">
                  <c:v>9.4421386718750014E-2</c:v>
                </c:pt>
                <c:pt idx="204">
                  <c:v>9.4299316406250014E-2</c:v>
                </c:pt>
                <c:pt idx="205">
                  <c:v>9.4024658203125E-2</c:v>
                </c:pt>
                <c:pt idx="206">
                  <c:v>9.3963623046875E-2</c:v>
                </c:pt>
                <c:pt idx="207">
                  <c:v>9.3719482421875E-2</c:v>
                </c:pt>
                <c:pt idx="208">
                  <c:v>9.3719482421875E-2</c:v>
                </c:pt>
                <c:pt idx="209">
                  <c:v>9.5642089843750014E-2</c:v>
                </c:pt>
                <c:pt idx="210">
                  <c:v>9.8052978515625E-2</c:v>
                </c:pt>
                <c:pt idx="211">
                  <c:v>9.7381591796875014E-2</c:v>
                </c:pt>
                <c:pt idx="212">
                  <c:v>9.6221923828125E-2</c:v>
                </c:pt>
                <c:pt idx="213">
                  <c:v>9.5245361328125E-2</c:v>
                </c:pt>
                <c:pt idx="214">
                  <c:v>9.4451904296875E-2</c:v>
                </c:pt>
                <c:pt idx="215">
                  <c:v>9.3933105468750014E-2</c:v>
                </c:pt>
                <c:pt idx="216">
                  <c:v>9.3536376953125E-2</c:v>
                </c:pt>
                <c:pt idx="217">
                  <c:v>9.31396484375E-2</c:v>
                </c:pt>
                <c:pt idx="218">
                  <c:v>9.2834472656250014E-2</c:v>
                </c:pt>
                <c:pt idx="219">
                  <c:v>9.2376708984375E-2</c:v>
                </c:pt>
                <c:pt idx="220">
                  <c:v>9.1766357421875E-2</c:v>
                </c:pt>
                <c:pt idx="221">
                  <c:v>9.1461181640625014E-2</c:v>
                </c:pt>
                <c:pt idx="222">
                  <c:v>9.124755859375E-2</c:v>
                </c:pt>
                <c:pt idx="223">
                  <c:v>9.0850830078125014E-2</c:v>
                </c:pt>
                <c:pt idx="224">
                  <c:v>9.0667724609375E-2</c:v>
                </c:pt>
                <c:pt idx="225">
                  <c:v>9.04541015625E-2</c:v>
                </c:pt>
                <c:pt idx="226">
                  <c:v>9.0118408203125014E-2</c:v>
                </c:pt>
                <c:pt idx="227">
                  <c:v>8.99658203125E-2</c:v>
                </c:pt>
                <c:pt idx="228">
                  <c:v>8.99658203125E-2</c:v>
                </c:pt>
                <c:pt idx="229">
                  <c:v>8.9813232421875E-2</c:v>
                </c:pt>
                <c:pt idx="230">
                  <c:v>8.97216796875E-2</c:v>
                </c:pt>
                <c:pt idx="231">
                  <c:v>8.941650390625E-2</c:v>
                </c:pt>
                <c:pt idx="232">
                  <c:v>8.9111328125E-2</c:v>
                </c:pt>
                <c:pt idx="233">
                  <c:v>8.8165283203125014E-2</c:v>
                </c:pt>
                <c:pt idx="234">
                  <c:v>8.8287353515625014E-2</c:v>
                </c:pt>
                <c:pt idx="235">
                  <c:v>8.9599609375E-2</c:v>
                </c:pt>
                <c:pt idx="236">
                  <c:v>8.935546875E-2</c:v>
                </c:pt>
                <c:pt idx="237">
                  <c:v>8.8958740234375E-2</c:v>
                </c:pt>
                <c:pt idx="238">
                  <c:v>8.856201171875E-2</c:v>
                </c:pt>
                <c:pt idx="239">
                  <c:v>8.8165283203125014E-2</c:v>
                </c:pt>
                <c:pt idx="240">
                  <c:v>8.7768554687500014E-2</c:v>
                </c:pt>
                <c:pt idx="241">
                  <c:v>8.7615966796875E-2</c:v>
                </c:pt>
                <c:pt idx="242">
                  <c:v>8.7493896484375E-2</c:v>
                </c:pt>
                <c:pt idx="243">
                  <c:v>8.7310791015625E-2</c:v>
                </c:pt>
                <c:pt idx="244">
                  <c:v>8.94775390625E-2</c:v>
                </c:pt>
                <c:pt idx="245">
                  <c:v>9.124755859375E-2</c:v>
                </c:pt>
                <c:pt idx="246">
                  <c:v>9.4665527343750014E-2</c:v>
                </c:pt>
                <c:pt idx="247">
                  <c:v>9.1094970703125014E-2</c:v>
                </c:pt>
                <c:pt idx="248">
                  <c:v>8.831787109375E-2</c:v>
                </c:pt>
                <c:pt idx="249">
                  <c:v>8.7554931640625E-2</c:v>
                </c:pt>
                <c:pt idx="250">
                  <c:v>8.6425781250000014E-2</c:v>
                </c:pt>
                <c:pt idx="251">
                  <c:v>8.5662841796875E-2</c:v>
                </c:pt>
                <c:pt idx="252">
                  <c:v>8.5571289062500014E-2</c:v>
                </c:pt>
                <c:pt idx="253">
                  <c:v>8.5601806640625E-2</c:v>
                </c:pt>
                <c:pt idx="254">
                  <c:v>8.5327148437500014E-2</c:v>
                </c:pt>
                <c:pt idx="255">
                  <c:v>8.5083007812500014E-2</c:v>
                </c:pt>
                <c:pt idx="256">
                  <c:v>8.4686279296875E-2</c:v>
                </c:pt>
                <c:pt idx="257">
                  <c:v>8.4259033203125E-2</c:v>
                </c:pt>
                <c:pt idx="258">
                  <c:v>8.3770751953125E-2</c:v>
                </c:pt>
                <c:pt idx="259">
                  <c:v>8.3587646484375014E-2</c:v>
                </c:pt>
                <c:pt idx="260">
                  <c:v>8.3343505859375014E-2</c:v>
                </c:pt>
                <c:pt idx="261">
                  <c:v>8.3099365234375014E-2</c:v>
                </c:pt>
                <c:pt idx="262">
                  <c:v>8.2794189453125E-2</c:v>
                </c:pt>
                <c:pt idx="263">
                  <c:v>8.2611083984375014E-2</c:v>
                </c:pt>
                <c:pt idx="264">
                  <c:v>8.245849609375E-2</c:v>
                </c:pt>
                <c:pt idx="265">
                  <c:v>8.2366943359375014E-2</c:v>
                </c:pt>
                <c:pt idx="266">
                  <c:v>8.2244873046875014E-2</c:v>
                </c:pt>
                <c:pt idx="267">
                  <c:v>8.1878662109375014E-2</c:v>
                </c:pt>
                <c:pt idx="268">
                  <c:v>8.172607421875E-2</c:v>
                </c:pt>
                <c:pt idx="269">
                  <c:v>8.16650390625E-2</c:v>
                </c:pt>
                <c:pt idx="270">
                  <c:v>8.1817626953125E-2</c:v>
                </c:pt>
                <c:pt idx="271">
                  <c:v>8.1634521484375014E-2</c:v>
                </c:pt>
                <c:pt idx="272">
                  <c:v>8.1573486328125E-2</c:v>
                </c:pt>
                <c:pt idx="273">
                  <c:v>8.1390380859375014E-2</c:v>
                </c:pt>
                <c:pt idx="274">
                  <c:v>8.135986328125E-2</c:v>
                </c:pt>
                <c:pt idx="275">
                  <c:v>8.1024169921875014E-2</c:v>
                </c:pt>
                <c:pt idx="276">
                  <c:v>8.1939697265625E-2</c:v>
                </c:pt>
                <c:pt idx="277">
                  <c:v>8.1390380859375014E-2</c:v>
                </c:pt>
                <c:pt idx="278">
                  <c:v>8.0810546875E-2</c:v>
                </c:pt>
                <c:pt idx="279">
                  <c:v>8.0841064453125E-2</c:v>
                </c:pt>
                <c:pt idx="280">
                  <c:v>8.074951171875E-2</c:v>
                </c:pt>
                <c:pt idx="281">
                  <c:v>8.056640625E-2</c:v>
                </c:pt>
                <c:pt idx="282">
                  <c:v>8.0261230468750014E-2</c:v>
                </c:pt>
                <c:pt idx="283">
                  <c:v>8.0261230468750014E-2</c:v>
                </c:pt>
                <c:pt idx="284">
                  <c:v>8.0078125E-2</c:v>
                </c:pt>
                <c:pt idx="285">
                  <c:v>7.9895019531250014E-2</c:v>
                </c:pt>
                <c:pt idx="286">
                  <c:v>8.0078125E-2</c:v>
                </c:pt>
                <c:pt idx="287">
                  <c:v>7.99560546875E-2</c:v>
                </c:pt>
                <c:pt idx="288">
                  <c:v>8.111572265625E-2</c:v>
                </c:pt>
                <c:pt idx="289">
                  <c:v>8.0474853515625E-2</c:v>
                </c:pt>
                <c:pt idx="290">
                  <c:v>7.9833984375E-2</c:v>
                </c:pt>
                <c:pt idx="291">
                  <c:v>7.9345703125E-2</c:v>
                </c:pt>
                <c:pt idx="292">
                  <c:v>7.92236328125E-2</c:v>
                </c:pt>
                <c:pt idx="293">
                  <c:v>7.92236328125E-2</c:v>
                </c:pt>
                <c:pt idx="294">
                  <c:v>7.9132080078125E-2</c:v>
                </c:pt>
                <c:pt idx="295">
                  <c:v>7.8857421875E-2</c:v>
                </c:pt>
                <c:pt idx="296">
                  <c:v>7.8918457031250014E-2</c:v>
                </c:pt>
                <c:pt idx="297">
                  <c:v>8.3343505859375014E-2</c:v>
                </c:pt>
                <c:pt idx="298">
                  <c:v>8.0810546875E-2</c:v>
                </c:pt>
                <c:pt idx="299">
                  <c:v>7.9376220703125E-2</c:v>
                </c:pt>
                <c:pt idx="300">
                  <c:v>7.7911376953125E-2</c:v>
                </c:pt>
                <c:pt idx="301">
                  <c:v>7.647705078125E-2</c:v>
                </c:pt>
                <c:pt idx="302">
                  <c:v>7.5531005859375E-2</c:v>
                </c:pt>
                <c:pt idx="303">
                  <c:v>7.452392578125E-2</c:v>
                </c:pt>
                <c:pt idx="304">
                  <c:v>7.45849609375E-2</c:v>
                </c:pt>
                <c:pt idx="305">
                  <c:v>7.537841796875E-2</c:v>
                </c:pt>
                <c:pt idx="306">
                  <c:v>7.5927734375E-2</c:v>
                </c:pt>
                <c:pt idx="307">
                  <c:v>7.6385498046875E-2</c:v>
                </c:pt>
                <c:pt idx="308">
                  <c:v>7.6568603515625014E-2</c:v>
                </c:pt>
                <c:pt idx="309">
                  <c:v>7.65380859375E-2</c:v>
                </c:pt>
                <c:pt idx="310">
                  <c:v>7.62939453125E-2</c:v>
                </c:pt>
                <c:pt idx="311">
                  <c:v>7.6416015625E-2</c:v>
                </c:pt>
                <c:pt idx="312">
                  <c:v>7.60498046875E-2</c:v>
                </c:pt>
                <c:pt idx="313">
                  <c:v>7.5958251953125014E-2</c:v>
                </c:pt>
                <c:pt idx="314">
                  <c:v>7.3516845703125014E-2</c:v>
                </c:pt>
                <c:pt idx="315">
                  <c:v>7.5103759765625014E-2</c:v>
                </c:pt>
                <c:pt idx="316">
                  <c:v>7.525634765625E-2</c:v>
                </c:pt>
                <c:pt idx="317">
                  <c:v>7.50732421875E-2</c:v>
                </c:pt>
                <c:pt idx="318">
                  <c:v>7.50732421875E-2</c:v>
                </c:pt>
                <c:pt idx="319">
                  <c:v>7.3089599609375E-2</c:v>
                </c:pt>
                <c:pt idx="320">
                  <c:v>7.452392578125E-2</c:v>
                </c:pt>
                <c:pt idx="321">
                  <c:v>7.391357421875E-2</c:v>
                </c:pt>
                <c:pt idx="322">
                  <c:v>7.379150390625E-2</c:v>
                </c:pt>
                <c:pt idx="323">
                  <c:v>7.38525390625E-2</c:v>
                </c:pt>
                <c:pt idx="324">
                  <c:v>7.391357421875E-2</c:v>
                </c:pt>
                <c:pt idx="325">
                  <c:v>7.38525390625E-2</c:v>
                </c:pt>
                <c:pt idx="326">
                  <c:v>7.4066162109375E-2</c:v>
                </c:pt>
                <c:pt idx="327">
                  <c:v>7.4066162109375E-2</c:v>
                </c:pt>
                <c:pt idx="328">
                  <c:v>7.3883056640625014E-2</c:v>
                </c:pt>
                <c:pt idx="329">
                  <c:v>7.3638916015625014E-2</c:v>
                </c:pt>
                <c:pt idx="330">
                  <c:v>7.366943359375E-2</c:v>
                </c:pt>
                <c:pt idx="331">
                  <c:v>7.3516845703125014E-2</c:v>
                </c:pt>
                <c:pt idx="332">
                  <c:v>7.3333740234375E-2</c:v>
                </c:pt>
                <c:pt idx="333">
                  <c:v>7.318115234375E-2</c:v>
                </c:pt>
                <c:pt idx="334">
                  <c:v>7.3028564453125014E-2</c:v>
                </c:pt>
                <c:pt idx="335">
                  <c:v>7.3028564453125014E-2</c:v>
                </c:pt>
                <c:pt idx="336">
                  <c:v>7.2998046875E-2</c:v>
                </c:pt>
                <c:pt idx="337">
                  <c:v>7.2845458984375E-2</c:v>
                </c:pt>
                <c:pt idx="338">
                  <c:v>7.2723388671875E-2</c:v>
                </c:pt>
                <c:pt idx="339">
                  <c:v>7.281494140625E-2</c:v>
                </c:pt>
                <c:pt idx="340">
                  <c:v>7.281494140625E-2</c:v>
                </c:pt>
                <c:pt idx="341">
                  <c:v>7.2235107421875E-2</c:v>
                </c:pt>
                <c:pt idx="342">
                  <c:v>7.232666015625E-2</c:v>
                </c:pt>
                <c:pt idx="343">
                  <c:v>7.2387695312500014E-2</c:v>
                </c:pt>
                <c:pt idx="344">
                  <c:v>7.2357177734375E-2</c:v>
                </c:pt>
                <c:pt idx="345">
                  <c:v>7.1502685546875E-2</c:v>
                </c:pt>
                <c:pt idx="346">
                  <c:v>7.1868896484375E-2</c:v>
                </c:pt>
                <c:pt idx="347">
                  <c:v>7.171630859375E-2</c:v>
                </c:pt>
                <c:pt idx="348">
                  <c:v>7.183837890625E-2</c:v>
                </c:pt>
                <c:pt idx="349">
                  <c:v>7.1868896484375E-2</c:v>
                </c:pt>
                <c:pt idx="350">
                  <c:v>7.1929931640625E-2</c:v>
                </c:pt>
                <c:pt idx="351">
                  <c:v>7.1929931640625E-2</c:v>
                </c:pt>
                <c:pt idx="352">
                  <c:v>7.1990966796875E-2</c:v>
                </c:pt>
                <c:pt idx="353">
                  <c:v>7.1990966796875E-2</c:v>
                </c:pt>
                <c:pt idx="354">
                  <c:v>7.1807861328125E-2</c:v>
                </c:pt>
                <c:pt idx="355">
                  <c:v>7.183837890625E-2</c:v>
                </c:pt>
                <c:pt idx="356">
                  <c:v>7.171630859375E-2</c:v>
                </c:pt>
                <c:pt idx="357">
                  <c:v>7.1533203125000014E-2</c:v>
                </c:pt>
                <c:pt idx="358">
                  <c:v>7.1411132812500014E-2</c:v>
                </c:pt>
                <c:pt idx="359">
                  <c:v>7.1746826171875E-2</c:v>
                </c:pt>
                <c:pt idx="360">
                  <c:v>7.1533203125000014E-2</c:v>
                </c:pt>
                <c:pt idx="361">
                  <c:v>6.73828125E-2</c:v>
                </c:pt>
                <c:pt idx="362">
                  <c:v>7.1899414062500014E-2</c:v>
                </c:pt>
                <c:pt idx="363">
                  <c:v>7.421875E-2</c:v>
                </c:pt>
                <c:pt idx="364">
                  <c:v>7.1136474609375E-2</c:v>
                </c:pt>
                <c:pt idx="365">
                  <c:v>6.927490234375E-2</c:v>
                </c:pt>
                <c:pt idx="366">
                  <c:v>6.951904296875E-2</c:v>
                </c:pt>
                <c:pt idx="367">
                  <c:v>7.0068359375000014E-2</c:v>
                </c:pt>
                <c:pt idx="368">
                  <c:v>7.0465087890625E-2</c:v>
                </c:pt>
                <c:pt idx="369">
                  <c:v>7.0587158203125E-2</c:v>
                </c:pt>
                <c:pt idx="370">
                  <c:v>7.061767578125E-2</c:v>
                </c:pt>
                <c:pt idx="371">
                  <c:v>7.025146484375E-2</c:v>
                </c:pt>
                <c:pt idx="372">
                  <c:v>7.0281982421875E-2</c:v>
                </c:pt>
                <c:pt idx="373">
                  <c:v>7.0343017578125E-2</c:v>
                </c:pt>
                <c:pt idx="374">
                  <c:v>7.0159912109375E-2</c:v>
                </c:pt>
                <c:pt idx="375">
                  <c:v>7.0190429687500014E-2</c:v>
                </c:pt>
                <c:pt idx="376">
                  <c:v>7.012939453125E-2</c:v>
                </c:pt>
                <c:pt idx="377">
                  <c:v>7.0159912109375E-2</c:v>
                </c:pt>
                <c:pt idx="378">
                  <c:v>7.0098876953125E-2</c:v>
                </c:pt>
                <c:pt idx="379">
                  <c:v>6.829833984375E-2</c:v>
                </c:pt>
                <c:pt idx="380">
                  <c:v>7.1807861328125E-2</c:v>
                </c:pt>
                <c:pt idx="381">
                  <c:v>7.1746826171875E-2</c:v>
                </c:pt>
                <c:pt idx="382">
                  <c:v>6.9244384765625E-2</c:v>
                </c:pt>
                <c:pt idx="383">
                  <c:v>6.8511962890625E-2</c:v>
                </c:pt>
                <c:pt idx="384">
                  <c:v>6.8145751953125E-2</c:v>
                </c:pt>
                <c:pt idx="385">
                  <c:v>6.8603515625E-2</c:v>
                </c:pt>
                <c:pt idx="386">
                  <c:v>6.87255859375E-2</c:v>
                </c:pt>
                <c:pt idx="387">
                  <c:v>6.8969726562500014E-2</c:v>
                </c:pt>
                <c:pt idx="388">
                  <c:v>6.9000244140625E-2</c:v>
                </c:pt>
                <c:pt idx="389">
                  <c:v>6.8969726562500014E-2</c:v>
                </c:pt>
                <c:pt idx="390">
                  <c:v>6.9000244140625E-2</c:v>
                </c:pt>
                <c:pt idx="391">
                  <c:v>6.8878173828125E-2</c:v>
                </c:pt>
                <c:pt idx="392">
                  <c:v>6.878662109375E-2</c:v>
                </c:pt>
                <c:pt idx="393">
                  <c:v>6.9000244140625E-2</c:v>
                </c:pt>
                <c:pt idx="394">
                  <c:v>6.8359375E-2</c:v>
                </c:pt>
                <c:pt idx="395">
                  <c:v>6.8695068359375E-2</c:v>
                </c:pt>
                <c:pt idx="396">
                  <c:v>6.866455078125E-2</c:v>
                </c:pt>
                <c:pt idx="397">
                  <c:v>6.8572998046875E-2</c:v>
                </c:pt>
                <c:pt idx="398">
                  <c:v>6.87255859375E-2</c:v>
                </c:pt>
                <c:pt idx="399">
                  <c:v>6.8572998046875E-2</c:v>
                </c:pt>
                <c:pt idx="400">
                  <c:v>6.84814453125E-2</c:v>
                </c:pt>
                <c:pt idx="401">
                  <c:v>6.8359375E-2</c:v>
                </c:pt>
                <c:pt idx="402">
                  <c:v>6.8389892578125E-2</c:v>
                </c:pt>
                <c:pt idx="403">
                  <c:v>6.82373046875E-2</c:v>
                </c:pt>
                <c:pt idx="404">
                  <c:v>6.82373046875E-2</c:v>
                </c:pt>
                <c:pt idx="405">
                  <c:v>6.8206787109375014E-2</c:v>
                </c:pt>
                <c:pt idx="406">
                  <c:v>6.8206787109375014E-2</c:v>
                </c:pt>
                <c:pt idx="407">
                  <c:v>6.8023681640625E-2</c:v>
                </c:pt>
                <c:pt idx="408">
                  <c:v>6.8115234375E-2</c:v>
                </c:pt>
                <c:pt idx="409">
                  <c:v>6.8115234375E-2</c:v>
                </c:pt>
                <c:pt idx="410">
                  <c:v>6.8023681640625E-2</c:v>
                </c:pt>
                <c:pt idx="411">
                  <c:v>6.6497802734375014E-2</c:v>
                </c:pt>
                <c:pt idx="412">
                  <c:v>6.7962646484375014E-2</c:v>
                </c:pt>
                <c:pt idx="413">
                  <c:v>7.330322265625E-2</c:v>
                </c:pt>
                <c:pt idx="414">
                  <c:v>7.6507568359375E-2</c:v>
                </c:pt>
                <c:pt idx="415">
                  <c:v>7.28759765625E-2</c:v>
                </c:pt>
                <c:pt idx="416">
                  <c:v>6.988525390625E-2</c:v>
                </c:pt>
                <c:pt idx="417">
                  <c:v>6.878662109375E-2</c:v>
                </c:pt>
                <c:pt idx="418">
                  <c:v>6.719970703125E-2</c:v>
                </c:pt>
                <c:pt idx="419">
                  <c:v>6.8023681640625E-2</c:v>
                </c:pt>
                <c:pt idx="420">
                  <c:v>6.7962646484375014E-2</c:v>
                </c:pt>
                <c:pt idx="421">
                  <c:v>6.77490234375E-2</c:v>
                </c:pt>
                <c:pt idx="422">
                  <c:v>6.683349609375E-2</c:v>
                </c:pt>
                <c:pt idx="423">
                  <c:v>6.7138671875E-2</c:v>
                </c:pt>
                <c:pt idx="424">
                  <c:v>6.70166015625E-2</c:v>
                </c:pt>
                <c:pt idx="425">
                  <c:v>6.6986083984375014E-2</c:v>
                </c:pt>
                <c:pt idx="426">
                  <c:v>6.6864013671875014E-2</c:v>
                </c:pt>
                <c:pt idx="427">
                  <c:v>6.695556640625E-2</c:v>
                </c:pt>
                <c:pt idx="428">
                  <c:v>6.707763671875E-2</c:v>
                </c:pt>
                <c:pt idx="429">
                  <c:v>6.7047119140625E-2</c:v>
                </c:pt>
                <c:pt idx="430">
                  <c:v>6.695556640625E-2</c:v>
                </c:pt>
                <c:pt idx="431">
                  <c:v>6.658935546875E-2</c:v>
                </c:pt>
                <c:pt idx="432">
                  <c:v>6.640625E-2</c:v>
                </c:pt>
                <c:pt idx="433">
                  <c:v>6.6314697265625E-2</c:v>
                </c:pt>
                <c:pt idx="434">
                  <c:v>6.622314453125E-2</c:v>
                </c:pt>
                <c:pt idx="435">
                  <c:v>6.6131591796875014E-2</c:v>
                </c:pt>
                <c:pt idx="436">
                  <c:v>6.6192626953125E-2</c:v>
                </c:pt>
                <c:pt idx="437">
                  <c:v>6.60400390625E-2</c:v>
                </c:pt>
                <c:pt idx="438">
                  <c:v>6.60400390625E-2</c:v>
                </c:pt>
                <c:pt idx="439">
                  <c:v>6.6009521484375014E-2</c:v>
                </c:pt>
                <c:pt idx="440">
                  <c:v>6.6009521484375014E-2</c:v>
                </c:pt>
                <c:pt idx="441">
                  <c:v>6.6162109375E-2</c:v>
                </c:pt>
                <c:pt idx="442">
                  <c:v>6.6131591796875014E-2</c:v>
                </c:pt>
                <c:pt idx="443">
                  <c:v>6.610107421875E-2</c:v>
                </c:pt>
                <c:pt idx="444">
                  <c:v>6.6314697265625E-2</c:v>
                </c:pt>
                <c:pt idx="445">
                  <c:v>6.6131591796875014E-2</c:v>
                </c:pt>
                <c:pt idx="446">
                  <c:v>6.6009521484375014E-2</c:v>
                </c:pt>
                <c:pt idx="447">
                  <c:v>6.5948486328125E-2</c:v>
                </c:pt>
                <c:pt idx="448">
                  <c:v>6.597900390625E-2</c:v>
                </c:pt>
                <c:pt idx="449">
                  <c:v>6.60400390625E-2</c:v>
                </c:pt>
                <c:pt idx="450">
                  <c:v>6.585693359375E-2</c:v>
                </c:pt>
                <c:pt idx="451">
                  <c:v>6.5887451171875014E-2</c:v>
                </c:pt>
                <c:pt idx="452">
                  <c:v>6.585693359375E-2</c:v>
                </c:pt>
                <c:pt idx="453">
                  <c:v>6.5826416015625E-2</c:v>
                </c:pt>
                <c:pt idx="454">
                  <c:v>6.5887451171875014E-2</c:v>
                </c:pt>
                <c:pt idx="455">
                  <c:v>6.5643310546875014E-2</c:v>
                </c:pt>
                <c:pt idx="456">
                  <c:v>6.5704345703125E-2</c:v>
                </c:pt>
                <c:pt idx="457">
                  <c:v>6.5765380859375014E-2</c:v>
                </c:pt>
                <c:pt idx="458">
                  <c:v>6.5521240234375014E-2</c:v>
                </c:pt>
                <c:pt idx="459">
                  <c:v>6.5673828125E-2</c:v>
                </c:pt>
                <c:pt idx="460">
                  <c:v>6.5673828125E-2</c:v>
                </c:pt>
                <c:pt idx="461">
                  <c:v>6.5521240234375014E-2</c:v>
                </c:pt>
                <c:pt idx="462">
                  <c:v>6.884765625E-2</c:v>
                </c:pt>
                <c:pt idx="463">
                  <c:v>6.8878173828125E-2</c:v>
                </c:pt>
                <c:pt idx="464">
                  <c:v>6.9122314453125E-2</c:v>
                </c:pt>
                <c:pt idx="465">
                  <c:v>6.9122314453125E-2</c:v>
                </c:pt>
                <c:pt idx="466">
                  <c:v>6.7718505859375014E-2</c:v>
                </c:pt>
                <c:pt idx="467">
                  <c:v>6.640625E-2</c:v>
                </c:pt>
                <c:pt idx="468">
                  <c:v>6.5338134765625E-2</c:v>
                </c:pt>
                <c:pt idx="469">
                  <c:v>6.4697265625E-2</c:v>
                </c:pt>
                <c:pt idx="470">
                  <c:v>6.4208984375E-2</c:v>
                </c:pt>
                <c:pt idx="471">
                  <c:v>6.3812255859375E-2</c:v>
                </c:pt>
                <c:pt idx="472">
                  <c:v>6.3629150390625E-2</c:v>
                </c:pt>
                <c:pt idx="473">
                  <c:v>6.3537597656250014E-2</c:v>
                </c:pt>
                <c:pt idx="474">
                  <c:v>6.3171386718750014E-2</c:v>
                </c:pt>
                <c:pt idx="475">
                  <c:v>6.31103515625E-2</c:v>
                </c:pt>
                <c:pt idx="476">
                  <c:v>6.2744140625E-2</c:v>
                </c:pt>
                <c:pt idx="477">
                  <c:v>5.9661865234375E-2</c:v>
                </c:pt>
                <c:pt idx="478">
                  <c:v>6.4117431640625E-2</c:v>
                </c:pt>
                <c:pt idx="479">
                  <c:v>6.1859130859375007E-2</c:v>
                </c:pt>
                <c:pt idx="480">
                  <c:v>6.1279296875E-2</c:v>
                </c:pt>
                <c:pt idx="481">
                  <c:v>6.11572265625E-2</c:v>
                </c:pt>
                <c:pt idx="482">
                  <c:v>6.1370849609375007E-2</c:v>
                </c:pt>
                <c:pt idx="483">
                  <c:v>6.1676025390625E-2</c:v>
                </c:pt>
                <c:pt idx="484">
                  <c:v>6.1737060546875007E-2</c:v>
                </c:pt>
                <c:pt idx="485">
                  <c:v>6.1767578125E-2</c:v>
                </c:pt>
                <c:pt idx="486">
                  <c:v>6.1798095703125E-2</c:v>
                </c:pt>
                <c:pt idx="487">
                  <c:v>6.1706542968750007E-2</c:v>
                </c:pt>
                <c:pt idx="488">
                  <c:v>6.1676025390625E-2</c:v>
                </c:pt>
                <c:pt idx="489">
                  <c:v>6.1859130859375007E-2</c:v>
                </c:pt>
                <c:pt idx="490">
                  <c:v>6.1737060546875007E-2</c:v>
                </c:pt>
                <c:pt idx="491">
                  <c:v>6.15234375E-2</c:v>
                </c:pt>
                <c:pt idx="492">
                  <c:v>6.1431884765625E-2</c:v>
                </c:pt>
                <c:pt idx="493">
                  <c:v>6.14013671875E-2</c:v>
                </c:pt>
                <c:pt idx="494">
                  <c:v>6.0760498046875E-2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8DA4-43D8-B6D5-75B431928799}"/>
            </c:ext>
          </c:extLst>
        </c:ser>
        <c:ser>
          <c:idx val="1"/>
          <c:order val="1"/>
          <c:tx>
            <c:strRef>
              <c:f>'All flow tests'!$C$2</c:f>
              <c:strCache>
                <c:ptCount val="1"/>
                <c:pt idx="0">
                  <c:v>Hybrid</c:v>
                </c:pt>
              </c:strCache>
            </c:strRef>
          </c:tx>
          <c:spPr>
            <a:ln w="19050" cap="rnd">
              <a:solidFill>
                <a:srgbClr val="6600FF"/>
              </a:solidFill>
              <a:round/>
            </a:ln>
            <a:effectLst/>
          </c:spPr>
          <c:marker>
            <c:symbol val="none"/>
          </c:marker>
          <c:xVal>
            <c:numRef>
              <c:f>'All flow tests'!$A$3:$A$511</c:f>
              <c:numCache>
                <c:formatCode>General</c:formatCode>
                <c:ptCount val="509"/>
                <c:pt idx="0">
                  <c:v>0</c:v>
                </c:pt>
                <c:pt idx="1">
                  <c:v>4.1666666666666666E-3</c:v>
                </c:pt>
                <c:pt idx="2">
                  <c:v>8.3333333333333332E-3</c:v>
                </c:pt>
                <c:pt idx="3">
                  <c:v>1.2500000000000001E-2</c:v>
                </c:pt>
                <c:pt idx="4">
                  <c:v>1.6666666666666666E-2</c:v>
                </c:pt>
                <c:pt idx="5">
                  <c:v>2.0833333333333332E-2</c:v>
                </c:pt>
                <c:pt idx="6">
                  <c:v>2.5000000000000001E-2</c:v>
                </c:pt>
                <c:pt idx="7">
                  <c:v>2.9166666666666667E-2</c:v>
                </c:pt>
                <c:pt idx="8">
                  <c:v>3.3333333333333333E-2</c:v>
                </c:pt>
                <c:pt idx="9">
                  <c:v>3.7499999999999999E-2</c:v>
                </c:pt>
                <c:pt idx="10">
                  <c:v>4.1666666666666664E-2</c:v>
                </c:pt>
                <c:pt idx="11">
                  <c:v>4.583333333333333E-2</c:v>
                </c:pt>
                <c:pt idx="12">
                  <c:v>0.05</c:v>
                </c:pt>
                <c:pt idx="13">
                  <c:v>5.4166666666666669E-2</c:v>
                </c:pt>
                <c:pt idx="14">
                  <c:v>5.8333333333333334E-2</c:v>
                </c:pt>
                <c:pt idx="15">
                  <c:v>6.25E-2</c:v>
                </c:pt>
                <c:pt idx="16">
                  <c:v>6.6666666666666666E-2</c:v>
                </c:pt>
                <c:pt idx="17">
                  <c:v>7.0833333333333331E-2</c:v>
                </c:pt>
                <c:pt idx="18">
                  <c:v>7.4999999999999997E-2</c:v>
                </c:pt>
                <c:pt idx="19">
                  <c:v>7.9166666666666663E-2</c:v>
                </c:pt>
                <c:pt idx="20">
                  <c:v>8.3333333333333329E-2</c:v>
                </c:pt>
                <c:pt idx="21">
                  <c:v>8.7499999999999994E-2</c:v>
                </c:pt>
                <c:pt idx="22">
                  <c:v>9.166666666666666E-2</c:v>
                </c:pt>
                <c:pt idx="23">
                  <c:v>9.583333333333334E-2</c:v>
                </c:pt>
                <c:pt idx="24">
                  <c:v>0.1</c:v>
                </c:pt>
                <c:pt idx="25">
                  <c:v>0.10416666666666667</c:v>
                </c:pt>
                <c:pt idx="26">
                  <c:v>0.10833333333333334</c:v>
                </c:pt>
                <c:pt idx="27">
                  <c:v>0.1125</c:v>
                </c:pt>
                <c:pt idx="28">
                  <c:v>0.11666666666666667</c:v>
                </c:pt>
                <c:pt idx="29">
                  <c:v>0.12083333333333333</c:v>
                </c:pt>
                <c:pt idx="30">
                  <c:v>0.125</c:v>
                </c:pt>
                <c:pt idx="31">
                  <c:v>0.12916666666666668</c:v>
                </c:pt>
                <c:pt idx="32">
                  <c:v>0.13333333333333333</c:v>
                </c:pt>
                <c:pt idx="33">
                  <c:v>0.13750000000000001</c:v>
                </c:pt>
                <c:pt idx="34">
                  <c:v>0.14166666666666666</c:v>
                </c:pt>
                <c:pt idx="35">
                  <c:v>0.14583333333333334</c:v>
                </c:pt>
                <c:pt idx="36">
                  <c:v>0.15</c:v>
                </c:pt>
                <c:pt idx="37">
                  <c:v>0.15416666666666667</c:v>
                </c:pt>
                <c:pt idx="38">
                  <c:v>0.15833333333333333</c:v>
                </c:pt>
                <c:pt idx="39">
                  <c:v>0.16250000000000001</c:v>
                </c:pt>
                <c:pt idx="40">
                  <c:v>0.16666666666666666</c:v>
                </c:pt>
                <c:pt idx="41">
                  <c:v>0.17083333333333334</c:v>
                </c:pt>
                <c:pt idx="42">
                  <c:v>0.17499999999999999</c:v>
                </c:pt>
                <c:pt idx="43">
                  <c:v>0.17916666666666667</c:v>
                </c:pt>
                <c:pt idx="44">
                  <c:v>0.18333333333333332</c:v>
                </c:pt>
                <c:pt idx="45">
                  <c:v>0.1875</c:v>
                </c:pt>
                <c:pt idx="46">
                  <c:v>0.19166666666666668</c:v>
                </c:pt>
                <c:pt idx="47">
                  <c:v>0.19583333333333333</c:v>
                </c:pt>
                <c:pt idx="48">
                  <c:v>0.2</c:v>
                </c:pt>
                <c:pt idx="49">
                  <c:v>0.20416666666666666</c:v>
                </c:pt>
                <c:pt idx="50">
                  <c:v>0.20833333333333334</c:v>
                </c:pt>
                <c:pt idx="51">
                  <c:v>0.21249999999999999</c:v>
                </c:pt>
                <c:pt idx="52">
                  <c:v>0.21666666666666667</c:v>
                </c:pt>
                <c:pt idx="53">
                  <c:v>0.22083333333333333</c:v>
                </c:pt>
                <c:pt idx="54">
                  <c:v>0.22500000000000001</c:v>
                </c:pt>
                <c:pt idx="55">
                  <c:v>0.22916666666666666</c:v>
                </c:pt>
                <c:pt idx="56">
                  <c:v>0.23333333333333334</c:v>
                </c:pt>
                <c:pt idx="57">
                  <c:v>0.23749999999999999</c:v>
                </c:pt>
                <c:pt idx="58">
                  <c:v>0.24166666666666667</c:v>
                </c:pt>
                <c:pt idx="59">
                  <c:v>0.24583333333333332</c:v>
                </c:pt>
                <c:pt idx="60">
                  <c:v>0.25</c:v>
                </c:pt>
                <c:pt idx="61">
                  <c:v>0.25416666666666665</c:v>
                </c:pt>
                <c:pt idx="62">
                  <c:v>0.25833333333333336</c:v>
                </c:pt>
                <c:pt idx="63">
                  <c:v>0.26250000000000001</c:v>
                </c:pt>
                <c:pt idx="64">
                  <c:v>0.26666666666666666</c:v>
                </c:pt>
                <c:pt idx="65">
                  <c:v>0.27083333333333331</c:v>
                </c:pt>
                <c:pt idx="66">
                  <c:v>0.27500000000000002</c:v>
                </c:pt>
                <c:pt idx="67">
                  <c:v>0.27916666666666667</c:v>
                </c:pt>
                <c:pt idx="68">
                  <c:v>0.28333333333333333</c:v>
                </c:pt>
                <c:pt idx="69">
                  <c:v>0.28749999999999998</c:v>
                </c:pt>
                <c:pt idx="70">
                  <c:v>0.29166666666666669</c:v>
                </c:pt>
                <c:pt idx="71">
                  <c:v>0.29583333333333334</c:v>
                </c:pt>
                <c:pt idx="72">
                  <c:v>0.3</c:v>
                </c:pt>
                <c:pt idx="73">
                  <c:v>0.30416666666666664</c:v>
                </c:pt>
                <c:pt idx="74">
                  <c:v>0.30833333333333335</c:v>
                </c:pt>
                <c:pt idx="75">
                  <c:v>0.3125</c:v>
                </c:pt>
                <c:pt idx="76">
                  <c:v>0.31666666666666665</c:v>
                </c:pt>
                <c:pt idx="77">
                  <c:v>0.32083333333333336</c:v>
                </c:pt>
                <c:pt idx="78">
                  <c:v>0.32500000000000001</c:v>
                </c:pt>
                <c:pt idx="79">
                  <c:v>0.32916666666666666</c:v>
                </c:pt>
                <c:pt idx="80">
                  <c:v>0.33333333333333331</c:v>
                </c:pt>
                <c:pt idx="81">
                  <c:v>0.33750000000000002</c:v>
                </c:pt>
                <c:pt idx="82">
                  <c:v>0.34166666666666667</c:v>
                </c:pt>
                <c:pt idx="83">
                  <c:v>0.34583333333333333</c:v>
                </c:pt>
                <c:pt idx="84">
                  <c:v>0.35</c:v>
                </c:pt>
                <c:pt idx="85">
                  <c:v>0.35416666666666669</c:v>
                </c:pt>
                <c:pt idx="86">
                  <c:v>0.35833333333333334</c:v>
                </c:pt>
                <c:pt idx="87">
                  <c:v>0.36249999999999999</c:v>
                </c:pt>
                <c:pt idx="88">
                  <c:v>0.36666666666666664</c:v>
                </c:pt>
                <c:pt idx="89">
                  <c:v>0.37083333333333335</c:v>
                </c:pt>
                <c:pt idx="90">
                  <c:v>0.375</c:v>
                </c:pt>
                <c:pt idx="91">
                  <c:v>0.37916666666666665</c:v>
                </c:pt>
                <c:pt idx="92">
                  <c:v>0.38333333333333336</c:v>
                </c:pt>
                <c:pt idx="93">
                  <c:v>0.38750000000000001</c:v>
                </c:pt>
                <c:pt idx="94">
                  <c:v>0.39166666666666666</c:v>
                </c:pt>
                <c:pt idx="95">
                  <c:v>0.39583333333333331</c:v>
                </c:pt>
                <c:pt idx="96">
                  <c:v>0.4</c:v>
                </c:pt>
                <c:pt idx="97">
                  <c:v>0.40416666666666667</c:v>
                </c:pt>
                <c:pt idx="98">
                  <c:v>0.40833333333333333</c:v>
                </c:pt>
                <c:pt idx="99">
                  <c:v>0.41249999999999998</c:v>
                </c:pt>
                <c:pt idx="100">
                  <c:v>0.41666666666666669</c:v>
                </c:pt>
                <c:pt idx="101">
                  <c:v>0.42083333333333334</c:v>
                </c:pt>
                <c:pt idx="102">
                  <c:v>0.42499999999999999</c:v>
                </c:pt>
                <c:pt idx="103">
                  <c:v>0.42916666666666664</c:v>
                </c:pt>
                <c:pt idx="104">
                  <c:v>0.43333333333333335</c:v>
                </c:pt>
                <c:pt idx="105">
                  <c:v>0.4375</c:v>
                </c:pt>
                <c:pt idx="106">
                  <c:v>0.44166666666666665</c:v>
                </c:pt>
                <c:pt idx="107">
                  <c:v>0.44583333333333336</c:v>
                </c:pt>
                <c:pt idx="108">
                  <c:v>0.45</c:v>
                </c:pt>
                <c:pt idx="109">
                  <c:v>0.45416666666666666</c:v>
                </c:pt>
                <c:pt idx="110">
                  <c:v>0.45833333333333331</c:v>
                </c:pt>
                <c:pt idx="111">
                  <c:v>0.46250000000000002</c:v>
                </c:pt>
                <c:pt idx="112">
                  <c:v>0.46666666666666667</c:v>
                </c:pt>
                <c:pt idx="113">
                  <c:v>0.47083333333333333</c:v>
                </c:pt>
                <c:pt idx="114">
                  <c:v>0.47499999999999998</c:v>
                </c:pt>
                <c:pt idx="115">
                  <c:v>0.47916666666666669</c:v>
                </c:pt>
                <c:pt idx="116">
                  <c:v>0.48333333333333334</c:v>
                </c:pt>
                <c:pt idx="117">
                  <c:v>0.48749999999999999</c:v>
                </c:pt>
                <c:pt idx="118">
                  <c:v>0.49166666666666664</c:v>
                </c:pt>
                <c:pt idx="119">
                  <c:v>0.49583333333333335</c:v>
                </c:pt>
                <c:pt idx="120">
                  <c:v>0.5</c:v>
                </c:pt>
                <c:pt idx="121">
                  <c:v>0.50416666666666665</c:v>
                </c:pt>
                <c:pt idx="122">
                  <c:v>0.5083333333333333</c:v>
                </c:pt>
                <c:pt idx="123">
                  <c:v>0.51249999999999996</c:v>
                </c:pt>
                <c:pt idx="124">
                  <c:v>0.51666666666666672</c:v>
                </c:pt>
                <c:pt idx="125">
                  <c:v>0.52083333333333337</c:v>
                </c:pt>
                <c:pt idx="126">
                  <c:v>0.52500000000000002</c:v>
                </c:pt>
                <c:pt idx="127">
                  <c:v>0.52916666666666667</c:v>
                </c:pt>
                <c:pt idx="128">
                  <c:v>0.53333333333333333</c:v>
                </c:pt>
                <c:pt idx="129">
                  <c:v>0.53749999999999998</c:v>
                </c:pt>
                <c:pt idx="130">
                  <c:v>0.54166666666666663</c:v>
                </c:pt>
                <c:pt idx="131">
                  <c:v>0.54583333333333328</c:v>
                </c:pt>
                <c:pt idx="132">
                  <c:v>0.55000000000000004</c:v>
                </c:pt>
                <c:pt idx="133">
                  <c:v>0.5541666666666667</c:v>
                </c:pt>
                <c:pt idx="134">
                  <c:v>0.55833333333333335</c:v>
                </c:pt>
                <c:pt idx="135">
                  <c:v>0.5625</c:v>
                </c:pt>
                <c:pt idx="136">
                  <c:v>0.56666666666666665</c:v>
                </c:pt>
                <c:pt idx="137">
                  <c:v>0.5708333333333333</c:v>
                </c:pt>
                <c:pt idx="138">
                  <c:v>0.57499999999999996</c:v>
                </c:pt>
                <c:pt idx="139">
                  <c:v>0.57916666666666672</c:v>
                </c:pt>
                <c:pt idx="140">
                  <c:v>0.58333333333333337</c:v>
                </c:pt>
                <c:pt idx="141">
                  <c:v>0.58750000000000002</c:v>
                </c:pt>
                <c:pt idx="142">
                  <c:v>0.59166666666666667</c:v>
                </c:pt>
                <c:pt idx="143">
                  <c:v>0.59583333333333333</c:v>
                </c:pt>
                <c:pt idx="144">
                  <c:v>0.6</c:v>
                </c:pt>
                <c:pt idx="145">
                  <c:v>0.60416666666666663</c:v>
                </c:pt>
                <c:pt idx="146">
                  <c:v>0.60833333333333328</c:v>
                </c:pt>
                <c:pt idx="147">
                  <c:v>0.61250000000000004</c:v>
                </c:pt>
                <c:pt idx="148">
                  <c:v>0.6166666666666667</c:v>
                </c:pt>
                <c:pt idx="149">
                  <c:v>0.62083333333333335</c:v>
                </c:pt>
                <c:pt idx="150">
                  <c:v>0.625</c:v>
                </c:pt>
                <c:pt idx="151">
                  <c:v>0.62916666666666665</c:v>
                </c:pt>
                <c:pt idx="152">
                  <c:v>0.6333333333333333</c:v>
                </c:pt>
                <c:pt idx="153">
                  <c:v>0.63749999999999996</c:v>
                </c:pt>
                <c:pt idx="154">
                  <c:v>0.64166666666666672</c:v>
                </c:pt>
                <c:pt idx="155">
                  <c:v>0.64583333333333337</c:v>
                </c:pt>
                <c:pt idx="156">
                  <c:v>0.65</c:v>
                </c:pt>
                <c:pt idx="157">
                  <c:v>0.65416666666666667</c:v>
                </c:pt>
                <c:pt idx="158">
                  <c:v>0.65833333333333333</c:v>
                </c:pt>
                <c:pt idx="159">
                  <c:v>0.66249999999999998</c:v>
                </c:pt>
                <c:pt idx="160">
                  <c:v>0.66666666666666663</c:v>
                </c:pt>
                <c:pt idx="161">
                  <c:v>0.67083333333333328</c:v>
                </c:pt>
                <c:pt idx="162">
                  <c:v>0.67500000000000004</c:v>
                </c:pt>
                <c:pt idx="163">
                  <c:v>0.6791666666666667</c:v>
                </c:pt>
                <c:pt idx="164">
                  <c:v>0.68333333333333335</c:v>
                </c:pt>
                <c:pt idx="165">
                  <c:v>0.6875</c:v>
                </c:pt>
                <c:pt idx="166">
                  <c:v>0.69166666666666665</c:v>
                </c:pt>
                <c:pt idx="167">
                  <c:v>0.6958333333333333</c:v>
                </c:pt>
                <c:pt idx="168">
                  <c:v>0.7</c:v>
                </c:pt>
                <c:pt idx="169">
                  <c:v>0.70416666666666672</c:v>
                </c:pt>
                <c:pt idx="170">
                  <c:v>0.70833333333333337</c:v>
                </c:pt>
                <c:pt idx="171">
                  <c:v>0.71250000000000002</c:v>
                </c:pt>
                <c:pt idx="172">
                  <c:v>0.71666666666666667</c:v>
                </c:pt>
                <c:pt idx="173">
                  <c:v>0.72083333333333333</c:v>
                </c:pt>
                <c:pt idx="174">
                  <c:v>0.72499999999999998</c:v>
                </c:pt>
                <c:pt idx="175">
                  <c:v>0.72916666666666663</c:v>
                </c:pt>
                <c:pt idx="176">
                  <c:v>0.73333333333333328</c:v>
                </c:pt>
                <c:pt idx="177">
                  <c:v>0.73750000000000004</c:v>
                </c:pt>
                <c:pt idx="178">
                  <c:v>0.7416666666666667</c:v>
                </c:pt>
                <c:pt idx="179">
                  <c:v>0.74583333333333335</c:v>
                </c:pt>
                <c:pt idx="180">
                  <c:v>0.75</c:v>
                </c:pt>
                <c:pt idx="181">
                  <c:v>0.75416666666666665</c:v>
                </c:pt>
                <c:pt idx="182">
                  <c:v>0.7583333333333333</c:v>
                </c:pt>
                <c:pt idx="183">
                  <c:v>0.76249999999999996</c:v>
                </c:pt>
                <c:pt idx="184">
                  <c:v>0.76666666666666672</c:v>
                </c:pt>
                <c:pt idx="185">
                  <c:v>0.77083333333333337</c:v>
                </c:pt>
                <c:pt idx="186">
                  <c:v>0.77500000000000002</c:v>
                </c:pt>
                <c:pt idx="187">
                  <c:v>0.77916666666666667</c:v>
                </c:pt>
                <c:pt idx="188">
                  <c:v>0.78333333333333333</c:v>
                </c:pt>
                <c:pt idx="189">
                  <c:v>0.78749999999999998</c:v>
                </c:pt>
                <c:pt idx="190">
                  <c:v>0.79166666666666663</c:v>
                </c:pt>
                <c:pt idx="191">
                  <c:v>0.79583333333333328</c:v>
                </c:pt>
                <c:pt idx="192">
                  <c:v>0.8</c:v>
                </c:pt>
                <c:pt idx="193">
                  <c:v>0.8041666666666667</c:v>
                </c:pt>
                <c:pt idx="194">
                  <c:v>0.80833333333333335</c:v>
                </c:pt>
                <c:pt idx="195">
                  <c:v>0.8125</c:v>
                </c:pt>
                <c:pt idx="196">
                  <c:v>0.81666666666666665</c:v>
                </c:pt>
                <c:pt idx="197">
                  <c:v>0.8208333333333333</c:v>
                </c:pt>
                <c:pt idx="198">
                  <c:v>0.82499999999999996</c:v>
                </c:pt>
                <c:pt idx="199">
                  <c:v>0.82916666666666672</c:v>
                </c:pt>
                <c:pt idx="200">
                  <c:v>0.83333333333333337</c:v>
                </c:pt>
                <c:pt idx="201">
                  <c:v>0.83750000000000002</c:v>
                </c:pt>
                <c:pt idx="202">
                  <c:v>0.84166666666666667</c:v>
                </c:pt>
                <c:pt idx="203">
                  <c:v>0.84583333333333333</c:v>
                </c:pt>
                <c:pt idx="204">
                  <c:v>0.85</c:v>
                </c:pt>
                <c:pt idx="205">
                  <c:v>0.85416666666666663</c:v>
                </c:pt>
                <c:pt idx="206">
                  <c:v>0.85833333333333328</c:v>
                </c:pt>
                <c:pt idx="207">
                  <c:v>0.86250000000000004</c:v>
                </c:pt>
                <c:pt idx="208">
                  <c:v>0.8666666666666667</c:v>
                </c:pt>
                <c:pt idx="209">
                  <c:v>0.87083333333333335</c:v>
                </c:pt>
                <c:pt idx="210">
                  <c:v>0.875</c:v>
                </c:pt>
                <c:pt idx="211">
                  <c:v>0.87916666666666665</c:v>
                </c:pt>
                <c:pt idx="212">
                  <c:v>0.8833333333333333</c:v>
                </c:pt>
                <c:pt idx="213">
                  <c:v>0.88749999999999996</c:v>
                </c:pt>
                <c:pt idx="214">
                  <c:v>0.89166666666666672</c:v>
                </c:pt>
                <c:pt idx="215">
                  <c:v>0.89583333333333337</c:v>
                </c:pt>
                <c:pt idx="216">
                  <c:v>0.9</c:v>
                </c:pt>
                <c:pt idx="217">
                  <c:v>0.90416666666666667</c:v>
                </c:pt>
                <c:pt idx="218">
                  <c:v>0.90833333333333333</c:v>
                </c:pt>
                <c:pt idx="219">
                  <c:v>0.91249999999999998</c:v>
                </c:pt>
                <c:pt idx="220">
                  <c:v>0.91666666666666663</c:v>
                </c:pt>
                <c:pt idx="221">
                  <c:v>0.92083333333333328</c:v>
                </c:pt>
                <c:pt idx="222">
                  <c:v>0.92500000000000004</c:v>
                </c:pt>
                <c:pt idx="223">
                  <c:v>0.9291666666666667</c:v>
                </c:pt>
                <c:pt idx="224">
                  <c:v>0.93333333333333335</c:v>
                </c:pt>
                <c:pt idx="225">
                  <c:v>0.9375</c:v>
                </c:pt>
                <c:pt idx="226">
                  <c:v>0.94166666666666665</c:v>
                </c:pt>
                <c:pt idx="227">
                  <c:v>0.9458333333333333</c:v>
                </c:pt>
                <c:pt idx="228">
                  <c:v>0.95</c:v>
                </c:pt>
                <c:pt idx="229">
                  <c:v>0.95416666666666672</c:v>
                </c:pt>
                <c:pt idx="230">
                  <c:v>0.95833333333333337</c:v>
                </c:pt>
                <c:pt idx="231">
                  <c:v>0.96250000000000002</c:v>
                </c:pt>
                <c:pt idx="232">
                  <c:v>0.96666666666666667</c:v>
                </c:pt>
                <c:pt idx="233">
                  <c:v>0.97083333333333333</c:v>
                </c:pt>
                <c:pt idx="234">
                  <c:v>0.97499999999999998</c:v>
                </c:pt>
                <c:pt idx="235">
                  <c:v>0.97916666666666663</c:v>
                </c:pt>
                <c:pt idx="236">
                  <c:v>0.98333333333333328</c:v>
                </c:pt>
                <c:pt idx="237">
                  <c:v>0.98750000000000004</c:v>
                </c:pt>
                <c:pt idx="238">
                  <c:v>0.9916666666666667</c:v>
                </c:pt>
                <c:pt idx="239">
                  <c:v>0.99583333333333335</c:v>
                </c:pt>
                <c:pt idx="240">
                  <c:v>1</c:v>
                </c:pt>
                <c:pt idx="241">
                  <c:v>1.0041666666666667</c:v>
                </c:pt>
                <c:pt idx="242">
                  <c:v>1.0083333333333333</c:v>
                </c:pt>
                <c:pt idx="243">
                  <c:v>1.0125</c:v>
                </c:pt>
                <c:pt idx="244">
                  <c:v>1.0166666666666666</c:v>
                </c:pt>
                <c:pt idx="245">
                  <c:v>1.0208333333333333</c:v>
                </c:pt>
                <c:pt idx="246">
                  <c:v>1.0249999999999999</c:v>
                </c:pt>
                <c:pt idx="247">
                  <c:v>1.0291666666666666</c:v>
                </c:pt>
                <c:pt idx="248">
                  <c:v>1.0333333333333334</c:v>
                </c:pt>
                <c:pt idx="249">
                  <c:v>1.0375000000000001</c:v>
                </c:pt>
                <c:pt idx="250">
                  <c:v>1.0416666666666667</c:v>
                </c:pt>
                <c:pt idx="251">
                  <c:v>1.0458333333333334</c:v>
                </c:pt>
                <c:pt idx="252">
                  <c:v>1.05</c:v>
                </c:pt>
                <c:pt idx="253">
                  <c:v>1.0541666666666667</c:v>
                </c:pt>
                <c:pt idx="254">
                  <c:v>1.0583333333333333</c:v>
                </c:pt>
                <c:pt idx="255">
                  <c:v>1.0625</c:v>
                </c:pt>
                <c:pt idx="256">
                  <c:v>1.0666666666666667</c:v>
                </c:pt>
                <c:pt idx="257">
                  <c:v>1.0708333333333333</c:v>
                </c:pt>
                <c:pt idx="258">
                  <c:v>1.075</c:v>
                </c:pt>
                <c:pt idx="259">
                  <c:v>1.0791666666666666</c:v>
                </c:pt>
                <c:pt idx="260">
                  <c:v>1.0833333333333333</c:v>
                </c:pt>
                <c:pt idx="261">
                  <c:v>1.0874999999999999</c:v>
                </c:pt>
                <c:pt idx="262">
                  <c:v>1.0916666666666666</c:v>
                </c:pt>
                <c:pt idx="263">
                  <c:v>1.0958333333333334</c:v>
                </c:pt>
                <c:pt idx="264">
                  <c:v>1.1000000000000001</c:v>
                </c:pt>
                <c:pt idx="265">
                  <c:v>1.1041666666666667</c:v>
                </c:pt>
                <c:pt idx="266">
                  <c:v>1.1083333333333334</c:v>
                </c:pt>
                <c:pt idx="267">
                  <c:v>1.1125</c:v>
                </c:pt>
                <c:pt idx="268">
                  <c:v>1.1166666666666667</c:v>
                </c:pt>
                <c:pt idx="269">
                  <c:v>1.1208333333333333</c:v>
                </c:pt>
                <c:pt idx="270">
                  <c:v>1.125</c:v>
                </c:pt>
                <c:pt idx="271">
                  <c:v>1.1291666666666667</c:v>
                </c:pt>
                <c:pt idx="272">
                  <c:v>1.1333333333333333</c:v>
                </c:pt>
                <c:pt idx="273">
                  <c:v>1.1375</c:v>
                </c:pt>
                <c:pt idx="274">
                  <c:v>1.1416666666666666</c:v>
                </c:pt>
                <c:pt idx="275">
                  <c:v>1.1458333333333333</c:v>
                </c:pt>
                <c:pt idx="276">
                  <c:v>1.1499999999999999</c:v>
                </c:pt>
                <c:pt idx="277">
                  <c:v>1.1541666666666666</c:v>
                </c:pt>
                <c:pt idx="278">
                  <c:v>1.1583333333333334</c:v>
                </c:pt>
                <c:pt idx="279">
                  <c:v>1.1625000000000001</c:v>
                </c:pt>
                <c:pt idx="280">
                  <c:v>1.1666666666666667</c:v>
                </c:pt>
                <c:pt idx="281">
                  <c:v>1.1708333333333334</c:v>
                </c:pt>
                <c:pt idx="282">
                  <c:v>1.175</c:v>
                </c:pt>
                <c:pt idx="283">
                  <c:v>1.1791666666666667</c:v>
                </c:pt>
                <c:pt idx="284">
                  <c:v>1.1833333333333333</c:v>
                </c:pt>
                <c:pt idx="285">
                  <c:v>1.1875</c:v>
                </c:pt>
                <c:pt idx="286">
                  <c:v>1.1916666666666667</c:v>
                </c:pt>
                <c:pt idx="287">
                  <c:v>1.1958333333333333</c:v>
                </c:pt>
                <c:pt idx="288">
                  <c:v>1.2</c:v>
                </c:pt>
                <c:pt idx="289">
                  <c:v>1.2041666666666666</c:v>
                </c:pt>
                <c:pt idx="290">
                  <c:v>1.2083333333333333</c:v>
                </c:pt>
                <c:pt idx="291">
                  <c:v>1.2124999999999999</c:v>
                </c:pt>
                <c:pt idx="292">
                  <c:v>1.2166666666666666</c:v>
                </c:pt>
                <c:pt idx="293">
                  <c:v>1.2208333333333334</c:v>
                </c:pt>
                <c:pt idx="294">
                  <c:v>1.2250000000000001</c:v>
                </c:pt>
                <c:pt idx="295">
                  <c:v>1.2291666666666667</c:v>
                </c:pt>
                <c:pt idx="296">
                  <c:v>1.2333333333333334</c:v>
                </c:pt>
                <c:pt idx="297">
                  <c:v>1.2375</c:v>
                </c:pt>
                <c:pt idx="298">
                  <c:v>1.2416666666666667</c:v>
                </c:pt>
                <c:pt idx="299">
                  <c:v>1.2458333333333333</c:v>
                </c:pt>
                <c:pt idx="300">
                  <c:v>1.25</c:v>
                </c:pt>
                <c:pt idx="301">
                  <c:v>1.2541666666666667</c:v>
                </c:pt>
                <c:pt idx="302">
                  <c:v>1.2583333333333333</c:v>
                </c:pt>
                <c:pt idx="303">
                  <c:v>1.2625</c:v>
                </c:pt>
                <c:pt idx="304">
                  <c:v>1.2666666666666666</c:v>
                </c:pt>
                <c:pt idx="305">
                  <c:v>1.2708333333333333</c:v>
                </c:pt>
                <c:pt idx="306">
                  <c:v>1.2749999999999999</c:v>
                </c:pt>
                <c:pt idx="307">
                  <c:v>1.2791666666666666</c:v>
                </c:pt>
                <c:pt idx="308">
                  <c:v>1.2833333333333334</c:v>
                </c:pt>
                <c:pt idx="309">
                  <c:v>1.2875000000000001</c:v>
                </c:pt>
                <c:pt idx="310">
                  <c:v>1.2916666666666667</c:v>
                </c:pt>
                <c:pt idx="311">
                  <c:v>1.2958333333333334</c:v>
                </c:pt>
                <c:pt idx="312">
                  <c:v>1.3</c:v>
                </c:pt>
                <c:pt idx="313">
                  <c:v>1.3041666666666667</c:v>
                </c:pt>
                <c:pt idx="314">
                  <c:v>1.3083333333333333</c:v>
                </c:pt>
                <c:pt idx="315">
                  <c:v>1.3125</c:v>
                </c:pt>
                <c:pt idx="316">
                  <c:v>1.3166666666666667</c:v>
                </c:pt>
                <c:pt idx="317">
                  <c:v>1.3208333333333333</c:v>
                </c:pt>
                <c:pt idx="318">
                  <c:v>1.325</c:v>
                </c:pt>
                <c:pt idx="319">
                  <c:v>1.3291666666666666</c:v>
                </c:pt>
                <c:pt idx="320">
                  <c:v>1.3333333333333333</c:v>
                </c:pt>
                <c:pt idx="321">
                  <c:v>1.3374999999999999</c:v>
                </c:pt>
                <c:pt idx="322">
                  <c:v>1.3416666666666666</c:v>
                </c:pt>
                <c:pt idx="323">
                  <c:v>1.3458333333333334</c:v>
                </c:pt>
                <c:pt idx="324">
                  <c:v>1.35</c:v>
                </c:pt>
                <c:pt idx="325">
                  <c:v>1.3541666666666667</c:v>
                </c:pt>
                <c:pt idx="326">
                  <c:v>1.3583333333333334</c:v>
                </c:pt>
                <c:pt idx="327">
                  <c:v>1.3625</c:v>
                </c:pt>
                <c:pt idx="328">
                  <c:v>1.3666666666666667</c:v>
                </c:pt>
                <c:pt idx="329">
                  <c:v>1.3708333333333333</c:v>
                </c:pt>
                <c:pt idx="330">
                  <c:v>1.375</c:v>
                </c:pt>
                <c:pt idx="331">
                  <c:v>1.3791666666666667</c:v>
                </c:pt>
                <c:pt idx="332">
                  <c:v>1.3833333333333333</c:v>
                </c:pt>
                <c:pt idx="333">
                  <c:v>1.3875</c:v>
                </c:pt>
                <c:pt idx="334">
                  <c:v>1.3916666666666666</c:v>
                </c:pt>
                <c:pt idx="335">
                  <c:v>1.3958333333333333</c:v>
                </c:pt>
                <c:pt idx="336">
                  <c:v>1.4</c:v>
                </c:pt>
                <c:pt idx="337">
                  <c:v>1.4041666666666666</c:v>
                </c:pt>
                <c:pt idx="338">
                  <c:v>1.4083333333333334</c:v>
                </c:pt>
                <c:pt idx="339">
                  <c:v>1.4125000000000001</c:v>
                </c:pt>
                <c:pt idx="340">
                  <c:v>1.4166666666666667</c:v>
                </c:pt>
                <c:pt idx="341">
                  <c:v>1.4208333333333334</c:v>
                </c:pt>
                <c:pt idx="342">
                  <c:v>1.425</c:v>
                </c:pt>
                <c:pt idx="343">
                  <c:v>1.4291666666666667</c:v>
                </c:pt>
                <c:pt idx="344">
                  <c:v>1.4333333333333333</c:v>
                </c:pt>
                <c:pt idx="345">
                  <c:v>1.4375</c:v>
                </c:pt>
                <c:pt idx="346">
                  <c:v>1.4416666666666667</c:v>
                </c:pt>
                <c:pt idx="347">
                  <c:v>1.4458333333333333</c:v>
                </c:pt>
                <c:pt idx="348">
                  <c:v>1.45</c:v>
                </c:pt>
                <c:pt idx="349">
                  <c:v>1.4541666666666666</c:v>
                </c:pt>
                <c:pt idx="350">
                  <c:v>1.4583333333333333</c:v>
                </c:pt>
                <c:pt idx="351">
                  <c:v>1.4624999999999999</c:v>
                </c:pt>
                <c:pt idx="352">
                  <c:v>1.4666666666666666</c:v>
                </c:pt>
                <c:pt idx="353">
                  <c:v>1.4708333333333334</c:v>
                </c:pt>
                <c:pt idx="354">
                  <c:v>1.4750000000000001</c:v>
                </c:pt>
                <c:pt idx="355">
                  <c:v>1.4791666666666667</c:v>
                </c:pt>
                <c:pt idx="356">
                  <c:v>1.4833333333333334</c:v>
                </c:pt>
                <c:pt idx="357">
                  <c:v>1.4875</c:v>
                </c:pt>
                <c:pt idx="358">
                  <c:v>1.4916666666666667</c:v>
                </c:pt>
                <c:pt idx="359">
                  <c:v>1.4958333333333333</c:v>
                </c:pt>
                <c:pt idx="360">
                  <c:v>1.5</c:v>
                </c:pt>
                <c:pt idx="361">
                  <c:v>1.5041666666666667</c:v>
                </c:pt>
                <c:pt idx="362">
                  <c:v>1.5083333333333333</c:v>
                </c:pt>
                <c:pt idx="363">
                  <c:v>1.5125</c:v>
                </c:pt>
                <c:pt idx="364">
                  <c:v>1.5166666666666666</c:v>
                </c:pt>
                <c:pt idx="365">
                  <c:v>1.5208333333333333</c:v>
                </c:pt>
                <c:pt idx="366">
                  <c:v>1.5249999999999999</c:v>
                </c:pt>
                <c:pt idx="367">
                  <c:v>1.5291666666666666</c:v>
                </c:pt>
                <c:pt idx="368">
                  <c:v>1.5333333333333334</c:v>
                </c:pt>
                <c:pt idx="369">
                  <c:v>1.5375000000000001</c:v>
                </c:pt>
                <c:pt idx="370">
                  <c:v>1.5416666666666667</c:v>
                </c:pt>
                <c:pt idx="371">
                  <c:v>1.5458333333333334</c:v>
                </c:pt>
                <c:pt idx="372">
                  <c:v>1.55</c:v>
                </c:pt>
                <c:pt idx="373">
                  <c:v>1.5541666666666667</c:v>
                </c:pt>
                <c:pt idx="374">
                  <c:v>1.5583333333333333</c:v>
                </c:pt>
                <c:pt idx="375">
                  <c:v>1.5625</c:v>
                </c:pt>
                <c:pt idx="376">
                  <c:v>1.5666666666666667</c:v>
                </c:pt>
                <c:pt idx="377">
                  <c:v>1.5708333333333333</c:v>
                </c:pt>
                <c:pt idx="378">
                  <c:v>1.575</c:v>
                </c:pt>
                <c:pt idx="379">
                  <c:v>1.5791666666666666</c:v>
                </c:pt>
                <c:pt idx="380">
                  <c:v>1.5833333333333333</c:v>
                </c:pt>
                <c:pt idx="381">
                  <c:v>1.5874999999999999</c:v>
                </c:pt>
                <c:pt idx="382">
                  <c:v>1.5916666666666666</c:v>
                </c:pt>
                <c:pt idx="383">
                  <c:v>1.5958333333333334</c:v>
                </c:pt>
                <c:pt idx="384">
                  <c:v>1.6</c:v>
                </c:pt>
                <c:pt idx="385">
                  <c:v>1.6041666666666667</c:v>
                </c:pt>
                <c:pt idx="386">
                  <c:v>1.6083333333333334</c:v>
                </c:pt>
                <c:pt idx="387">
                  <c:v>1.6125</c:v>
                </c:pt>
                <c:pt idx="388">
                  <c:v>1.6166666666666667</c:v>
                </c:pt>
                <c:pt idx="389">
                  <c:v>1.6208333333333333</c:v>
                </c:pt>
                <c:pt idx="390">
                  <c:v>1.625</c:v>
                </c:pt>
                <c:pt idx="391">
                  <c:v>1.6291666666666667</c:v>
                </c:pt>
                <c:pt idx="392">
                  <c:v>1.6333333333333333</c:v>
                </c:pt>
                <c:pt idx="393">
                  <c:v>1.6375</c:v>
                </c:pt>
                <c:pt idx="394">
                  <c:v>1.6416666666666666</c:v>
                </c:pt>
                <c:pt idx="395">
                  <c:v>1.6458333333333333</c:v>
                </c:pt>
                <c:pt idx="396">
                  <c:v>1.65</c:v>
                </c:pt>
                <c:pt idx="397">
                  <c:v>1.6541666666666666</c:v>
                </c:pt>
                <c:pt idx="398">
                  <c:v>1.6583333333333334</c:v>
                </c:pt>
                <c:pt idx="399">
                  <c:v>1.6625000000000001</c:v>
                </c:pt>
                <c:pt idx="400">
                  <c:v>1.6666666666666667</c:v>
                </c:pt>
                <c:pt idx="401">
                  <c:v>1.6708333333333334</c:v>
                </c:pt>
                <c:pt idx="402">
                  <c:v>1.675</c:v>
                </c:pt>
                <c:pt idx="403">
                  <c:v>1.6791666666666667</c:v>
                </c:pt>
                <c:pt idx="404">
                  <c:v>1.6833333333333333</c:v>
                </c:pt>
                <c:pt idx="405">
                  <c:v>1.6875</c:v>
                </c:pt>
                <c:pt idx="406">
                  <c:v>1.6916666666666667</c:v>
                </c:pt>
                <c:pt idx="407">
                  <c:v>1.6958333333333333</c:v>
                </c:pt>
                <c:pt idx="408">
                  <c:v>1.7</c:v>
                </c:pt>
                <c:pt idx="409">
                  <c:v>1.7041666666666666</c:v>
                </c:pt>
                <c:pt idx="410">
                  <c:v>1.7083333333333333</c:v>
                </c:pt>
                <c:pt idx="411">
                  <c:v>1.7124999999999999</c:v>
                </c:pt>
                <c:pt idx="412">
                  <c:v>1.7166666666666666</c:v>
                </c:pt>
                <c:pt idx="413">
                  <c:v>1.7208333333333334</c:v>
                </c:pt>
                <c:pt idx="414">
                  <c:v>1.7250000000000001</c:v>
                </c:pt>
                <c:pt idx="415">
                  <c:v>1.7291666666666667</c:v>
                </c:pt>
                <c:pt idx="416">
                  <c:v>1.7333333333333334</c:v>
                </c:pt>
                <c:pt idx="417">
                  <c:v>1.7375</c:v>
                </c:pt>
                <c:pt idx="418">
                  <c:v>1.7416666666666667</c:v>
                </c:pt>
                <c:pt idx="419">
                  <c:v>1.7458333333333333</c:v>
                </c:pt>
                <c:pt idx="420">
                  <c:v>1.75</c:v>
                </c:pt>
                <c:pt idx="421">
                  <c:v>1.7541666666666667</c:v>
                </c:pt>
                <c:pt idx="422">
                  <c:v>1.7583333333333333</c:v>
                </c:pt>
                <c:pt idx="423">
                  <c:v>1.7625</c:v>
                </c:pt>
                <c:pt idx="424">
                  <c:v>1.7666666666666666</c:v>
                </c:pt>
                <c:pt idx="425">
                  <c:v>1.7708333333333333</c:v>
                </c:pt>
                <c:pt idx="426">
                  <c:v>1.7749999999999999</c:v>
                </c:pt>
                <c:pt idx="427">
                  <c:v>1.7791666666666666</c:v>
                </c:pt>
                <c:pt idx="428">
                  <c:v>1.7833333333333334</c:v>
                </c:pt>
                <c:pt idx="429">
                  <c:v>1.7875000000000001</c:v>
                </c:pt>
                <c:pt idx="430">
                  <c:v>1.7916666666666667</c:v>
                </c:pt>
                <c:pt idx="431">
                  <c:v>1.7958333333333334</c:v>
                </c:pt>
                <c:pt idx="432">
                  <c:v>1.8</c:v>
                </c:pt>
                <c:pt idx="433">
                  <c:v>1.8041666666666667</c:v>
                </c:pt>
                <c:pt idx="434">
                  <c:v>1.8083333333333333</c:v>
                </c:pt>
                <c:pt idx="435">
                  <c:v>1.8125</c:v>
                </c:pt>
                <c:pt idx="436">
                  <c:v>1.8166666666666667</c:v>
                </c:pt>
                <c:pt idx="437">
                  <c:v>1.8208333333333333</c:v>
                </c:pt>
                <c:pt idx="438">
                  <c:v>1.825</c:v>
                </c:pt>
                <c:pt idx="439">
                  <c:v>1.8291666666666666</c:v>
                </c:pt>
                <c:pt idx="440">
                  <c:v>1.8333333333333333</c:v>
                </c:pt>
                <c:pt idx="441">
                  <c:v>1.8374999999999999</c:v>
                </c:pt>
                <c:pt idx="442">
                  <c:v>1.8416666666666666</c:v>
                </c:pt>
                <c:pt idx="443">
                  <c:v>1.8458333333333334</c:v>
                </c:pt>
                <c:pt idx="444">
                  <c:v>1.85</c:v>
                </c:pt>
                <c:pt idx="445">
                  <c:v>1.8541666666666667</c:v>
                </c:pt>
                <c:pt idx="446">
                  <c:v>1.8583333333333334</c:v>
                </c:pt>
                <c:pt idx="447">
                  <c:v>1.8625</c:v>
                </c:pt>
                <c:pt idx="448">
                  <c:v>1.8666666666666667</c:v>
                </c:pt>
                <c:pt idx="449">
                  <c:v>1.8708333333333333</c:v>
                </c:pt>
                <c:pt idx="450">
                  <c:v>1.875</c:v>
                </c:pt>
                <c:pt idx="451">
                  <c:v>1.8791666666666667</c:v>
                </c:pt>
                <c:pt idx="452">
                  <c:v>1.8833333333333333</c:v>
                </c:pt>
                <c:pt idx="453">
                  <c:v>1.8875</c:v>
                </c:pt>
                <c:pt idx="454">
                  <c:v>1.8916666666666666</c:v>
                </c:pt>
                <c:pt idx="455">
                  <c:v>1.8958333333333333</c:v>
                </c:pt>
                <c:pt idx="456">
                  <c:v>1.9</c:v>
                </c:pt>
                <c:pt idx="457">
                  <c:v>1.9041666666666666</c:v>
                </c:pt>
                <c:pt idx="458">
                  <c:v>1.9083333333333334</c:v>
                </c:pt>
                <c:pt idx="459">
                  <c:v>1.9125000000000001</c:v>
                </c:pt>
                <c:pt idx="460">
                  <c:v>1.9166666666666667</c:v>
                </c:pt>
                <c:pt idx="461">
                  <c:v>1.9208333333333334</c:v>
                </c:pt>
                <c:pt idx="462">
                  <c:v>1.925</c:v>
                </c:pt>
                <c:pt idx="463">
                  <c:v>1.9291666666666667</c:v>
                </c:pt>
                <c:pt idx="464">
                  <c:v>1.9333333333333333</c:v>
                </c:pt>
                <c:pt idx="465">
                  <c:v>1.9375</c:v>
                </c:pt>
                <c:pt idx="466">
                  <c:v>1.9416666666666667</c:v>
                </c:pt>
                <c:pt idx="467">
                  <c:v>1.9458333333333333</c:v>
                </c:pt>
                <c:pt idx="468">
                  <c:v>1.95</c:v>
                </c:pt>
                <c:pt idx="469">
                  <c:v>1.9541666666666666</c:v>
                </c:pt>
                <c:pt idx="470">
                  <c:v>1.9583333333333333</c:v>
                </c:pt>
                <c:pt idx="471">
                  <c:v>1.9624999999999999</c:v>
                </c:pt>
                <c:pt idx="472">
                  <c:v>1.9666666666666666</c:v>
                </c:pt>
                <c:pt idx="473">
                  <c:v>1.9708333333333334</c:v>
                </c:pt>
                <c:pt idx="474">
                  <c:v>1.9750000000000001</c:v>
                </c:pt>
                <c:pt idx="475">
                  <c:v>1.9791666666666667</c:v>
                </c:pt>
                <c:pt idx="476">
                  <c:v>1.9833333333333334</c:v>
                </c:pt>
                <c:pt idx="477">
                  <c:v>1.9875</c:v>
                </c:pt>
                <c:pt idx="478">
                  <c:v>1.9916666666666667</c:v>
                </c:pt>
                <c:pt idx="479">
                  <c:v>1.9958333333333333</c:v>
                </c:pt>
                <c:pt idx="480">
                  <c:v>2</c:v>
                </c:pt>
                <c:pt idx="481">
                  <c:v>2.0041666666666669</c:v>
                </c:pt>
                <c:pt idx="482">
                  <c:v>2.0083333333333333</c:v>
                </c:pt>
                <c:pt idx="483">
                  <c:v>2.0125000000000002</c:v>
                </c:pt>
                <c:pt idx="484">
                  <c:v>2.0166666666666666</c:v>
                </c:pt>
                <c:pt idx="485">
                  <c:v>2.0208333333333335</c:v>
                </c:pt>
                <c:pt idx="486">
                  <c:v>2.0249999999999999</c:v>
                </c:pt>
                <c:pt idx="487">
                  <c:v>2.0291666666666668</c:v>
                </c:pt>
                <c:pt idx="488">
                  <c:v>2.0333333333333332</c:v>
                </c:pt>
                <c:pt idx="489">
                  <c:v>2.0375000000000001</c:v>
                </c:pt>
                <c:pt idx="490">
                  <c:v>2.0416666666666665</c:v>
                </c:pt>
                <c:pt idx="491">
                  <c:v>2.0458333333333334</c:v>
                </c:pt>
                <c:pt idx="492">
                  <c:v>2.0499999999999998</c:v>
                </c:pt>
                <c:pt idx="493">
                  <c:v>2.0541666666666667</c:v>
                </c:pt>
                <c:pt idx="494">
                  <c:v>2.0583333333333331</c:v>
                </c:pt>
              </c:numCache>
            </c:numRef>
          </c:xVal>
          <c:yVal>
            <c:numRef>
              <c:f>'All flow tests'!$C$3:$C$511</c:f>
              <c:numCache>
                <c:formatCode>General</c:formatCode>
                <c:ptCount val="509"/>
                <c:pt idx="0">
                  <c:v>0.14227294921875</c:v>
                </c:pt>
                <c:pt idx="1">
                  <c:v>0.14204638671875003</c:v>
                </c:pt>
                <c:pt idx="2">
                  <c:v>0.14176562500000001</c:v>
                </c:pt>
                <c:pt idx="3">
                  <c:v>0.1416884765625</c:v>
                </c:pt>
                <c:pt idx="4">
                  <c:v>0.14163525390625001</c:v>
                </c:pt>
                <c:pt idx="5">
                  <c:v>0.14160614013671877</c:v>
                </c:pt>
                <c:pt idx="6">
                  <c:v>0.14131530761718752</c:v>
                </c:pt>
                <c:pt idx="7">
                  <c:v>0.14060455322265628</c:v>
                </c:pt>
                <c:pt idx="8">
                  <c:v>0.14114282226562502</c:v>
                </c:pt>
                <c:pt idx="9">
                  <c:v>0.14115838623046875</c:v>
                </c:pt>
                <c:pt idx="10">
                  <c:v>0.14138244628906249</c:v>
                </c:pt>
                <c:pt idx="11">
                  <c:v>0.14129034423828124</c:v>
                </c:pt>
                <c:pt idx="12">
                  <c:v>0.14119628906250001</c:v>
                </c:pt>
                <c:pt idx="13">
                  <c:v>0.14125885009765624</c:v>
                </c:pt>
                <c:pt idx="14">
                  <c:v>0.14147912597656251</c:v>
                </c:pt>
                <c:pt idx="15">
                  <c:v>0.14079620361328124</c:v>
                </c:pt>
                <c:pt idx="16">
                  <c:v>0.14088037109375001</c:v>
                </c:pt>
                <c:pt idx="17">
                  <c:v>0.14152355957031251</c:v>
                </c:pt>
                <c:pt idx="18">
                  <c:v>0.14152661132812502</c:v>
                </c:pt>
                <c:pt idx="19">
                  <c:v>0.14109948730468749</c:v>
                </c:pt>
                <c:pt idx="20">
                  <c:v>0.14096435546875</c:v>
                </c:pt>
                <c:pt idx="21">
                  <c:v>0.14098864746093751</c:v>
                </c:pt>
                <c:pt idx="22">
                  <c:v>0.14060693359375001</c:v>
                </c:pt>
                <c:pt idx="23">
                  <c:v>0.14014093017578125</c:v>
                </c:pt>
                <c:pt idx="24">
                  <c:v>0.14005078125000001</c:v>
                </c:pt>
                <c:pt idx="25">
                  <c:v>0.13993164062499999</c:v>
                </c:pt>
                <c:pt idx="26">
                  <c:v>0.1396744384765625</c:v>
                </c:pt>
                <c:pt idx="27">
                  <c:v>0.13982391357421875</c:v>
                </c:pt>
                <c:pt idx="28">
                  <c:v>0.13978125</c:v>
                </c:pt>
                <c:pt idx="29">
                  <c:v>0.13921630859375</c:v>
                </c:pt>
                <c:pt idx="30">
                  <c:v>0.13875732421875003</c:v>
                </c:pt>
                <c:pt idx="31">
                  <c:v>0.13890051269531251</c:v>
                </c:pt>
                <c:pt idx="32">
                  <c:v>0.13846362304687501</c:v>
                </c:pt>
                <c:pt idx="33">
                  <c:v>0.13810638427734376</c:v>
                </c:pt>
                <c:pt idx="34">
                  <c:v>0.13860522460937499</c:v>
                </c:pt>
                <c:pt idx="35">
                  <c:v>0.13749420166015627</c:v>
                </c:pt>
                <c:pt idx="36">
                  <c:v>0.13774072265625001</c:v>
                </c:pt>
                <c:pt idx="37">
                  <c:v>0.13745703125</c:v>
                </c:pt>
                <c:pt idx="38">
                  <c:v>0.13728259277343752</c:v>
                </c:pt>
                <c:pt idx="39">
                  <c:v>0.13716210937500001</c:v>
                </c:pt>
                <c:pt idx="40">
                  <c:v>0.13703979492187501</c:v>
                </c:pt>
                <c:pt idx="41">
                  <c:v>0.13677496337890627</c:v>
                </c:pt>
                <c:pt idx="42">
                  <c:v>0.13583093261718751</c:v>
                </c:pt>
                <c:pt idx="43">
                  <c:v>0.13635101318359374</c:v>
                </c:pt>
                <c:pt idx="44">
                  <c:v>0.13639062500000002</c:v>
                </c:pt>
                <c:pt idx="45">
                  <c:v>0.13625885009765626</c:v>
                </c:pt>
                <c:pt idx="46">
                  <c:v>0.13578393554687501</c:v>
                </c:pt>
                <c:pt idx="47">
                  <c:v>0.13570477294921876</c:v>
                </c:pt>
                <c:pt idx="48">
                  <c:v>0.135938232421875</c:v>
                </c:pt>
                <c:pt idx="49">
                  <c:v>0.13577069091796873</c:v>
                </c:pt>
                <c:pt idx="50">
                  <c:v>0.13499877929687498</c:v>
                </c:pt>
                <c:pt idx="51">
                  <c:v>0.13525726318359374</c:v>
                </c:pt>
                <c:pt idx="52">
                  <c:v>0.13516992187499999</c:v>
                </c:pt>
                <c:pt idx="53">
                  <c:v>0.13487890624999999</c:v>
                </c:pt>
                <c:pt idx="54">
                  <c:v>0.13481689453124998</c:v>
                </c:pt>
                <c:pt idx="55">
                  <c:v>0.13498535156249999</c:v>
                </c:pt>
                <c:pt idx="56">
                  <c:v>0.13428173828125001</c:v>
                </c:pt>
                <c:pt idx="57">
                  <c:v>0.1345638427734375</c:v>
                </c:pt>
                <c:pt idx="58">
                  <c:v>0.13458337402343751</c:v>
                </c:pt>
                <c:pt idx="59">
                  <c:v>0.13483569335937501</c:v>
                </c:pt>
                <c:pt idx="60">
                  <c:v>0.13450195312499999</c:v>
                </c:pt>
                <c:pt idx="61">
                  <c:v>0.13431243896484374</c:v>
                </c:pt>
                <c:pt idx="62">
                  <c:v>0.13438574218750002</c:v>
                </c:pt>
                <c:pt idx="63">
                  <c:v>0.13439923095703124</c:v>
                </c:pt>
                <c:pt idx="64">
                  <c:v>0.13402758789062499</c:v>
                </c:pt>
                <c:pt idx="65">
                  <c:v>0.13389007568359373</c:v>
                </c:pt>
                <c:pt idx="66">
                  <c:v>0.1340474853515625</c:v>
                </c:pt>
                <c:pt idx="67">
                  <c:v>0.13381799316406251</c:v>
                </c:pt>
                <c:pt idx="68">
                  <c:v>0.13400341796875001</c:v>
                </c:pt>
                <c:pt idx="69">
                  <c:v>0.13362139892578126</c:v>
                </c:pt>
                <c:pt idx="70">
                  <c:v>0.13368530273437501</c:v>
                </c:pt>
                <c:pt idx="71">
                  <c:v>0.13347863769531249</c:v>
                </c:pt>
                <c:pt idx="72">
                  <c:v>0.13339013671875</c:v>
                </c:pt>
                <c:pt idx="73">
                  <c:v>0.1334205322265625</c:v>
                </c:pt>
                <c:pt idx="74">
                  <c:v>0.13320874023437501</c:v>
                </c:pt>
                <c:pt idx="75">
                  <c:v>0.13275329589843751</c:v>
                </c:pt>
                <c:pt idx="76">
                  <c:v>0.13250683593750001</c:v>
                </c:pt>
                <c:pt idx="77">
                  <c:v>0.13274365234374999</c:v>
                </c:pt>
                <c:pt idx="78">
                  <c:v>0.13307153320312501</c:v>
                </c:pt>
                <c:pt idx="79">
                  <c:v>0.13315600585937501</c:v>
                </c:pt>
                <c:pt idx="80">
                  <c:v>0.132598876953125</c:v>
                </c:pt>
                <c:pt idx="81">
                  <c:v>0.132354736328125</c:v>
                </c:pt>
                <c:pt idx="82">
                  <c:v>0.13189697265625</c:v>
                </c:pt>
                <c:pt idx="83">
                  <c:v>0.131591796875</c:v>
                </c:pt>
                <c:pt idx="84">
                  <c:v>0.1314697265625</c:v>
                </c:pt>
                <c:pt idx="85">
                  <c:v>0.13104248046875003</c:v>
                </c:pt>
                <c:pt idx="86">
                  <c:v>0.13037109375</c:v>
                </c:pt>
                <c:pt idx="87">
                  <c:v>0.1302490234375</c:v>
                </c:pt>
                <c:pt idx="88">
                  <c:v>0.129974365234375</c:v>
                </c:pt>
                <c:pt idx="89">
                  <c:v>0.1295166015625</c:v>
                </c:pt>
                <c:pt idx="90">
                  <c:v>0.1292724609375</c:v>
                </c:pt>
                <c:pt idx="91">
                  <c:v>0.129486083984375</c:v>
                </c:pt>
                <c:pt idx="92">
                  <c:v>0.1287841796875</c:v>
                </c:pt>
                <c:pt idx="93">
                  <c:v>0.12869262695312503</c:v>
                </c:pt>
                <c:pt idx="94">
                  <c:v>0.128326416015625</c:v>
                </c:pt>
                <c:pt idx="95">
                  <c:v>0.128631591796875</c:v>
                </c:pt>
                <c:pt idx="96">
                  <c:v>0.12835693359375</c:v>
                </c:pt>
                <c:pt idx="97">
                  <c:v>0.128265380859375</c:v>
                </c:pt>
                <c:pt idx="98">
                  <c:v>0.127838134765625</c:v>
                </c:pt>
                <c:pt idx="99">
                  <c:v>0.1275634765625</c:v>
                </c:pt>
                <c:pt idx="100">
                  <c:v>0.12744140625</c:v>
                </c:pt>
                <c:pt idx="101">
                  <c:v>0.1270751953125</c:v>
                </c:pt>
                <c:pt idx="102">
                  <c:v>0.126678466796875</c:v>
                </c:pt>
                <c:pt idx="103">
                  <c:v>0.126556396484375</c:v>
                </c:pt>
                <c:pt idx="104">
                  <c:v>0.126068115234375</c:v>
                </c:pt>
                <c:pt idx="105">
                  <c:v>0.12579345703125</c:v>
                </c:pt>
                <c:pt idx="106">
                  <c:v>0.12554931640625</c:v>
                </c:pt>
                <c:pt idx="107">
                  <c:v>0.125091552734375</c:v>
                </c:pt>
                <c:pt idx="108">
                  <c:v>0.125244140625</c:v>
                </c:pt>
                <c:pt idx="109">
                  <c:v>0.12457275390625</c:v>
                </c:pt>
                <c:pt idx="110">
                  <c:v>0.12451171875</c:v>
                </c:pt>
                <c:pt idx="111">
                  <c:v>0.1240234375</c:v>
                </c:pt>
                <c:pt idx="112">
                  <c:v>0.12384033203125</c:v>
                </c:pt>
                <c:pt idx="113">
                  <c:v>0.12374877929687499</c:v>
                </c:pt>
                <c:pt idx="114">
                  <c:v>0.12301635742187499</c:v>
                </c:pt>
                <c:pt idx="115">
                  <c:v>0.12298583984375001</c:v>
                </c:pt>
                <c:pt idx="116">
                  <c:v>0.12255859375</c:v>
                </c:pt>
                <c:pt idx="117">
                  <c:v>0.12237548828125</c:v>
                </c:pt>
                <c:pt idx="118">
                  <c:v>0.122222900390625</c:v>
                </c:pt>
                <c:pt idx="119">
                  <c:v>0.12188720703125</c:v>
                </c:pt>
                <c:pt idx="120">
                  <c:v>0.121551513671875</c:v>
                </c:pt>
                <c:pt idx="121">
                  <c:v>0.12164306640625</c:v>
                </c:pt>
                <c:pt idx="122">
                  <c:v>0.121124267578125</c:v>
                </c:pt>
                <c:pt idx="123">
                  <c:v>0.120941162109375</c:v>
                </c:pt>
                <c:pt idx="124">
                  <c:v>0.121185302734375</c:v>
                </c:pt>
                <c:pt idx="125">
                  <c:v>0.12063598632812501</c:v>
                </c:pt>
                <c:pt idx="126">
                  <c:v>0.12039184570312501</c:v>
                </c:pt>
                <c:pt idx="127">
                  <c:v>0.12026977539062501</c:v>
                </c:pt>
                <c:pt idx="128">
                  <c:v>0.11962890625</c:v>
                </c:pt>
                <c:pt idx="129">
                  <c:v>0.119720458984375</c:v>
                </c:pt>
                <c:pt idx="130">
                  <c:v>0.11941528320312501</c:v>
                </c:pt>
                <c:pt idx="131">
                  <c:v>0.119140625</c:v>
                </c:pt>
                <c:pt idx="132">
                  <c:v>0.1187744140625</c:v>
                </c:pt>
                <c:pt idx="133">
                  <c:v>0.11865234375</c:v>
                </c:pt>
                <c:pt idx="134">
                  <c:v>0.118408203125</c:v>
                </c:pt>
                <c:pt idx="135">
                  <c:v>0.117950439453125</c:v>
                </c:pt>
                <c:pt idx="136">
                  <c:v>0.11798095703125</c:v>
                </c:pt>
                <c:pt idx="137">
                  <c:v>0.11761474609375</c:v>
                </c:pt>
                <c:pt idx="138">
                  <c:v>0.117523193359375</c:v>
                </c:pt>
                <c:pt idx="139">
                  <c:v>0.11712646484375</c:v>
                </c:pt>
                <c:pt idx="140">
                  <c:v>0.116790771484375</c:v>
                </c:pt>
                <c:pt idx="141">
                  <c:v>0.11700439453125</c:v>
                </c:pt>
                <c:pt idx="142">
                  <c:v>0.116668701171875</c:v>
                </c:pt>
                <c:pt idx="143">
                  <c:v>0.116119384765625</c:v>
                </c:pt>
                <c:pt idx="144">
                  <c:v>0.116058349609375</c:v>
                </c:pt>
                <c:pt idx="145">
                  <c:v>0.11578369140625</c:v>
                </c:pt>
                <c:pt idx="146">
                  <c:v>0.11553955078125</c:v>
                </c:pt>
                <c:pt idx="147">
                  <c:v>0.115570068359375</c:v>
                </c:pt>
                <c:pt idx="148">
                  <c:v>0.11511230468750001</c:v>
                </c:pt>
                <c:pt idx="149">
                  <c:v>0.11480712890625</c:v>
                </c:pt>
                <c:pt idx="150">
                  <c:v>0.1146240234375</c:v>
                </c:pt>
                <c:pt idx="151">
                  <c:v>0.114410400390625</c:v>
                </c:pt>
                <c:pt idx="152">
                  <c:v>0.1142578125</c:v>
                </c:pt>
                <c:pt idx="153">
                  <c:v>0.113922119140625</c:v>
                </c:pt>
                <c:pt idx="154">
                  <c:v>0.113861083984375</c:v>
                </c:pt>
                <c:pt idx="155">
                  <c:v>0.113494873046875</c:v>
                </c:pt>
                <c:pt idx="156">
                  <c:v>0.113372802734375</c:v>
                </c:pt>
                <c:pt idx="157">
                  <c:v>0.11279296875</c:v>
                </c:pt>
                <c:pt idx="158">
                  <c:v>0.11334228515625</c:v>
                </c:pt>
                <c:pt idx="159">
                  <c:v>0.113189697265625</c:v>
                </c:pt>
                <c:pt idx="160">
                  <c:v>0.1134033203125</c:v>
                </c:pt>
                <c:pt idx="161">
                  <c:v>0.113525390625</c:v>
                </c:pt>
                <c:pt idx="162">
                  <c:v>0.113922119140625</c:v>
                </c:pt>
                <c:pt idx="163">
                  <c:v>0.11395263671875</c:v>
                </c:pt>
                <c:pt idx="164">
                  <c:v>0.113983154296875</c:v>
                </c:pt>
                <c:pt idx="165">
                  <c:v>0.11383056640625</c:v>
                </c:pt>
                <c:pt idx="166">
                  <c:v>0.113616943359375</c:v>
                </c:pt>
                <c:pt idx="167">
                  <c:v>0.11346435546875</c:v>
                </c:pt>
                <c:pt idx="168">
                  <c:v>0.11334228515625</c:v>
                </c:pt>
                <c:pt idx="169">
                  <c:v>0.11309814453125</c:v>
                </c:pt>
                <c:pt idx="170">
                  <c:v>0.11279296875</c:v>
                </c:pt>
                <c:pt idx="171">
                  <c:v>0.11260986328125</c:v>
                </c:pt>
                <c:pt idx="172">
                  <c:v>0.11251831054687501</c:v>
                </c:pt>
                <c:pt idx="173">
                  <c:v>0.112579345703125</c:v>
                </c:pt>
                <c:pt idx="174">
                  <c:v>0.112213134765625</c:v>
                </c:pt>
                <c:pt idx="175">
                  <c:v>0.112335205078125</c:v>
                </c:pt>
                <c:pt idx="176">
                  <c:v>0.112213134765625</c:v>
                </c:pt>
                <c:pt idx="177">
                  <c:v>0.11215209960937501</c:v>
                </c:pt>
                <c:pt idx="178">
                  <c:v>0.11203002929687501</c:v>
                </c:pt>
                <c:pt idx="179">
                  <c:v>0.111602783203125</c:v>
                </c:pt>
                <c:pt idx="180">
                  <c:v>0.1116943359375</c:v>
                </c:pt>
                <c:pt idx="181">
                  <c:v>0.11126708984375</c:v>
                </c:pt>
                <c:pt idx="182">
                  <c:v>0.11154174804687501</c:v>
                </c:pt>
                <c:pt idx="183">
                  <c:v>0.111328125</c:v>
                </c:pt>
                <c:pt idx="184">
                  <c:v>0.11141967773437501</c:v>
                </c:pt>
                <c:pt idx="185">
                  <c:v>0.11105346679687501</c:v>
                </c:pt>
                <c:pt idx="186">
                  <c:v>0.11093139648437501</c:v>
                </c:pt>
                <c:pt idx="187">
                  <c:v>0.11083984375</c:v>
                </c:pt>
                <c:pt idx="188">
                  <c:v>0.11065673828125</c:v>
                </c:pt>
                <c:pt idx="189">
                  <c:v>0.1107177734375</c:v>
                </c:pt>
                <c:pt idx="190">
                  <c:v>0.110382080078125</c:v>
                </c:pt>
                <c:pt idx="191">
                  <c:v>0.110382080078125</c:v>
                </c:pt>
                <c:pt idx="192">
                  <c:v>0.11041259765625</c:v>
                </c:pt>
                <c:pt idx="193">
                  <c:v>0.1102294921875</c:v>
                </c:pt>
                <c:pt idx="194">
                  <c:v>0.110260009765625</c:v>
                </c:pt>
                <c:pt idx="195">
                  <c:v>0.110198974609375</c:v>
                </c:pt>
                <c:pt idx="196">
                  <c:v>0.11016845703125</c:v>
                </c:pt>
                <c:pt idx="197">
                  <c:v>0.109710693359375</c:v>
                </c:pt>
                <c:pt idx="198">
                  <c:v>0.1099853515625</c:v>
                </c:pt>
                <c:pt idx="199">
                  <c:v>0.109893798828125</c:v>
                </c:pt>
                <c:pt idx="200">
                  <c:v>0.109832763671875</c:v>
                </c:pt>
                <c:pt idx="201">
                  <c:v>0.109527587890625</c:v>
                </c:pt>
                <c:pt idx="202">
                  <c:v>0.10992431640625</c:v>
                </c:pt>
                <c:pt idx="203">
                  <c:v>0.110260009765625</c:v>
                </c:pt>
                <c:pt idx="204">
                  <c:v>0.1102294921875</c:v>
                </c:pt>
                <c:pt idx="205">
                  <c:v>0.110015869140625</c:v>
                </c:pt>
                <c:pt idx="206">
                  <c:v>0.109954833984375</c:v>
                </c:pt>
                <c:pt idx="207">
                  <c:v>0.10992431640625</c:v>
                </c:pt>
                <c:pt idx="208">
                  <c:v>0.10931396484375001</c:v>
                </c:pt>
                <c:pt idx="209">
                  <c:v>0.109222412109375</c:v>
                </c:pt>
                <c:pt idx="210">
                  <c:v>0.1090087890625</c:v>
                </c:pt>
                <c:pt idx="211">
                  <c:v>0.10894775390625001</c:v>
                </c:pt>
                <c:pt idx="212">
                  <c:v>0.108551025390625</c:v>
                </c:pt>
                <c:pt idx="213">
                  <c:v>0.108978271484375</c:v>
                </c:pt>
                <c:pt idx="214">
                  <c:v>0.108795166015625</c:v>
                </c:pt>
                <c:pt idx="215">
                  <c:v>0.108642578125</c:v>
                </c:pt>
                <c:pt idx="216">
                  <c:v>0.108856201171875</c:v>
                </c:pt>
                <c:pt idx="217">
                  <c:v>0.10833740234375001</c:v>
                </c:pt>
                <c:pt idx="218">
                  <c:v>0.108184814453125</c:v>
                </c:pt>
                <c:pt idx="219">
                  <c:v>0.107818603515625</c:v>
                </c:pt>
                <c:pt idx="220">
                  <c:v>0.10791015625</c:v>
                </c:pt>
                <c:pt idx="221">
                  <c:v>0.10772705078125001</c:v>
                </c:pt>
                <c:pt idx="222">
                  <c:v>0.107635498046875</c:v>
                </c:pt>
                <c:pt idx="223">
                  <c:v>0.1075439453125</c:v>
                </c:pt>
                <c:pt idx="224">
                  <c:v>0.107147216796875</c:v>
                </c:pt>
                <c:pt idx="225">
                  <c:v>0.10723876953125001</c:v>
                </c:pt>
                <c:pt idx="226">
                  <c:v>0.1070556640625</c:v>
                </c:pt>
                <c:pt idx="227">
                  <c:v>0.106903076171875</c:v>
                </c:pt>
                <c:pt idx="228">
                  <c:v>0.10687255859375</c:v>
                </c:pt>
                <c:pt idx="229">
                  <c:v>0.106658935546875</c:v>
                </c:pt>
                <c:pt idx="230">
                  <c:v>0.106597900390625</c:v>
                </c:pt>
                <c:pt idx="231">
                  <c:v>0.106170654296875</c:v>
                </c:pt>
                <c:pt idx="232">
                  <c:v>0.106048583984375</c:v>
                </c:pt>
                <c:pt idx="233">
                  <c:v>0.10577392578125</c:v>
                </c:pt>
                <c:pt idx="234">
                  <c:v>0.105621337890625</c:v>
                </c:pt>
                <c:pt idx="235">
                  <c:v>0.105621337890625</c:v>
                </c:pt>
                <c:pt idx="236">
                  <c:v>0.105712890625</c:v>
                </c:pt>
                <c:pt idx="237">
                  <c:v>0.10525512695312501</c:v>
                </c:pt>
                <c:pt idx="238">
                  <c:v>0.105316162109375</c:v>
                </c:pt>
                <c:pt idx="239">
                  <c:v>0.105194091796875</c:v>
                </c:pt>
                <c:pt idx="240">
                  <c:v>0.105194091796875</c:v>
                </c:pt>
                <c:pt idx="241">
                  <c:v>0.105224609375</c:v>
                </c:pt>
                <c:pt idx="242">
                  <c:v>0.104583740234375</c:v>
                </c:pt>
                <c:pt idx="243">
                  <c:v>0.1046142578125</c:v>
                </c:pt>
                <c:pt idx="244">
                  <c:v>0.10443115234375</c:v>
                </c:pt>
                <c:pt idx="245">
                  <c:v>0.10440063476562501</c:v>
                </c:pt>
                <c:pt idx="246">
                  <c:v>0.104217529296875</c:v>
                </c:pt>
                <c:pt idx="247">
                  <c:v>0.10400390625</c:v>
                </c:pt>
                <c:pt idx="248">
                  <c:v>0.10379028320312501</c:v>
                </c:pt>
                <c:pt idx="249">
                  <c:v>0.10467529296875</c:v>
                </c:pt>
                <c:pt idx="250">
                  <c:v>0.10440063476562501</c:v>
                </c:pt>
                <c:pt idx="251">
                  <c:v>0.1041259765625</c:v>
                </c:pt>
                <c:pt idx="252">
                  <c:v>0.104095458984375</c:v>
                </c:pt>
                <c:pt idx="253">
                  <c:v>0.10406494140625</c:v>
                </c:pt>
                <c:pt idx="254">
                  <c:v>0.10391235351562501</c:v>
                </c:pt>
                <c:pt idx="255">
                  <c:v>0.10400390625</c:v>
                </c:pt>
                <c:pt idx="256">
                  <c:v>0.103851318359375</c:v>
                </c:pt>
                <c:pt idx="257">
                  <c:v>0.1038818359375</c:v>
                </c:pt>
                <c:pt idx="258">
                  <c:v>0.1038818359375</c:v>
                </c:pt>
                <c:pt idx="259">
                  <c:v>0.103759765625</c:v>
                </c:pt>
                <c:pt idx="260">
                  <c:v>0.103607177734375</c:v>
                </c:pt>
                <c:pt idx="261">
                  <c:v>0.103607177734375</c:v>
                </c:pt>
                <c:pt idx="262">
                  <c:v>0.10379028320312501</c:v>
                </c:pt>
                <c:pt idx="263">
                  <c:v>0.10366821289062501</c:v>
                </c:pt>
                <c:pt idx="264">
                  <c:v>0.103851318359375</c:v>
                </c:pt>
                <c:pt idx="265">
                  <c:v>0.103729248046875</c:v>
                </c:pt>
                <c:pt idx="266">
                  <c:v>0.10366821289062501</c:v>
                </c:pt>
                <c:pt idx="267">
                  <c:v>0.103851318359375</c:v>
                </c:pt>
                <c:pt idx="268">
                  <c:v>0.10379028320312501</c:v>
                </c:pt>
                <c:pt idx="269">
                  <c:v>0.103485107421875</c:v>
                </c:pt>
                <c:pt idx="270">
                  <c:v>0.103759765625</c:v>
                </c:pt>
                <c:pt idx="271">
                  <c:v>0.10394287109375</c:v>
                </c:pt>
                <c:pt idx="272">
                  <c:v>0.104217529296875</c:v>
                </c:pt>
                <c:pt idx="273">
                  <c:v>0.10415649414062501</c:v>
                </c:pt>
                <c:pt idx="274">
                  <c:v>0.10455322265625</c:v>
                </c:pt>
                <c:pt idx="275">
                  <c:v>0.104705810546875</c:v>
                </c:pt>
                <c:pt idx="276">
                  <c:v>0.10479736328125</c:v>
                </c:pt>
                <c:pt idx="277">
                  <c:v>0.1048583984375</c:v>
                </c:pt>
                <c:pt idx="278">
                  <c:v>0.10467529296875</c:v>
                </c:pt>
                <c:pt idx="279">
                  <c:v>0.10464477539062501</c:v>
                </c:pt>
                <c:pt idx="280">
                  <c:v>0.10464477539062501</c:v>
                </c:pt>
                <c:pt idx="281">
                  <c:v>0.10452270507812501</c:v>
                </c:pt>
                <c:pt idx="282">
                  <c:v>0.1046142578125</c:v>
                </c:pt>
                <c:pt idx="283">
                  <c:v>0.10455322265625</c:v>
                </c:pt>
                <c:pt idx="284">
                  <c:v>0.10464477539062501</c:v>
                </c:pt>
                <c:pt idx="285">
                  <c:v>0.1046142578125</c:v>
                </c:pt>
                <c:pt idx="286">
                  <c:v>0.10443115234375</c:v>
                </c:pt>
                <c:pt idx="287">
                  <c:v>0.104217529296875</c:v>
                </c:pt>
                <c:pt idx="288">
                  <c:v>0.103973388671875</c:v>
                </c:pt>
                <c:pt idx="289">
                  <c:v>0.10403442382812501</c:v>
                </c:pt>
                <c:pt idx="290">
                  <c:v>0.10406494140625</c:v>
                </c:pt>
                <c:pt idx="291">
                  <c:v>0.10391235351562501</c:v>
                </c:pt>
                <c:pt idx="292">
                  <c:v>0.10369873046875</c:v>
                </c:pt>
                <c:pt idx="293">
                  <c:v>0.103485107421875</c:v>
                </c:pt>
                <c:pt idx="294">
                  <c:v>0.103515625</c:v>
                </c:pt>
                <c:pt idx="295">
                  <c:v>0.103363037109375</c:v>
                </c:pt>
                <c:pt idx="296">
                  <c:v>0.103363037109375</c:v>
                </c:pt>
                <c:pt idx="297">
                  <c:v>0.103363037109375</c:v>
                </c:pt>
                <c:pt idx="298">
                  <c:v>0.1031494140625</c:v>
                </c:pt>
                <c:pt idx="299">
                  <c:v>0.102996826171875</c:v>
                </c:pt>
                <c:pt idx="300">
                  <c:v>0.10321044921875</c:v>
                </c:pt>
                <c:pt idx="301">
                  <c:v>0.103057861328125</c:v>
                </c:pt>
                <c:pt idx="302">
                  <c:v>0.102996826171875</c:v>
                </c:pt>
                <c:pt idx="303">
                  <c:v>0.1026611328125</c:v>
                </c:pt>
                <c:pt idx="304">
                  <c:v>0.1026611328125</c:v>
                </c:pt>
                <c:pt idx="305">
                  <c:v>0.1024169921875</c:v>
                </c:pt>
                <c:pt idx="306">
                  <c:v>0.10211181640625</c:v>
                </c:pt>
                <c:pt idx="307">
                  <c:v>0.102294921875</c:v>
                </c:pt>
                <c:pt idx="308">
                  <c:v>0.102569580078125</c:v>
                </c:pt>
                <c:pt idx="309">
                  <c:v>0.102264404296875</c:v>
                </c:pt>
                <c:pt idx="310">
                  <c:v>0.102630615234375</c:v>
                </c:pt>
                <c:pt idx="311">
                  <c:v>0.10272216796875</c:v>
                </c:pt>
                <c:pt idx="312">
                  <c:v>0.10247802734375</c:v>
                </c:pt>
                <c:pt idx="313">
                  <c:v>0.10247802734375</c:v>
                </c:pt>
                <c:pt idx="314">
                  <c:v>0.102294921875</c:v>
                </c:pt>
                <c:pt idx="315">
                  <c:v>0.10211181640625</c:v>
                </c:pt>
                <c:pt idx="316">
                  <c:v>0.1021728515625</c:v>
                </c:pt>
                <c:pt idx="317">
                  <c:v>0.10260009765625</c:v>
                </c:pt>
                <c:pt idx="318">
                  <c:v>0.102874755859375</c:v>
                </c:pt>
                <c:pt idx="319">
                  <c:v>0.102325439453125</c:v>
                </c:pt>
                <c:pt idx="320">
                  <c:v>0.102325439453125</c:v>
                </c:pt>
                <c:pt idx="321">
                  <c:v>0.102325439453125</c:v>
                </c:pt>
                <c:pt idx="322">
                  <c:v>0.1021728515625</c:v>
                </c:pt>
                <c:pt idx="323">
                  <c:v>0.102325439453125</c:v>
                </c:pt>
                <c:pt idx="324">
                  <c:v>0.1024169921875</c:v>
                </c:pt>
                <c:pt idx="325">
                  <c:v>0.10260009765625</c:v>
                </c:pt>
                <c:pt idx="326">
                  <c:v>0.10272216796875</c:v>
                </c:pt>
                <c:pt idx="327">
                  <c:v>0.102783203125</c:v>
                </c:pt>
                <c:pt idx="328">
                  <c:v>0.102813720703125</c:v>
                </c:pt>
                <c:pt idx="329">
                  <c:v>0.102630615234375</c:v>
                </c:pt>
                <c:pt idx="330">
                  <c:v>0.102783203125</c:v>
                </c:pt>
                <c:pt idx="331">
                  <c:v>0.1029052734375</c:v>
                </c:pt>
                <c:pt idx="332">
                  <c:v>0.102935791015625</c:v>
                </c:pt>
                <c:pt idx="333">
                  <c:v>0.102813720703125</c:v>
                </c:pt>
                <c:pt idx="334">
                  <c:v>0.100982666015625</c:v>
                </c:pt>
                <c:pt idx="335">
                  <c:v>0.102508544921875</c:v>
                </c:pt>
                <c:pt idx="336">
                  <c:v>0.1025390625</c:v>
                </c:pt>
                <c:pt idx="337">
                  <c:v>0.1025390625</c:v>
                </c:pt>
                <c:pt idx="338">
                  <c:v>0.10235595703125</c:v>
                </c:pt>
                <c:pt idx="339">
                  <c:v>0.102386474609375</c:v>
                </c:pt>
                <c:pt idx="340">
                  <c:v>0.102325439453125</c:v>
                </c:pt>
                <c:pt idx="341">
                  <c:v>0.102325439453125</c:v>
                </c:pt>
                <c:pt idx="342">
                  <c:v>0.102325439453125</c:v>
                </c:pt>
                <c:pt idx="343">
                  <c:v>0.10052490234375</c:v>
                </c:pt>
                <c:pt idx="344">
                  <c:v>0.10205078125</c:v>
                </c:pt>
                <c:pt idx="345">
                  <c:v>0.101959228515625</c:v>
                </c:pt>
                <c:pt idx="346">
                  <c:v>0.10198974609375</c:v>
                </c:pt>
                <c:pt idx="347">
                  <c:v>0.10174560546875</c:v>
                </c:pt>
                <c:pt idx="348">
                  <c:v>0.10150146484375</c:v>
                </c:pt>
                <c:pt idx="349">
                  <c:v>0.101806640625</c:v>
                </c:pt>
                <c:pt idx="350">
                  <c:v>0.10162353515625</c:v>
                </c:pt>
                <c:pt idx="351">
                  <c:v>0.101654052734375</c:v>
                </c:pt>
                <c:pt idx="352">
                  <c:v>0.101470947265625</c:v>
                </c:pt>
                <c:pt idx="353">
                  <c:v>0.1016845703125</c:v>
                </c:pt>
                <c:pt idx="354">
                  <c:v>0.10150146484375</c:v>
                </c:pt>
                <c:pt idx="355">
                  <c:v>0.101287841796875</c:v>
                </c:pt>
                <c:pt idx="356">
                  <c:v>0.10131835937500001</c:v>
                </c:pt>
                <c:pt idx="357">
                  <c:v>0.10113525390625</c:v>
                </c:pt>
                <c:pt idx="358">
                  <c:v>0.10107421875000001</c:v>
                </c:pt>
                <c:pt idx="359">
                  <c:v>0.10101318359375</c:v>
                </c:pt>
                <c:pt idx="360">
                  <c:v>0.10009765625000001</c:v>
                </c:pt>
                <c:pt idx="361">
                  <c:v>0.100982666015625</c:v>
                </c:pt>
                <c:pt idx="362">
                  <c:v>0.10150146484375</c:v>
                </c:pt>
                <c:pt idx="363">
                  <c:v>0.10113525390625</c:v>
                </c:pt>
                <c:pt idx="364">
                  <c:v>0.10125732421875</c:v>
                </c:pt>
                <c:pt idx="365">
                  <c:v>0.10119628906250001</c:v>
                </c:pt>
                <c:pt idx="366">
                  <c:v>0.101104736328125</c:v>
                </c:pt>
                <c:pt idx="367">
                  <c:v>0.101287841796875</c:v>
                </c:pt>
                <c:pt idx="368">
                  <c:v>0.101165771484375</c:v>
                </c:pt>
                <c:pt idx="369">
                  <c:v>0.100921630859375</c:v>
                </c:pt>
                <c:pt idx="370">
                  <c:v>0.10101318359375</c:v>
                </c:pt>
                <c:pt idx="371">
                  <c:v>0.100799560546875</c:v>
                </c:pt>
                <c:pt idx="372">
                  <c:v>0.10064697265625</c:v>
                </c:pt>
                <c:pt idx="373">
                  <c:v>0.10058593750000001</c:v>
                </c:pt>
                <c:pt idx="374">
                  <c:v>0.10064697265625</c:v>
                </c:pt>
                <c:pt idx="375">
                  <c:v>0.100799560546875</c:v>
                </c:pt>
                <c:pt idx="376">
                  <c:v>0.100311279296875</c:v>
                </c:pt>
                <c:pt idx="377">
                  <c:v>0.10095214843750001</c:v>
                </c:pt>
                <c:pt idx="378">
                  <c:v>0.100860595703125</c:v>
                </c:pt>
                <c:pt idx="379">
                  <c:v>0.10089111328125</c:v>
                </c:pt>
                <c:pt idx="380">
                  <c:v>0.100799560546875</c:v>
                </c:pt>
                <c:pt idx="381">
                  <c:v>0.100311279296875</c:v>
                </c:pt>
                <c:pt idx="382">
                  <c:v>0.100555419921875</c:v>
                </c:pt>
                <c:pt idx="383">
                  <c:v>0.10064697265625</c:v>
                </c:pt>
                <c:pt idx="384">
                  <c:v>0.100433349609375</c:v>
                </c:pt>
                <c:pt idx="385">
                  <c:v>0.100311279296875</c:v>
                </c:pt>
                <c:pt idx="386">
                  <c:v>0.100372314453125</c:v>
                </c:pt>
                <c:pt idx="387">
                  <c:v>0.100250244140625</c:v>
                </c:pt>
                <c:pt idx="388">
                  <c:v>0.10015869140625</c:v>
                </c:pt>
                <c:pt idx="389">
                  <c:v>0.10009765625000001</c:v>
                </c:pt>
                <c:pt idx="390">
                  <c:v>0.100006103515625</c:v>
                </c:pt>
                <c:pt idx="391">
                  <c:v>9.991455078125E-2</c:v>
                </c:pt>
                <c:pt idx="392">
                  <c:v>9.9945068359375E-2</c:v>
                </c:pt>
                <c:pt idx="393">
                  <c:v>9.9975585937500014E-2</c:v>
                </c:pt>
                <c:pt idx="394">
                  <c:v>9.979248046875E-2</c:v>
                </c:pt>
                <c:pt idx="395">
                  <c:v>9.9761962890625E-2</c:v>
                </c:pt>
                <c:pt idx="396">
                  <c:v>0.10009765625000001</c:v>
                </c:pt>
                <c:pt idx="397">
                  <c:v>0.10018920898437501</c:v>
                </c:pt>
                <c:pt idx="398">
                  <c:v>9.9945068359375014E-2</c:v>
                </c:pt>
                <c:pt idx="399">
                  <c:v>9.9884033203125E-2</c:v>
                </c:pt>
                <c:pt idx="400">
                  <c:v>9.9822998046875014E-2</c:v>
                </c:pt>
                <c:pt idx="401">
                  <c:v>9.991455078125E-2</c:v>
                </c:pt>
                <c:pt idx="402">
                  <c:v>9.954833984375E-2</c:v>
                </c:pt>
                <c:pt idx="403">
                  <c:v>9.9639892578125E-2</c:v>
                </c:pt>
                <c:pt idx="404">
                  <c:v>9.9639892578125E-2</c:v>
                </c:pt>
                <c:pt idx="405">
                  <c:v>9.954833984375E-2</c:v>
                </c:pt>
                <c:pt idx="406">
                  <c:v>9.9365234375E-2</c:v>
                </c:pt>
                <c:pt idx="407">
                  <c:v>9.9334716796875014E-2</c:v>
                </c:pt>
                <c:pt idx="408">
                  <c:v>9.765625E-2</c:v>
                </c:pt>
                <c:pt idx="409">
                  <c:v>9.942626953125E-2</c:v>
                </c:pt>
                <c:pt idx="410">
                  <c:v>9.9212646484375014E-2</c:v>
                </c:pt>
                <c:pt idx="411">
                  <c:v>9.893798828125E-2</c:v>
                </c:pt>
                <c:pt idx="412">
                  <c:v>9.918212890625E-2</c:v>
                </c:pt>
                <c:pt idx="413">
                  <c:v>9.9029541015625E-2</c:v>
                </c:pt>
                <c:pt idx="414">
                  <c:v>9.906005859375E-2</c:v>
                </c:pt>
                <c:pt idx="415">
                  <c:v>9.9090576171875014E-2</c:v>
                </c:pt>
                <c:pt idx="416">
                  <c:v>9.87548828125E-2</c:v>
                </c:pt>
                <c:pt idx="417">
                  <c:v>9.8968505859375014E-2</c:v>
                </c:pt>
                <c:pt idx="418">
                  <c:v>9.8968505859375014E-2</c:v>
                </c:pt>
                <c:pt idx="419">
                  <c:v>9.8602294921875014E-2</c:v>
                </c:pt>
                <c:pt idx="420">
                  <c:v>9.8541259765625E-2</c:v>
                </c:pt>
                <c:pt idx="421">
                  <c:v>9.85107421875E-2</c:v>
                </c:pt>
                <c:pt idx="422">
                  <c:v>9.86328125E-2</c:v>
                </c:pt>
                <c:pt idx="423">
                  <c:v>9.8388671875E-2</c:v>
                </c:pt>
                <c:pt idx="424">
                  <c:v>9.832763671875E-2</c:v>
                </c:pt>
                <c:pt idx="425">
                  <c:v>9.8358154296875014E-2</c:v>
                </c:pt>
                <c:pt idx="426">
                  <c:v>9.808349609375E-2</c:v>
                </c:pt>
                <c:pt idx="427">
                  <c:v>9.8052978515625E-2</c:v>
                </c:pt>
                <c:pt idx="428">
                  <c:v>9.8052978515625E-2</c:v>
                </c:pt>
                <c:pt idx="429">
                  <c:v>9.7900390625E-2</c:v>
                </c:pt>
                <c:pt idx="430">
                  <c:v>9.808349609375E-2</c:v>
                </c:pt>
                <c:pt idx="431">
                  <c:v>9.820556640625E-2</c:v>
                </c:pt>
                <c:pt idx="432">
                  <c:v>9.820556640625E-2</c:v>
                </c:pt>
                <c:pt idx="433">
                  <c:v>9.82666015625E-2</c:v>
                </c:pt>
                <c:pt idx="434">
                  <c:v>9.808349609375E-2</c:v>
                </c:pt>
                <c:pt idx="435">
                  <c:v>9.783935546875E-2</c:v>
                </c:pt>
                <c:pt idx="436">
                  <c:v>9.820556640625E-2</c:v>
                </c:pt>
                <c:pt idx="437">
                  <c:v>9.8114013671875014E-2</c:v>
                </c:pt>
                <c:pt idx="438">
                  <c:v>9.7991943359375014E-2</c:v>
                </c:pt>
                <c:pt idx="439">
                  <c:v>9.7930908203125E-2</c:v>
                </c:pt>
                <c:pt idx="440">
                  <c:v>9.7930908203125E-2</c:v>
                </c:pt>
                <c:pt idx="441">
                  <c:v>9.7869873046875014E-2</c:v>
                </c:pt>
                <c:pt idx="442">
                  <c:v>9.783935546875E-2</c:v>
                </c:pt>
                <c:pt idx="443">
                  <c:v>9.7808837890625E-2</c:v>
                </c:pt>
                <c:pt idx="444">
                  <c:v>9.759521484375E-2</c:v>
                </c:pt>
                <c:pt idx="445">
                  <c:v>9.7564697265625E-2</c:v>
                </c:pt>
                <c:pt idx="446">
                  <c:v>9.7686767578125E-2</c:v>
                </c:pt>
                <c:pt idx="447">
                  <c:v>9.7503662109375014E-2</c:v>
                </c:pt>
                <c:pt idx="448">
                  <c:v>9.7320556640625E-2</c:v>
                </c:pt>
                <c:pt idx="449">
                  <c:v>9.759521484375E-2</c:v>
                </c:pt>
                <c:pt idx="450">
                  <c:v>9.7381591796875014E-2</c:v>
                </c:pt>
                <c:pt idx="451">
                  <c:v>9.759521484375E-2</c:v>
                </c:pt>
                <c:pt idx="452">
                  <c:v>9.747314453125E-2</c:v>
                </c:pt>
                <c:pt idx="453">
                  <c:v>9.7503662109375014E-2</c:v>
                </c:pt>
                <c:pt idx="454">
                  <c:v>9.722900390625E-2</c:v>
                </c:pt>
                <c:pt idx="455">
                  <c:v>9.7137451171875014E-2</c:v>
                </c:pt>
                <c:pt idx="456">
                  <c:v>9.716796875E-2</c:v>
                </c:pt>
                <c:pt idx="457">
                  <c:v>9.7198486328125E-2</c:v>
                </c:pt>
                <c:pt idx="458">
                  <c:v>9.6954345703125E-2</c:v>
                </c:pt>
                <c:pt idx="459">
                  <c:v>9.7259521484375014E-2</c:v>
                </c:pt>
                <c:pt idx="460">
                  <c:v>9.7259521484375014E-2</c:v>
                </c:pt>
                <c:pt idx="461">
                  <c:v>9.7259521484375014E-2</c:v>
                </c:pt>
                <c:pt idx="462">
                  <c:v>9.7198486328125E-2</c:v>
                </c:pt>
                <c:pt idx="463">
                  <c:v>9.7076416015625E-2</c:v>
                </c:pt>
                <c:pt idx="464">
                  <c:v>9.7137451171875014E-2</c:v>
                </c:pt>
                <c:pt idx="465">
                  <c:v>9.710693359375E-2</c:v>
                </c:pt>
                <c:pt idx="466">
                  <c:v>9.6954345703125E-2</c:v>
                </c:pt>
                <c:pt idx="467">
                  <c:v>9.698486328125E-2</c:v>
                </c:pt>
                <c:pt idx="468">
                  <c:v>9.747314453125E-2</c:v>
                </c:pt>
                <c:pt idx="469">
                  <c:v>9.735107421875E-2</c:v>
                </c:pt>
                <c:pt idx="470">
                  <c:v>9.7625732421875014E-2</c:v>
                </c:pt>
                <c:pt idx="471">
                  <c:v>9.7198486328125E-2</c:v>
                </c:pt>
                <c:pt idx="472">
                  <c:v>9.72900390625E-2</c:v>
                </c:pt>
                <c:pt idx="473">
                  <c:v>9.7625732421875014E-2</c:v>
                </c:pt>
                <c:pt idx="474">
                  <c:v>9.7564697265625E-2</c:v>
                </c:pt>
                <c:pt idx="475">
                  <c:v>9.759521484375E-2</c:v>
                </c:pt>
                <c:pt idx="476">
                  <c:v>9.7137451171875014E-2</c:v>
                </c:pt>
                <c:pt idx="477">
                  <c:v>9.7381591796875014E-2</c:v>
                </c:pt>
                <c:pt idx="478">
                  <c:v>9.7503662109375014E-2</c:v>
                </c:pt>
                <c:pt idx="479">
                  <c:v>9.759521484375E-2</c:v>
                </c:pt>
                <c:pt idx="480">
                  <c:v>9.7412109375E-2</c:v>
                </c:pt>
                <c:pt idx="481">
                  <c:v>9.7503662109375014E-2</c:v>
                </c:pt>
                <c:pt idx="482">
                  <c:v>9.759521484375E-2</c:v>
                </c:pt>
                <c:pt idx="483">
                  <c:v>9.771728515625E-2</c:v>
                </c:pt>
                <c:pt idx="484">
                  <c:v>9.7320556640625E-2</c:v>
                </c:pt>
                <c:pt idx="485">
                  <c:v>9.7320556640625E-2</c:v>
                </c:pt>
                <c:pt idx="486">
                  <c:v>9.7076416015625E-2</c:v>
                </c:pt>
                <c:pt idx="487">
                  <c:v>9.7076416015625E-2</c:v>
                </c:pt>
                <c:pt idx="488">
                  <c:v>9.747314453125E-2</c:v>
                </c:pt>
                <c:pt idx="489">
                  <c:v>9.7442626953125E-2</c:v>
                </c:pt>
                <c:pt idx="490">
                  <c:v>9.722900390625E-2</c:v>
                </c:pt>
                <c:pt idx="491">
                  <c:v>9.7015380859375014E-2</c:v>
                </c:pt>
                <c:pt idx="492">
                  <c:v>9.7137451171875014E-2</c:v>
                </c:pt>
                <c:pt idx="493">
                  <c:v>9.698486328125E-2</c:v>
                </c:pt>
                <c:pt idx="494">
                  <c:v>9.686279296875E-2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8DA4-43D8-B6D5-75B431928799}"/>
            </c:ext>
          </c:extLst>
        </c:ser>
        <c:ser>
          <c:idx val="0"/>
          <c:order val="2"/>
          <c:tx>
            <c:strRef>
              <c:f>'All flow tests'!$B$2</c:f>
              <c:strCache>
                <c:ptCount val="1"/>
                <c:pt idx="0">
                  <c:v>Planar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'All flow tests'!$A$3:$A$511</c:f>
              <c:numCache>
                <c:formatCode>General</c:formatCode>
                <c:ptCount val="509"/>
                <c:pt idx="0">
                  <c:v>0</c:v>
                </c:pt>
                <c:pt idx="1">
                  <c:v>4.1666666666666666E-3</c:v>
                </c:pt>
                <c:pt idx="2">
                  <c:v>8.3333333333333332E-3</c:v>
                </c:pt>
                <c:pt idx="3">
                  <c:v>1.2500000000000001E-2</c:v>
                </c:pt>
                <c:pt idx="4">
                  <c:v>1.6666666666666666E-2</c:v>
                </c:pt>
                <c:pt idx="5">
                  <c:v>2.0833333333333332E-2</c:v>
                </c:pt>
                <c:pt idx="6">
                  <c:v>2.5000000000000001E-2</c:v>
                </c:pt>
                <c:pt idx="7">
                  <c:v>2.9166666666666667E-2</c:v>
                </c:pt>
                <c:pt idx="8">
                  <c:v>3.3333333333333333E-2</c:v>
                </c:pt>
                <c:pt idx="9">
                  <c:v>3.7499999999999999E-2</c:v>
                </c:pt>
                <c:pt idx="10">
                  <c:v>4.1666666666666664E-2</c:v>
                </c:pt>
                <c:pt idx="11">
                  <c:v>4.583333333333333E-2</c:v>
                </c:pt>
                <c:pt idx="12">
                  <c:v>0.05</c:v>
                </c:pt>
                <c:pt idx="13">
                  <c:v>5.4166666666666669E-2</c:v>
                </c:pt>
                <c:pt idx="14">
                  <c:v>5.8333333333333334E-2</c:v>
                </c:pt>
                <c:pt idx="15">
                  <c:v>6.25E-2</c:v>
                </c:pt>
                <c:pt idx="16">
                  <c:v>6.6666666666666666E-2</c:v>
                </c:pt>
                <c:pt idx="17">
                  <c:v>7.0833333333333331E-2</c:v>
                </c:pt>
                <c:pt idx="18">
                  <c:v>7.4999999999999997E-2</c:v>
                </c:pt>
                <c:pt idx="19">
                  <c:v>7.9166666666666663E-2</c:v>
                </c:pt>
                <c:pt idx="20">
                  <c:v>8.3333333333333329E-2</c:v>
                </c:pt>
                <c:pt idx="21">
                  <c:v>8.7499999999999994E-2</c:v>
                </c:pt>
                <c:pt idx="22">
                  <c:v>9.166666666666666E-2</c:v>
                </c:pt>
                <c:pt idx="23">
                  <c:v>9.583333333333334E-2</c:v>
                </c:pt>
                <c:pt idx="24">
                  <c:v>0.1</c:v>
                </c:pt>
                <c:pt idx="25">
                  <c:v>0.10416666666666667</c:v>
                </c:pt>
                <c:pt idx="26">
                  <c:v>0.10833333333333334</c:v>
                </c:pt>
                <c:pt idx="27">
                  <c:v>0.1125</c:v>
                </c:pt>
                <c:pt idx="28">
                  <c:v>0.11666666666666667</c:v>
                </c:pt>
                <c:pt idx="29">
                  <c:v>0.12083333333333333</c:v>
                </c:pt>
                <c:pt idx="30">
                  <c:v>0.125</c:v>
                </c:pt>
                <c:pt idx="31">
                  <c:v>0.12916666666666668</c:v>
                </c:pt>
                <c:pt idx="32">
                  <c:v>0.13333333333333333</c:v>
                </c:pt>
                <c:pt idx="33">
                  <c:v>0.13750000000000001</c:v>
                </c:pt>
                <c:pt idx="34">
                  <c:v>0.14166666666666666</c:v>
                </c:pt>
                <c:pt idx="35">
                  <c:v>0.14583333333333334</c:v>
                </c:pt>
                <c:pt idx="36">
                  <c:v>0.15</c:v>
                </c:pt>
                <c:pt idx="37">
                  <c:v>0.15416666666666667</c:v>
                </c:pt>
                <c:pt idx="38">
                  <c:v>0.15833333333333333</c:v>
                </c:pt>
                <c:pt idx="39">
                  <c:v>0.16250000000000001</c:v>
                </c:pt>
                <c:pt idx="40">
                  <c:v>0.16666666666666666</c:v>
                </c:pt>
                <c:pt idx="41">
                  <c:v>0.17083333333333334</c:v>
                </c:pt>
                <c:pt idx="42">
                  <c:v>0.17499999999999999</c:v>
                </c:pt>
                <c:pt idx="43">
                  <c:v>0.17916666666666667</c:v>
                </c:pt>
                <c:pt idx="44">
                  <c:v>0.18333333333333332</c:v>
                </c:pt>
                <c:pt idx="45">
                  <c:v>0.1875</c:v>
                </c:pt>
                <c:pt idx="46">
                  <c:v>0.19166666666666668</c:v>
                </c:pt>
                <c:pt idx="47">
                  <c:v>0.19583333333333333</c:v>
                </c:pt>
                <c:pt idx="48">
                  <c:v>0.2</c:v>
                </c:pt>
                <c:pt idx="49">
                  <c:v>0.20416666666666666</c:v>
                </c:pt>
                <c:pt idx="50">
                  <c:v>0.20833333333333334</c:v>
                </c:pt>
                <c:pt idx="51">
                  <c:v>0.21249999999999999</c:v>
                </c:pt>
                <c:pt idx="52">
                  <c:v>0.21666666666666667</c:v>
                </c:pt>
                <c:pt idx="53">
                  <c:v>0.22083333333333333</c:v>
                </c:pt>
                <c:pt idx="54">
                  <c:v>0.22500000000000001</c:v>
                </c:pt>
                <c:pt idx="55">
                  <c:v>0.22916666666666666</c:v>
                </c:pt>
                <c:pt idx="56">
                  <c:v>0.23333333333333334</c:v>
                </c:pt>
                <c:pt idx="57">
                  <c:v>0.23749999999999999</c:v>
                </c:pt>
                <c:pt idx="58">
                  <c:v>0.24166666666666667</c:v>
                </c:pt>
                <c:pt idx="59">
                  <c:v>0.24583333333333332</c:v>
                </c:pt>
                <c:pt idx="60">
                  <c:v>0.25</c:v>
                </c:pt>
                <c:pt idx="61">
                  <c:v>0.25416666666666665</c:v>
                </c:pt>
                <c:pt idx="62">
                  <c:v>0.25833333333333336</c:v>
                </c:pt>
                <c:pt idx="63">
                  <c:v>0.26250000000000001</c:v>
                </c:pt>
                <c:pt idx="64">
                  <c:v>0.26666666666666666</c:v>
                </c:pt>
                <c:pt idx="65">
                  <c:v>0.27083333333333331</c:v>
                </c:pt>
                <c:pt idx="66">
                  <c:v>0.27500000000000002</c:v>
                </c:pt>
                <c:pt idx="67">
                  <c:v>0.27916666666666667</c:v>
                </c:pt>
                <c:pt idx="68">
                  <c:v>0.28333333333333333</c:v>
                </c:pt>
                <c:pt idx="69">
                  <c:v>0.28749999999999998</c:v>
                </c:pt>
                <c:pt idx="70">
                  <c:v>0.29166666666666669</c:v>
                </c:pt>
                <c:pt idx="71">
                  <c:v>0.29583333333333334</c:v>
                </c:pt>
                <c:pt idx="72">
                  <c:v>0.3</c:v>
                </c:pt>
                <c:pt idx="73">
                  <c:v>0.30416666666666664</c:v>
                </c:pt>
                <c:pt idx="74">
                  <c:v>0.30833333333333335</c:v>
                </c:pt>
                <c:pt idx="75">
                  <c:v>0.3125</c:v>
                </c:pt>
                <c:pt idx="76">
                  <c:v>0.31666666666666665</c:v>
                </c:pt>
                <c:pt idx="77">
                  <c:v>0.32083333333333336</c:v>
                </c:pt>
                <c:pt idx="78">
                  <c:v>0.32500000000000001</c:v>
                </c:pt>
                <c:pt idx="79">
                  <c:v>0.32916666666666666</c:v>
                </c:pt>
                <c:pt idx="80">
                  <c:v>0.33333333333333331</c:v>
                </c:pt>
                <c:pt idx="81">
                  <c:v>0.33750000000000002</c:v>
                </c:pt>
                <c:pt idx="82">
                  <c:v>0.34166666666666667</c:v>
                </c:pt>
                <c:pt idx="83">
                  <c:v>0.34583333333333333</c:v>
                </c:pt>
                <c:pt idx="84">
                  <c:v>0.35</c:v>
                </c:pt>
                <c:pt idx="85">
                  <c:v>0.35416666666666669</c:v>
                </c:pt>
                <c:pt idx="86">
                  <c:v>0.35833333333333334</c:v>
                </c:pt>
                <c:pt idx="87">
                  <c:v>0.36249999999999999</c:v>
                </c:pt>
                <c:pt idx="88">
                  <c:v>0.36666666666666664</c:v>
                </c:pt>
                <c:pt idx="89">
                  <c:v>0.37083333333333335</c:v>
                </c:pt>
                <c:pt idx="90">
                  <c:v>0.375</c:v>
                </c:pt>
                <c:pt idx="91">
                  <c:v>0.37916666666666665</c:v>
                </c:pt>
                <c:pt idx="92">
                  <c:v>0.38333333333333336</c:v>
                </c:pt>
                <c:pt idx="93">
                  <c:v>0.38750000000000001</c:v>
                </c:pt>
                <c:pt idx="94">
                  <c:v>0.39166666666666666</c:v>
                </c:pt>
                <c:pt idx="95">
                  <c:v>0.39583333333333331</c:v>
                </c:pt>
                <c:pt idx="96">
                  <c:v>0.4</c:v>
                </c:pt>
                <c:pt idx="97">
                  <c:v>0.40416666666666667</c:v>
                </c:pt>
                <c:pt idx="98">
                  <c:v>0.40833333333333333</c:v>
                </c:pt>
                <c:pt idx="99">
                  <c:v>0.41249999999999998</c:v>
                </c:pt>
                <c:pt idx="100">
                  <c:v>0.41666666666666669</c:v>
                </c:pt>
                <c:pt idx="101">
                  <c:v>0.42083333333333334</c:v>
                </c:pt>
                <c:pt idx="102">
                  <c:v>0.42499999999999999</c:v>
                </c:pt>
                <c:pt idx="103">
                  <c:v>0.42916666666666664</c:v>
                </c:pt>
                <c:pt idx="104">
                  <c:v>0.43333333333333335</c:v>
                </c:pt>
                <c:pt idx="105">
                  <c:v>0.4375</c:v>
                </c:pt>
                <c:pt idx="106">
                  <c:v>0.44166666666666665</c:v>
                </c:pt>
                <c:pt idx="107">
                  <c:v>0.44583333333333336</c:v>
                </c:pt>
                <c:pt idx="108">
                  <c:v>0.45</c:v>
                </c:pt>
                <c:pt idx="109">
                  <c:v>0.45416666666666666</c:v>
                </c:pt>
                <c:pt idx="110">
                  <c:v>0.45833333333333331</c:v>
                </c:pt>
                <c:pt idx="111">
                  <c:v>0.46250000000000002</c:v>
                </c:pt>
                <c:pt idx="112">
                  <c:v>0.46666666666666667</c:v>
                </c:pt>
                <c:pt idx="113">
                  <c:v>0.47083333333333333</c:v>
                </c:pt>
                <c:pt idx="114">
                  <c:v>0.47499999999999998</c:v>
                </c:pt>
                <c:pt idx="115">
                  <c:v>0.47916666666666669</c:v>
                </c:pt>
                <c:pt idx="116">
                  <c:v>0.48333333333333334</c:v>
                </c:pt>
                <c:pt idx="117">
                  <c:v>0.48749999999999999</c:v>
                </c:pt>
                <c:pt idx="118">
                  <c:v>0.49166666666666664</c:v>
                </c:pt>
                <c:pt idx="119">
                  <c:v>0.49583333333333335</c:v>
                </c:pt>
                <c:pt idx="120">
                  <c:v>0.5</c:v>
                </c:pt>
                <c:pt idx="121">
                  <c:v>0.50416666666666665</c:v>
                </c:pt>
                <c:pt idx="122">
                  <c:v>0.5083333333333333</c:v>
                </c:pt>
                <c:pt idx="123">
                  <c:v>0.51249999999999996</c:v>
                </c:pt>
                <c:pt idx="124">
                  <c:v>0.51666666666666672</c:v>
                </c:pt>
                <c:pt idx="125">
                  <c:v>0.52083333333333337</c:v>
                </c:pt>
                <c:pt idx="126">
                  <c:v>0.52500000000000002</c:v>
                </c:pt>
                <c:pt idx="127">
                  <c:v>0.52916666666666667</c:v>
                </c:pt>
                <c:pt idx="128">
                  <c:v>0.53333333333333333</c:v>
                </c:pt>
                <c:pt idx="129">
                  <c:v>0.53749999999999998</c:v>
                </c:pt>
                <c:pt idx="130">
                  <c:v>0.54166666666666663</c:v>
                </c:pt>
                <c:pt idx="131">
                  <c:v>0.54583333333333328</c:v>
                </c:pt>
                <c:pt idx="132">
                  <c:v>0.55000000000000004</c:v>
                </c:pt>
                <c:pt idx="133">
                  <c:v>0.5541666666666667</c:v>
                </c:pt>
                <c:pt idx="134">
                  <c:v>0.55833333333333335</c:v>
                </c:pt>
                <c:pt idx="135">
                  <c:v>0.5625</c:v>
                </c:pt>
                <c:pt idx="136">
                  <c:v>0.56666666666666665</c:v>
                </c:pt>
                <c:pt idx="137">
                  <c:v>0.5708333333333333</c:v>
                </c:pt>
                <c:pt idx="138">
                  <c:v>0.57499999999999996</c:v>
                </c:pt>
                <c:pt idx="139">
                  <c:v>0.57916666666666672</c:v>
                </c:pt>
                <c:pt idx="140">
                  <c:v>0.58333333333333337</c:v>
                </c:pt>
                <c:pt idx="141">
                  <c:v>0.58750000000000002</c:v>
                </c:pt>
                <c:pt idx="142">
                  <c:v>0.59166666666666667</c:v>
                </c:pt>
                <c:pt idx="143">
                  <c:v>0.59583333333333333</c:v>
                </c:pt>
                <c:pt idx="144">
                  <c:v>0.6</c:v>
                </c:pt>
                <c:pt idx="145">
                  <c:v>0.60416666666666663</c:v>
                </c:pt>
                <c:pt idx="146">
                  <c:v>0.60833333333333328</c:v>
                </c:pt>
                <c:pt idx="147">
                  <c:v>0.61250000000000004</c:v>
                </c:pt>
                <c:pt idx="148">
                  <c:v>0.6166666666666667</c:v>
                </c:pt>
                <c:pt idx="149">
                  <c:v>0.62083333333333335</c:v>
                </c:pt>
                <c:pt idx="150">
                  <c:v>0.625</c:v>
                </c:pt>
                <c:pt idx="151">
                  <c:v>0.62916666666666665</c:v>
                </c:pt>
                <c:pt idx="152">
                  <c:v>0.6333333333333333</c:v>
                </c:pt>
                <c:pt idx="153">
                  <c:v>0.63749999999999996</c:v>
                </c:pt>
                <c:pt idx="154">
                  <c:v>0.64166666666666672</c:v>
                </c:pt>
                <c:pt idx="155">
                  <c:v>0.64583333333333337</c:v>
                </c:pt>
                <c:pt idx="156">
                  <c:v>0.65</c:v>
                </c:pt>
                <c:pt idx="157">
                  <c:v>0.65416666666666667</c:v>
                </c:pt>
                <c:pt idx="158">
                  <c:v>0.65833333333333333</c:v>
                </c:pt>
                <c:pt idx="159">
                  <c:v>0.66249999999999998</c:v>
                </c:pt>
                <c:pt idx="160">
                  <c:v>0.66666666666666663</c:v>
                </c:pt>
                <c:pt idx="161">
                  <c:v>0.67083333333333328</c:v>
                </c:pt>
                <c:pt idx="162">
                  <c:v>0.67500000000000004</c:v>
                </c:pt>
                <c:pt idx="163">
                  <c:v>0.6791666666666667</c:v>
                </c:pt>
                <c:pt idx="164">
                  <c:v>0.68333333333333335</c:v>
                </c:pt>
                <c:pt idx="165">
                  <c:v>0.6875</c:v>
                </c:pt>
                <c:pt idx="166">
                  <c:v>0.69166666666666665</c:v>
                </c:pt>
                <c:pt idx="167">
                  <c:v>0.6958333333333333</c:v>
                </c:pt>
                <c:pt idx="168">
                  <c:v>0.7</c:v>
                </c:pt>
                <c:pt idx="169">
                  <c:v>0.70416666666666672</c:v>
                </c:pt>
                <c:pt idx="170">
                  <c:v>0.70833333333333337</c:v>
                </c:pt>
                <c:pt idx="171">
                  <c:v>0.71250000000000002</c:v>
                </c:pt>
                <c:pt idx="172">
                  <c:v>0.71666666666666667</c:v>
                </c:pt>
                <c:pt idx="173">
                  <c:v>0.72083333333333333</c:v>
                </c:pt>
                <c:pt idx="174">
                  <c:v>0.72499999999999998</c:v>
                </c:pt>
                <c:pt idx="175">
                  <c:v>0.72916666666666663</c:v>
                </c:pt>
                <c:pt idx="176">
                  <c:v>0.73333333333333328</c:v>
                </c:pt>
                <c:pt idx="177">
                  <c:v>0.73750000000000004</c:v>
                </c:pt>
                <c:pt idx="178">
                  <c:v>0.7416666666666667</c:v>
                </c:pt>
                <c:pt idx="179">
                  <c:v>0.74583333333333335</c:v>
                </c:pt>
                <c:pt idx="180">
                  <c:v>0.75</c:v>
                </c:pt>
                <c:pt idx="181">
                  <c:v>0.75416666666666665</c:v>
                </c:pt>
                <c:pt idx="182">
                  <c:v>0.7583333333333333</c:v>
                </c:pt>
                <c:pt idx="183">
                  <c:v>0.76249999999999996</c:v>
                </c:pt>
                <c:pt idx="184">
                  <c:v>0.76666666666666672</c:v>
                </c:pt>
                <c:pt idx="185">
                  <c:v>0.77083333333333337</c:v>
                </c:pt>
                <c:pt idx="186">
                  <c:v>0.77500000000000002</c:v>
                </c:pt>
                <c:pt idx="187">
                  <c:v>0.77916666666666667</c:v>
                </c:pt>
                <c:pt idx="188">
                  <c:v>0.78333333333333333</c:v>
                </c:pt>
                <c:pt idx="189">
                  <c:v>0.78749999999999998</c:v>
                </c:pt>
                <c:pt idx="190">
                  <c:v>0.79166666666666663</c:v>
                </c:pt>
                <c:pt idx="191">
                  <c:v>0.79583333333333328</c:v>
                </c:pt>
                <c:pt idx="192">
                  <c:v>0.8</c:v>
                </c:pt>
                <c:pt idx="193">
                  <c:v>0.8041666666666667</c:v>
                </c:pt>
                <c:pt idx="194">
                  <c:v>0.80833333333333335</c:v>
                </c:pt>
                <c:pt idx="195">
                  <c:v>0.8125</c:v>
                </c:pt>
                <c:pt idx="196">
                  <c:v>0.81666666666666665</c:v>
                </c:pt>
                <c:pt idx="197">
                  <c:v>0.8208333333333333</c:v>
                </c:pt>
                <c:pt idx="198">
                  <c:v>0.82499999999999996</c:v>
                </c:pt>
                <c:pt idx="199">
                  <c:v>0.82916666666666672</c:v>
                </c:pt>
                <c:pt idx="200">
                  <c:v>0.83333333333333337</c:v>
                </c:pt>
                <c:pt idx="201">
                  <c:v>0.83750000000000002</c:v>
                </c:pt>
                <c:pt idx="202">
                  <c:v>0.84166666666666667</c:v>
                </c:pt>
                <c:pt idx="203">
                  <c:v>0.84583333333333333</c:v>
                </c:pt>
                <c:pt idx="204">
                  <c:v>0.85</c:v>
                </c:pt>
                <c:pt idx="205">
                  <c:v>0.85416666666666663</c:v>
                </c:pt>
                <c:pt idx="206">
                  <c:v>0.85833333333333328</c:v>
                </c:pt>
                <c:pt idx="207">
                  <c:v>0.86250000000000004</c:v>
                </c:pt>
                <c:pt idx="208">
                  <c:v>0.8666666666666667</c:v>
                </c:pt>
                <c:pt idx="209">
                  <c:v>0.87083333333333335</c:v>
                </c:pt>
                <c:pt idx="210">
                  <c:v>0.875</c:v>
                </c:pt>
                <c:pt idx="211">
                  <c:v>0.87916666666666665</c:v>
                </c:pt>
                <c:pt idx="212">
                  <c:v>0.8833333333333333</c:v>
                </c:pt>
                <c:pt idx="213">
                  <c:v>0.88749999999999996</c:v>
                </c:pt>
                <c:pt idx="214">
                  <c:v>0.89166666666666672</c:v>
                </c:pt>
                <c:pt idx="215">
                  <c:v>0.89583333333333337</c:v>
                </c:pt>
                <c:pt idx="216">
                  <c:v>0.9</c:v>
                </c:pt>
                <c:pt idx="217">
                  <c:v>0.90416666666666667</c:v>
                </c:pt>
                <c:pt idx="218">
                  <c:v>0.90833333333333333</c:v>
                </c:pt>
                <c:pt idx="219">
                  <c:v>0.91249999999999998</c:v>
                </c:pt>
                <c:pt idx="220">
                  <c:v>0.91666666666666663</c:v>
                </c:pt>
                <c:pt idx="221">
                  <c:v>0.92083333333333328</c:v>
                </c:pt>
                <c:pt idx="222">
                  <c:v>0.92500000000000004</c:v>
                </c:pt>
                <c:pt idx="223">
                  <c:v>0.9291666666666667</c:v>
                </c:pt>
                <c:pt idx="224">
                  <c:v>0.93333333333333335</c:v>
                </c:pt>
                <c:pt idx="225">
                  <c:v>0.9375</c:v>
                </c:pt>
                <c:pt idx="226">
                  <c:v>0.94166666666666665</c:v>
                </c:pt>
                <c:pt idx="227">
                  <c:v>0.9458333333333333</c:v>
                </c:pt>
                <c:pt idx="228">
                  <c:v>0.95</c:v>
                </c:pt>
                <c:pt idx="229">
                  <c:v>0.95416666666666672</c:v>
                </c:pt>
                <c:pt idx="230">
                  <c:v>0.95833333333333337</c:v>
                </c:pt>
                <c:pt idx="231">
                  <c:v>0.96250000000000002</c:v>
                </c:pt>
                <c:pt idx="232">
                  <c:v>0.96666666666666667</c:v>
                </c:pt>
                <c:pt idx="233">
                  <c:v>0.97083333333333333</c:v>
                </c:pt>
                <c:pt idx="234">
                  <c:v>0.97499999999999998</c:v>
                </c:pt>
                <c:pt idx="235">
                  <c:v>0.97916666666666663</c:v>
                </c:pt>
                <c:pt idx="236">
                  <c:v>0.98333333333333328</c:v>
                </c:pt>
                <c:pt idx="237">
                  <c:v>0.98750000000000004</c:v>
                </c:pt>
                <c:pt idx="238">
                  <c:v>0.9916666666666667</c:v>
                </c:pt>
                <c:pt idx="239">
                  <c:v>0.99583333333333335</c:v>
                </c:pt>
                <c:pt idx="240">
                  <c:v>1</c:v>
                </c:pt>
                <c:pt idx="241">
                  <c:v>1.0041666666666667</c:v>
                </c:pt>
                <c:pt idx="242">
                  <c:v>1.0083333333333333</c:v>
                </c:pt>
                <c:pt idx="243">
                  <c:v>1.0125</c:v>
                </c:pt>
                <c:pt idx="244">
                  <c:v>1.0166666666666666</c:v>
                </c:pt>
                <c:pt idx="245">
                  <c:v>1.0208333333333333</c:v>
                </c:pt>
                <c:pt idx="246">
                  <c:v>1.0249999999999999</c:v>
                </c:pt>
                <c:pt idx="247">
                  <c:v>1.0291666666666666</c:v>
                </c:pt>
                <c:pt idx="248">
                  <c:v>1.0333333333333334</c:v>
                </c:pt>
                <c:pt idx="249">
                  <c:v>1.0375000000000001</c:v>
                </c:pt>
                <c:pt idx="250">
                  <c:v>1.0416666666666667</c:v>
                </c:pt>
                <c:pt idx="251">
                  <c:v>1.0458333333333334</c:v>
                </c:pt>
                <c:pt idx="252">
                  <c:v>1.05</c:v>
                </c:pt>
                <c:pt idx="253">
                  <c:v>1.0541666666666667</c:v>
                </c:pt>
                <c:pt idx="254">
                  <c:v>1.0583333333333333</c:v>
                </c:pt>
                <c:pt idx="255">
                  <c:v>1.0625</c:v>
                </c:pt>
                <c:pt idx="256">
                  <c:v>1.0666666666666667</c:v>
                </c:pt>
                <c:pt idx="257">
                  <c:v>1.0708333333333333</c:v>
                </c:pt>
                <c:pt idx="258">
                  <c:v>1.075</c:v>
                </c:pt>
                <c:pt idx="259">
                  <c:v>1.0791666666666666</c:v>
                </c:pt>
                <c:pt idx="260">
                  <c:v>1.0833333333333333</c:v>
                </c:pt>
                <c:pt idx="261">
                  <c:v>1.0874999999999999</c:v>
                </c:pt>
                <c:pt idx="262">
                  <c:v>1.0916666666666666</c:v>
                </c:pt>
                <c:pt idx="263">
                  <c:v>1.0958333333333334</c:v>
                </c:pt>
                <c:pt idx="264">
                  <c:v>1.1000000000000001</c:v>
                </c:pt>
                <c:pt idx="265">
                  <c:v>1.1041666666666667</c:v>
                </c:pt>
                <c:pt idx="266">
                  <c:v>1.1083333333333334</c:v>
                </c:pt>
                <c:pt idx="267">
                  <c:v>1.1125</c:v>
                </c:pt>
                <c:pt idx="268">
                  <c:v>1.1166666666666667</c:v>
                </c:pt>
                <c:pt idx="269">
                  <c:v>1.1208333333333333</c:v>
                </c:pt>
                <c:pt idx="270">
                  <c:v>1.125</c:v>
                </c:pt>
                <c:pt idx="271">
                  <c:v>1.1291666666666667</c:v>
                </c:pt>
                <c:pt idx="272">
                  <c:v>1.1333333333333333</c:v>
                </c:pt>
                <c:pt idx="273">
                  <c:v>1.1375</c:v>
                </c:pt>
                <c:pt idx="274">
                  <c:v>1.1416666666666666</c:v>
                </c:pt>
                <c:pt idx="275">
                  <c:v>1.1458333333333333</c:v>
                </c:pt>
                <c:pt idx="276">
                  <c:v>1.1499999999999999</c:v>
                </c:pt>
                <c:pt idx="277">
                  <c:v>1.1541666666666666</c:v>
                </c:pt>
                <c:pt idx="278">
                  <c:v>1.1583333333333334</c:v>
                </c:pt>
                <c:pt idx="279">
                  <c:v>1.1625000000000001</c:v>
                </c:pt>
                <c:pt idx="280">
                  <c:v>1.1666666666666667</c:v>
                </c:pt>
                <c:pt idx="281">
                  <c:v>1.1708333333333334</c:v>
                </c:pt>
                <c:pt idx="282">
                  <c:v>1.175</c:v>
                </c:pt>
                <c:pt idx="283">
                  <c:v>1.1791666666666667</c:v>
                </c:pt>
                <c:pt idx="284">
                  <c:v>1.1833333333333333</c:v>
                </c:pt>
                <c:pt idx="285">
                  <c:v>1.1875</c:v>
                </c:pt>
                <c:pt idx="286">
                  <c:v>1.1916666666666667</c:v>
                </c:pt>
                <c:pt idx="287">
                  <c:v>1.1958333333333333</c:v>
                </c:pt>
                <c:pt idx="288">
                  <c:v>1.2</c:v>
                </c:pt>
                <c:pt idx="289">
                  <c:v>1.2041666666666666</c:v>
                </c:pt>
                <c:pt idx="290">
                  <c:v>1.2083333333333333</c:v>
                </c:pt>
                <c:pt idx="291">
                  <c:v>1.2124999999999999</c:v>
                </c:pt>
                <c:pt idx="292">
                  <c:v>1.2166666666666666</c:v>
                </c:pt>
                <c:pt idx="293">
                  <c:v>1.2208333333333334</c:v>
                </c:pt>
                <c:pt idx="294">
                  <c:v>1.2250000000000001</c:v>
                </c:pt>
                <c:pt idx="295">
                  <c:v>1.2291666666666667</c:v>
                </c:pt>
                <c:pt idx="296">
                  <c:v>1.2333333333333334</c:v>
                </c:pt>
                <c:pt idx="297">
                  <c:v>1.2375</c:v>
                </c:pt>
                <c:pt idx="298">
                  <c:v>1.2416666666666667</c:v>
                </c:pt>
                <c:pt idx="299">
                  <c:v>1.2458333333333333</c:v>
                </c:pt>
                <c:pt idx="300">
                  <c:v>1.25</c:v>
                </c:pt>
                <c:pt idx="301">
                  <c:v>1.2541666666666667</c:v>
                </c:pt>
                <c:pt idx="302">
                  <c:v>1.2583333333333333</c:v>
                </c:pt>
                <c:pt idx="303">
                  <c:v>1.2625</c:v>
                </c:pt>
                <c:pt idx="304">
                  <c:v>1.2666666666666666</c:v>
                </c:pt>
                <c:pt idx="305">
                  <c:v>1.2708333333333333</c:v>
                </c:pt>
                <c:pt idx="306">
                  <c:v>1.2749999999999999</c:v>
                </c:pt>
                <c:pt idx="307">
                  <c:v>1.2791666666666666</c:v>
                </c:pt>
                <c:pt idx="308">
                  <c:v>1.2833333333333334</c:v>
                </c:pt>
                <c:pt idx="309">
                  <c:v>1.2875000000000001</c:v>
                </c:pt>
                <c:pt idx="310">
                  <c:v>1.2916666666666667</c:v>
                </c:pt>
                <c:pt idx="311">
                  <c:v>1.2958333333333334</c:v>
                </c:pt>
                <c:pt idx="312">
                  <c:v>1.3</c:v>
                </c:pt>
                <c:pt idx="313">
                  <c:v>1.3041666666666667</c:v>
                </c:pt>
                <c:pt idx="314">
                  <c:v>1.3083333333333333</c:v>
                </c:pt>
                <c:pt idx="315">
                  <c:v>1.3125</c:v>
                </c:pt>
                <c:pt idx="316">
                  <c:v>1.3166666666666667</c:v>
                </c:pt>
                <c:pt idx="317">
                  <c:v>1.3208333333333333</c:v>
                </c:pt>
                <c:pt idx="318">
                  <c:v>1.325</c:v>
                </c:pt>
                <c:pt idx="319">
                  <c:v>1.3291666666666666</c:v>
                </c:pt>
                <c:pt idx="320">
                  <c:v>1.3333333333333333</c:v>
                </c:pt>
                <c:pt idx="321">
                  <c:v>1.3374999999999999</c:v>
                </c:pt>
                <c:pt idx="322">
                  <c:v>1.3416666666666666</c:v>
                </c:pt>
                <c:pt idx="323">
                  <c:v>1.3458333333333334</c:v>
                </c:pt>
                <c:pt idx="324">
                  <c:v>1.35</c:v>
                </c:pt>
                <c:pt idx="325">
                  <c:v>1.3541666666666667</c:v>
                </c:pt>
                <c:pt idx="326">
                  <c:v>1.3583333333333334</c:v>
                </c:pt>
                <c:pt idx="327">
                  <c:v>1.3625</c:v>
                </c:pt>
                <c:pt idx="328">
                  <c:v>1.3666666666666667</c:v>
                </c:pt>
                <c:pt idx="329">
                  <c:v>1.3708333333333333</c:v>
                </c:pt>
                <c:pt idx="330">
                  <c:v>1.375</c:v>
                </c:pt>
                <c:pt idx="331">
                  <c:v>1.3791666666666667</c:v>
                </c:pt>
                <c:pt idx="332">
                  <c:v>1.3833333333333333</c:v>
                </c:pt>
                <c:pt idx="333">
                  <c:v>1.3875</c:v>
                </c:pt>
                <c:pt idx="334">
                  <c:v>1.3916666666666666</c:v>
                </c:pt>
                <c:pt idx="335">
                  <c:v>1.3958333333333333</c:v>
                </c:pt>
                <c:pt idx="336">
                  <c:v>1.4</c:v>
                </c:pt>
                <c:pt idx="337">
                  <c:v>1.4041666666666666</c:v>
                </c:pt>
                <c:pt idx="338">
                  <c:v>1.4083333333333334</c:v>
                </c:pt>
                <c:pt idx="339">
                  <c:v>1.4125000000000001</c:v>
                </c:pt>
                <c:pt idx="340">
                  <c:v>1.4166666666666667</c:v>
                </c:pt>
                <c:pt idx="341">
                  <c:v>1.4208333333333334</c:v>
                </c:pt>
                <c:pt idx="342">
                  <c:v>1.425</c:v>
                </c:pt>
                <c:pt idx="343">
                  <c:v>1.4291666666666667</c:v>
                </c:pt>
                <c:pt idx="344">
                  <c:v>1.4333333333333333</c:v>
                </c:pt>
                <c:pt idx="345">
                  <c:v>1.4375</c:v>
                </c:pt>
                <c:pt idx="346">
                  <c:v>1.4416666666666667</c:v>
                </c:pt>
                <c:pt idx="347">
                  <c:v>1.4458333333333333</c:v>
                </c:pt>
                <c:pt idx="348">
                  <c:v>1.45</c:v>
                </c:pt>
                <c:pt idx="349">
                  <c:v>1.4541666666666666</c:v>
                </c:pt>
                <c:pt idx="350">
                  <c:v>1.4583333333333333</c:v>
                </c:pt>
                <c:pt idx="351">
                  <c:v>1.4624999999999999</c:v>
                </c:pt>
                <c:pt idx="352">
                  <c:v>1.4666666666666666</c:v>
                </c:pt>
                <c:pt idx="353">
                  <c:v>1.4708333333333334</c:v>
                </c:pt>
                <c:pt idx="354">
                  <c:v>1.4750000000000001</c:v>
                </c:pt>
                <c:pt idx="355">
                  <c:v>1.4791666666666667</c:v>
                </c:pt>
                <c:pt idx="356">
                  <c:v>1.4833333333333334</c:v>
                </c:pt>
                <c:pt idx="357">
                  <c:v>1.4875</c:v>
                </c:pt>
                <c:pt idx="358">
                  <c:v>1.4916666666666667</c:v>
                </c:pt>
                <c:pt idx="359">
                  <c:v>1.4958333333333333</c:v>
                </c:pt>
                <c:pt idx="360">
                  <c:v>1.5</c:v>
                </c:pt>
                <c:pt idx="361">
                  <c:v>1.5041666666666667</c:v>
                </c:pt>
                <c:pt idx="362">
                  <c:v>1.5083333333333333</c:v>
                </c:pt>
                <c:pt idx="363">
                  <c:v>1.5125</c:v>
                </c:pt>
                <c:pt idx="364">
                  <c:v>1.5166666666666666</c:v>
                </c:pt>
                <c:pt idx="365">
                  <c:v>1.5208333333333333</c:v>
                </c:pt>
                <c:pt idx="366">
                  <c:v>1.5249999999999999</c:v>
                </c:pt>
                <c:pt idx="367">
                  <c:v>1.5291666666666666</c:v>
                </c:pt>
                <c:pt idx="368">
                  <c:v>1.5333333333333334</c:v>
                </c:pt>
                <c:pt idx="369">
                  <c:v>1.5375000000000001</c:v>
                </c:pt>
                <c:pt idx="370">
                  <c:v>1.5416666666666667</c:v>
                </c:pt>
                <c:pt idx="371">
                  <c:v>1.5458333333333334</c:v>
                </c:pt>
                <c:pt idx="372">
                  <c:v>1.55</c:v>
                </c:pt>
                <c:pt idx="373">
                  <c:v>1.5541666666666667</c:v>
                </c:pt>
                <c:pt idx="374">
                  <c:v>1.5583333333333333</c:v>
                </c:pt>
                <c:pt idx="375">
                  <c:v>1.5625</c:v>
                </c:pt>
                <c:pt idx="376">
                  <c:v>1.5666666666666667</c:v>
                </c:pt>
                <c:pt idx="377">
                  <c:v>1.5708333333333333</c:v>
                </c:pt>
                <c:pt idx="378">
                  <c:v>1.575</c:v>
                </c:pt>
                <c:pt idx="379">
                  <c:v>1.5791666666666666</c:v>
                </c:pt>
                <c:pt idx="380">
                  <c:v>1.5833333333333333</c:v>
                </c:pt>
                <c:pt idx="381">
                  <c:v>1.5874999999999999</c:v>
                </c:pt>
                <c:pt idx="382">
                  <c:v>1.5916666666666666</c:v>
                </c:pt>
                <c:pt idx="383">
                  <c:v>1.5958333333333334</c:v>
                </c:pt>
                <c:pt idx="384">
                  <c:v>1.6</c:v>
                </c:pt>
                <c:pt idx="385">
                  <c:v>1.6041666666666667</c:v>
                </c:pt>
                <c:pt idx="386">
                  <c:v>1.6083333333333334</c:v>
                </c:pt>
                <c:pt idx="387">
                  <c:v>1.6125</c:v>
                </c:pt>
                <c:pt idx="388">
                  <c:v>1.6166666666666667</c:v>
                </c:pt>
                <c:pt idx="389">
                  <c:v>1.6208333333333333</c:v>
                </c:pt>
                <c:pt idx="390">
                  <c:v>1.625</c:v>
                </c:pt>
                <c:pt idx="391">
                  <c:v>1.6291666666666667</c:v>
                </c:pt>
                <c:pt idx="392">
                  <c:v>1.6333333333333333</c:v>
                </c:pt>
                <c:pt idx="393">
                  <c:v>1.6375</c:v>
                </c:pt>
                <c:pt idx="394">
                  <c:v>1.6416666666666666</c:v>
                </c:pt>
                <c:pt idx="395">
                  <c:v>1.6458333333333333</c:v>
                </c:pt>
                <c:pt idx="396">
                  <c:v>1.65</c:v>
                </c:pt>
                <c:pt idx="397">
                  <c:v>1.6541666666666666</c:v>
                </c:pt>
                <c:pt idx="398">
                  <c:v>1.6583333333333334</c:v>
                </c:pt>
                <c:pt idx="399">
                  <c:v>1.6625000000000001</c:v>
                </c:pt>
                <c:pt idx="400">
                  <c:v>1.6666666666666667</c:v>
                </c:pt>
                <c:pt idx="401">
                  <c:v>1.6708333333333334</c:v>
                </c:pt>
                <c:pt idx="402">
                  <c:v>1.675</c:v>
                </c:pt>
                <c:pt idx="403">
                  <c:v>1.6791666666666667</c:v>
                </c:pt>
                <c:pt idx="404">
                  <c:v>1.6833333333333333</c:v>
                </c:pt>
                <c:pt idx="405">
                  <c:v>1.6875</c:v>
                </c:pt>
                <c:pt idx="406">
                  <c:v>1.6916666666666667</c:v>
                </c:pt>
                <c:pt idx="407">
                  <c:v>1.6958333333333333</c:v>
                </c:pt>
                <c:pt idx="408">
                  <c:v>1.7</c:v>
                </c:pt>
                <c:pt idx="409">
                  <c:v>1.7041666666666666</c:v>
                </c:pt>
                <c:pt idx="410">
                  <c:v>1.7083333333333333</c:v>
                </c:pt>
                <c:pt idx="411">
                  <c:v>1.7124999999999999</c:v>
                </c:pt>
                <c:pt idx="412">
                  <c:v>1.7166666666666666</c:v>
                </c:pt>
                <c:pt idx="413">
                  <c:v>1.7208333333333334</c:v>
                </c:pt>
                <c:pt idx="414">
                  <c:v>1.7250000000000001</c:v>
                </c:pt>
                <c:pt idx="415">
                  <c:v>1.7291666666666667</c:v>
                </c:pt>
                <c:pt idx="416">
                  <c:v>1.7333333333333334</c:v>
                </c:pt>
                <c:pt idx="417">
                  <c:v>1.7375</c:v>
                </c:pt>
                <c:pt idx="418">
                  <c:v>1.7416666666666667</c:v>
                </c:pt>
                <c:pt idx="419">
                  <c:v>1.7458333333333333</c:v>
                </c:pt>
                <c:pt idx="420">
                  <c:v>1.75</c:v>
                </c:pt>
                <c:pt idx="421">
                  <c:v>1.7541666666666667</c:v>
                </c:pt>
                <c:pt idx="422">
                  <c:v>1.7583333333333333</c:v>
                </c:pt>
                <c:pt idx="423">
                  <c:v>1.7625</c:v>
                </c:pt>
                <c:pt idx="424">
                  <c:v>1.7666666666666666</c:v>
                </c:pt>
                <c:pt idx="425">
                  <c:v>1.7708333333333333</c:v>
                </c:pt>
                <c:pt idx="426">
                  <c:v>1.7749999999999999</c:v>
                </c:pt>
                <c:pt idx="427">
                  <c:v>1.7791666666666666</c:v>
                </c:pt>
                <c:pt idx="428">
                  <c:v>1.7833333333333334</c:v>
                </c:pt>
                <c:pt idx="429">
                  <c:v>1.7875000000000001</c:v>
                </c:pt>
                <c:pt idx="430">
                  <c:v>1.7916666666666667</c:v>
                </c:pt>
                <c:pt idx="431">
                  <c:v>1.7958333333333334</c:v>
                </c:pt>
                <c:pt idx="432">
                  <c:v>1.8</c:v>
                </c:pt>
                <c:pt idx="433">
                  <c:v>1.8041666666666667</c:v>
                </c:pt>
                <c:pt idx="434">
                  <c:v>1.8083333333333333</c:v>
                </c:pt>
                <c:pt idx="435">
                  <c:v>1.8125</c:v>
                </c:pt>
                <c:pt idx="436">
                  <c:v>1.8166666666666667</c:v>
                </c:pt>
                <c:pt idx="437">
                  <c:v>1.8208333333333333</c:v>
                </c:pt>
                <c:pt idx="438">
                  <c:v>1.825</c:v>
                </c:pt>
                <c:pt idx="439">
                  <c:v>1.8291666666666666</c:v>
                </c:pt>
                <c:pt idx="440">
                  <c:v>1.8333333333333333</c:v>
                </c:pt>
                <c:pt idx="441">
                  <c:v>1.8374999999999999</c:v>
                </c:pt>
                <c:pt idx="442">
                  <c:v>1.8416666666666666</c:v>
                </c:pt>
                <c:pt idx="443">
                  <c:v>1.8458333333333334</c:v>
                </c:pt>
                <c:pt idx="444">
                  <c:v>1.85</c:v>
                </c:pt>
                <c:pt idx="445">
                  <c:v>1.8541666666666667</c:v>
                </c:pt>
                <c:pt idx="446">
                  <c:v>1.8583333333333334</c:v>
                </c:pt>
                <c:pt idx="447">
                  <c:v>1.8625</c:v>
                </c:pt>
                <c:pt idx="448">
                  <c:v>1.8666666666666667</c:v>
                </c:pt>
                <c:pt idx="449">
                  <c:v>1.8708333333333333</c:v>
                </c:pt>
                <c:pt idx="450">
                  <c:v>1.875</c:v>
                </c:pt>
                <c:pt idx="451">
                  <c:v>1.8791666666666667</c:v>
                </c:pt>
                <c:pt idx="452">
                  <c:v>1.8833333333333333</c:v>
                </c:pt>
                <c:pt idx="453">
                  <c:v>1.8875</c:v>
                </c:pt>
                <c:pt idx="454">
                  <c:v>1.8916666666666666</c:v>
                </c:pt>
                <c:pt idx="455">
                  <c:v>1.8958333333333333</c:v>
                </c:pt>
                <c:pt idx="456">
                  <c:v>1.9</c:v>
                </c:pt>
                <c:pt idx="457">
                  <c:v>1.9041666666666666</c:v>
                </c:pt>
                <c:pt idx="458">
                  <c:v>1.9083333333333334</c:v>
                </c:pt>
                <c:pt idx="459">
                  <c:v>1.9125000000000001</c:v>
                </c:pt>
                <c:pt idx="460">
                  <c:v>1.9166666666666667</c:v>
                </c:pt>
                <c:pt idx="461">
                  <c:v>1.9208333333333334</c:v>
                </c:pt>
                <c:pt idx="462">
                  <c:v>1.925</c:v>
                </c:pt>
                <c:pt idx="463">
                  <c:v>1.9291666666666667</c:v>
                </c:pt>
                <c:pt idx="464">
                  <c:v>1.9333333333333333</c:v>
                </c:pt>
                <c:pt idx="465">
                  <c:v>1.9375</c:v>
                </c:pt>
                <c:pt idx="466">
                  <c:v>1.9416666666666667</c:v>
                </c:pt>
                <c:pt idx="467">
                  <c:v>1.9458333333333333</c:v>
                </c:pt>
                <c:pt idx="468">
                  <c:v>1.95</c:v>
                </c:pt>
                <c:pt idx="469">
                  <c:v>1.9541666666666666</c:v>
                </c:pt>
                <c:pt idx="470">
                  <c:v>1.9583333333333333</c:v>
                </c:pt>
                <c:pt idx="471">
                  <c:v>1.9624999999999999</c:v>
                </c:pt>
                <c:pt idx="472">
                  <c:v>1.9666666666666666</c:v>
                </c:pt>
                <c:pt idx="473">
                  <c:v>1.9708333333333334</c:v>
                </c:pt>
                <c:pt idx="474">
                  <c:v>1.9750000000000001</c:v>
                </c:pt>
                <c:pt idx="475">
                  <c:v>1.9791666666666667</c:v>
                </c:pt>
                <c:pt idx="476">
                  <c:v>1.9833333333333334</c:v>
                </c:pt>
                <c:pt idx="477">
                  <c:v>1.9875</c:v>
                </c:pt>
                <c:pt idx="478">
                  <c:v>1.9916666666666667</c:v>
                </c:pt>
                <c:pt idx="479">
                  <c:v>1.9958333333333333</c:v>
                </c:pt>
                <c:pt idx="480">
                  <c:v>2</c:v>
                </c:pt>
                <c:pt idx="481">
                  <c:v>2.0041666666666669</c:v>
                </c:pt>
                <c:pt idx="482">
                  <c:v>2.0083333333333333</c:v>
                </c:pt>
                <c:pt idx="483">
                  <c:v>2.0125000000000002</c:v>
                </c:pt>
                <c:pt idx="484">
                  <c:v>2.0166666666666666</c:v>
                </c:pt>
                <c:pt idx="485">
                  <c:v>2.0208333333333335</c:v>
                </c:pt>
                <c:pt idx="486">
                  <c:v>2.0249999999999999</c:v>
                </c:pt>
                <c:pt idx="487">
                  <c:v>2.0291666666666668</c:v>
                </c:pt>
                <c:pt idx="488">
                  <c:v>2.0333333333333332</c:v>
                </c:pt>
                <c:pt idx="489">
                  <c:v>2.0375000000000001</c:v>
                </c:pt>
                <c:pt idx="490">
                  <c:v>2.0416666666666665</c:v>
                </c:pt>
                <c:pt idx="491">
                  <c:v>2.0458333333333334</c:v>
                </c:pt>
                <c:pt idx="492">
                  <c:v>2.0499999999999998</c:v>
                </c:pt>
                <c:pt idx="493">
                  <c:v>2.0541666666666667</c:v>
                </c:pt>
                <c:pt idx="494">
                  <c:v>2.0583333333333331</c:v>
                </c:pt>
              </c:numCache>
            </c:numRef>
          </c:xVal>
          <c:yVal>
            <c:numRef>
              <c:f>'All flow tests'!$B$3:$B$511</c:f>
              <c:numCache>
                <c:formatCode>General</c:formatCode>
                <c:ptCount val="509"/>
                <c:pt idx="0">
                  <c:v>6.903076171875E-2</c:v>
                </c:pt>
                <c:pt idx="1">
                  <c:v>6.9091796875E-2</c:v>
                </c:pt>
                <c:pt idx="2">
                  <c:v>6.884765625E-2</c:v>
                </c:pt>
                <c:pt idx="3">
                  <c:v>6.89697265625E-2</c:v>
                </c:pt>
                <c:pt idx="4">
                  <c:v>6.8603515625000014E-2</c:v>
                </c:pt>
                <c:pt idx="5">
                  <c:v>6.8908691406250014E-2</c:v>
                </c:pt>
                <c:pt idx="6">
                  <c:v>6.884765625E-2</c:v>
                </c:pt>
                <c:pt idx="7">
                  <c:v>6.878662109375E-2</c:v>
                </c:pt>
                <c:pt idx="8">
                  <c:v>6.884765625E-2</c:v>
                </c:pt>
                <c:pt idx="9">
                  <c:v>6.89697265625E-2</c:v>
                </c:pt>
                <c:pt idx="10">
                  <c:v>6.9091796875E-2</c:v>
                </c:pt>
                <c:pt idx="11">
                  <c:v>6.884765625E-2</c:v>
                </c:pt>
                <c:pt idx="12">
                  <c:v>6.9152832031250014E-2</c:v>
                </c:pt>
                <c:pt idx="13">
                  <c:v>6.8908691406250014E-2</c:v>
                </c:pt>
                <c:pt idx="14">
                  <c:v>6.903076171875E-2</c:v>
                </c:pt>
                <c:pt idx="15">
                  <c:v>6.9213867187500014E-2</c:v>
                </c:pt>
                <c:pt idx="16">
                  <c:v>6.884765625E-2</c:v>
                </c:pt>
                <c:pt idx="17">
                  <c:v>6.9213867187500014E-2</c:v>
                </c:pt>
                <c:pt idx="18">
                  <c:v>6.9091796875E-2</c:v>
                </c:pt>
                <c:pt idx="19">
                  <c:v>6.9824218750000014E-2</c:v>
                </c:pt>
                <c:pt idx="20">
                  <c:v>6.964111328125E-2</c:v>
                </c:pt>
                <c:pt idx="21">
                  <c:v>6.988525390625E-2</c:v>
                </c:pt>
                <c:pt idx="22">
                  <c:v>6.99462890625E-2</c:v>
                </c:pt>
                <c:pt idx="23">
                  <c:v>6.99462890625E-2</c:v>
                </c:pt>
                <c:pt idx="24">
                  <c:v>7.000732421875E-2</c:v>
                </c:pt>
                <c:pt idx="25">
                  <c:v>7.04345703125E-2</c:v>
                </c:pt>
                <c:pt idx="26">
                  <c:v>7.01904296875E-2</c:v>
                </c:pt>
                <c:pt idx="27">
                  <c:v>7.061767578125E-2</c:v>
                </c:pt>
                <c:pt idx="28">
                  <c:v>7.0983886718750014E-2</c:v>
                </c:pt>
                <c:pt idx="29">
                  <c:v>7.086181640625E-2</c:v>
                </c:pt>
                <c:pt idx="30">
                  <c:v>7.086181640625E-2</c:v>
                </c:pt>
                <c:pt idx="31">
                  <c:v>7.110595703125E-2</c:v>
                </c:pt>
                <c:pt idx="32">
                  <c:v>7.1381738281250023E-2</c:v>
                </c:pt>
                <c:pt idx="33">
                  <c:v>7.1381738281250023E-2</c:v>
                </c:pt>
                <c:pt idx="34">
                  <c:v>7.1442852783203128E-2</c:v>
                </c:pt>
                <c:pt idx="35">
                  <c:v>7.1198394775390625E-2</c:v>
                </c:pt>
                <c:pt idx="36">
                  <c:v>7.1320623779296891E-2</c:v>
                </c:pt>
                <c:pt idx="37">
                  <c:v>7.1320623779296891E-2</c:v>
                </c:pt>
                <c:pt idx="38">
                  <c:v>7.1198394775390625E-2</c:v>
                </c:pt>
                <c:pt idx="39">
                  <c:v>7.1381738281250023E-2</c:v>
                </c:pt>
                <c:pt idx="40">
                  <c:v>7.1320623779296891E-2</c:v>
                </c:pt>
                <c:pt idx="41">
                  <c:v>7.1320623779296891E-2</c:v>
                </c:pt>
                <c:pt idx="42">
                  <c:v>7.1259509277343758E-2</c:v>
                </c:pt>
                <c:pt idx="43">
                  <c:v>7.1137280273437506E-2</c:v>
                </c:pt>
                <c:pt idx="44">
                  <c:v>7.1076165771484401E-2</c:v>
                </c:pt>
                <c:pt idx="45">
                  <c:v>7.1076165771484401E-2</c:v>
                </c:pt>
                <c:pt idx="46">
                  <c:v>7.1076165771484401E-2</c:v>
                </c:pt>
                <c:pt idx="47">
                  <c:v>7.1076165771484401E-2</c:v>
                </c:pt>
                <c:pt idx="48">
                  <c:v>7.1320623779296891E-2</c:v>
                </c:pt>
                <c:pt idx="49">
                  <c:v>7.1076165771484401E-2</c:v>
                </c:pt>
                <c:pt idx="50">
                  <c:v>7.208251953125E-2</c:v>
                </c:pt>
                <c:pt idx="51">
                  <c:v>7.171630859375E-2</c:v>
                </c:pt>
                <c:pt idx="52">
                  <c:v>7.1228027343750014E-2</c:v>
                </c:pt>
                <c:pt idx="53">
                  <c:v>7.1228027343750014E-2</c:v>
                </c:pt>
                <c:pt idx="54">
                  <c:v>7.1228027343750014E-2</c:v>
                </c:pt>
                <c:pt idx="55">
                  <c:v>7.1289062500000014E-2</c:v>
                </c:pt>
                <c:pt idx="56">
                  <c:v>7.135009765625E-2</c:v>
                </c:pt>
                <c:pt idx="57">
                  <c:v>7.135009765625E-2</c:v>
                </c:pt>
                <c:pt idx="58">
                  <c:v>7.1289062500000014E-2</c:v>
                </c:pt>
                <c:pt idx="59">
                  <c:v>7.1228027343750014E-2</c:v>
                </c:pt>
                <c:pt idx="60">
                  <c:v>7.14111328125E-2</c:v>
                </c:pt>
                <c:pt idx="61">
                  <c:v>7.1289062500000014E-2</c:v>
                </c:pt>
                <c:pt idx="62">
                  <c:v>7.1289062500000014E-2</c:v>
                </c:pt>
                <c:pt idx="63">
                  <c:v>7.135009765625E-2</c:v>
                </c:pt>
                <c:pt idx="64">
                  <c:v>7.110595703125E-2</c:v>
                </c:pt>
                <c:pt idx="65">
                  <c:v>7.1228027343750014E-2</c:v>
                </c:pt>
                <c:pt idx="66">
                  <c:v>7.1228027343750014E-2</c:v>
                </c:pt>
                <c:pt idx="67">
                  <c:v>7.110595703125E-2</c:v>
                </c:pt>
                <c:pt idx="68">
                  <c:v>7.1289062500000014E-2</c:v>
                </c:pt>
                <c:pt idx="69">
                  <c:v>7.1228027343750014E-2</c:v>
                </c:pt>
                <c:pt idx="70">
                  <c:v>7.1228027343750014E-2</c:v>
                </c:pt>
                <c:pt idx="71">
                  <c:v>7.11669921875E-2</c:v>
                </c:pt>
                <c:pt idx="72">
                  <c:v>7.1044921875E-2</c:v>
                </c:pt>
                <c:pt idx="73">
                  <c:v>7.0983886718750014E-2</c:v>
                </c:pt>
                <c:pt idx="74">
                  <c:v>7.0983886718750014E-2</c:v>
                </c:pt>
                <c:pt idx="75">
                  <c:v>7.0983886718750014E-2</c:v>
                </c:pt>
                <c:pt idx="76">
                  <c:v>7.0983886718750014E-2</c:v>
                </c:pt>
                <c:pt idx="77">
                  <c:v>7.1228027343750014E-2</c:v>
                </c:pt>
                <c:pt idx="78">
                  <c:v>7.0983886718750014E-2</c:v>
                </c:pt>
                <c:pt idx="79">
                  <c:v>7.110595703125E-2</c:v>
                </c:pt>
                <c:pt idx="80">
                  <c:v>7.0922851562500014E-2</c:v>
                </c:pt>
                <c:pt idx="81">
                  <c:v>7.080078125E-2</c:v>
                </c:pt>
                <c:pt idx="82">
                  <c:v>7.0922851562500014E-2</c:v>
                </c:pt>
                <c:pt idx="83">
                  <c:v>7.11669921875E-2</c:v>
                </c:pt>
                <c:pt idx="84">
                  <c:v>7.0983886718750014E-2</c:v>
                </c:pt>
                <c:pt idx="85">
                  <c:v>7.1044921875E-2</c:v>
                </c:pt>
                <c:pt idx="86">
                  <c:v>7.1044921875E-2</c:v>
                </c:pt>
                <c:pt idx="87">
                  <c:v>7.0922851562500014E-2</c:v>
                </c:pt>
                <c:pt idx="88">
                  <c:v>7.0983886718750014E-2</c:v>
                </c:pt>
                <c:pt idx="89">
                  <c:v>7.1044921875E-2</c:v>
                </c:pt>
                <c:pt idx="90">
                  <c:v>7.0922851562500014E-2</c:v>
                </c:pt>
                <c:pt idx="91">
                  <c:v>7.110595703125E-2</c:v>
                </c:pt>
                <c:pt idx="92">
                  <c:v>7.0922851562500014E-2</c:v>
                </c:pt>
                <c:pt idx="93">
                  <c:v>7.073974609375E-2</c:v>
                </c:pt>
                <c:pt idx="94">
                  <c:v>7.0922851562500014E-2</c:v>
                </c:pt>
                <c:pt idx="95">
                  <c:v>7.0922851562500014E-2</c:v>
                </c:pt>
                <c:pt idx="96">
                  <c:v>7.0922851562500014E-2</c:v>
                </c:pt>
                <c:pt idx="97">
                  <c:v>7.1044921875E-2</c:v>
                </c:pt>
                <c:pt idx="98">
                  <c:v>7.110595703125E-2</c:v>
                </c:pt>
                <c:pt idx="99">
                  <c:v>7.110595703125E-2</c:v>
                </c:pt>
                <c:pt idx="100">
                  <c:v>7.0983886718750014E-2</c:v>
                </c:pt>
                <c:pt idx="101">
                  <c:v>7.110595703125E-2</c:v>
                </c:pt>
                <c:pt idx="102">
                  <c:v>7.0922851562500014E-2</c:v>
                </c:pt>
                <c:pt idx="103">
                  <c:v>7.086181640625E-2</c:v>
                </c:pt>
                <c:pt idx="104">
                  <c:v>7.0922851562500014E-2</c:v>
                </c:pt>
                <c:pt idx="105">
                  <c:v>7.086181640625E-2</c:v>
                </c:pt>
                <c:pt idx="106">
                  <c:v>7.0983886718750014E-2</c:v>
                </c:pt>
                <c:pt idx="107">
                  <c:v>7.1044921875E-2</c:v>
                </c:pt>
                <c:pt idx="108">
                  <c:v>7.0922851562500014E-2</c:v>
                </c:pt>
                <c:pt idx="109">
                  <c:v>7.1044921875E-2</c:v>
                </c:pt>
                <c:pt idx="110">
                  <c:v>7.110595703125E-2</c:v>
                </c:pt>
                <c:pt idx="111">
                  <c:v>7.1044921875E-2</c:v>
                </c:pt>
                <c:pt idx="112">
                  <c:v>7.073974609375E-2</c:v>
                </c:pt>
                <c:pt idx="113">
                  <c:v>7.073974609375E-2</c:v>
                </c:pt>
                <c:pt idx="114">
                  <c:v>7.0678710937500014E-2</c:v>
                </c:pt>
                <c:pt idx="115">
                  <c:v>7.0678710937500014E-2</c:v>
                </c:pt>
                <c:pt idx="116">
                  <c:v>7.061767578125E-2</c:v>
                </c:pt>
                <c:pt idx="117">
                  <c:v>7.080078125E-2</c:v>
                </c:pt>
                <c:pt idx="118">
                  <c:v>7.0922851562500014E-2</c:v>
                </c:pt>
                <c:pt idx="119">
                  <c:v>7.0678710937500014E-2</c:v>
                </c:pt>
                <c:pt idx="120">
                  <c:v>7.061767578125E-2</c:v>
                </c:pt>
                <c:pt idx="121">
                  <c:v>7.080078125E-2</c:v>
                </c:pt>
                <c:pt idx="122">
                  <c:v>7.0678710937500014E-2</c:v>
                </c:pt>
                <c:pt idx="123">
                  <c:v>7.0678710937500014E-2</c:v>
                </c:pt>
                <c:pt idx="124">
                  <c:v>7.073974609375E-2</c:v>
                </c:pt>
                <c:pt idx="125">
                  <c:v>7.0922851562500014E-2</c:v>
                </c:pt>
                <c:pt idx="126">
                  <c:v>7.080078125E-2</c:v>
                </c:pt>
                <c:pt idx="127">
                  <c:v>7.0556640625E-2</c:v>
                </c:pt>
                <c:pt idx="128">
                  <c:v>7.0678710937500014E-2</c:v>
                </c:pt>
                <c:pt idx="129">
                  <c:v>7.061767578125E-2</c:v>
                </c:pt>
                <c:pt idx="130">
                  <c:v>7.0678710937500014E-2</c:v>
                </c:pt>
                <c:pt idx="131">
                  <c:v>7.0556640625E-2</c:v>
                </c:pt>
                <c:pt idx="132">
                  <c:v>7.049560546875E-2</c:v>
                </c:pt>
                <c:pt idx="133">
                  <c:v>7.04345703125E-2</c:v>
                </c:pt>
                <c:pt idx="134">
                  <c:v>7.049560546875E-2</c:v>
                </c:pt>
                <c:pt idx="135">
                  <c:v>7.03125E-2</c:v>
                </c:pt>
                <c:pt idx="136">
                  <c:v>7.049560546875E-2</c:v>
                </c:pt>
                <c:pt idx="137">
                  <c:v>7.04345703125E-2</c:v>
                </c:pt>
                <c:pt idx="138">
                  <c:v>7.03125E-2</c:v>
                </c:pt>
                <c:pt idx="139">
                  <c:v>7.049560546875E-2</c:v>
                </c:pt>
                <c:pt idx="140">
                  <c:v>7.03125E-2</c:v>
                </c:pt>
                <c:pt idx="141">
                  <c:v>7.049560546875E-2</c:v>
                </c:pt>
                <c:pt idx="142">
                  <c:v>7.03125E-2</c:v>
                </c:pt>
                <c:pt idx="143">
                  <c:v>7.025146484375E-2</c:v>
                </c:pt>
                <c:pt idx="144">
                  <c:v>7.03125E-2</c:v>
                </c:pt>
                <c:pt idx="145">
                  <c:v>7.01904296875E-2</c:v>
                </c:pt>
                <c:pt idx="146">
                  <c:v>7.03125E-2</c:v>
                </c:pt>
                <c:pt idx="147">
                  <c:v>7.01904296875E-2</c:v>
                </c:pt>
                <c:pt idx="148">
                  <c:v>7.03125E-2</c:v>
                </c:pt>
                <c:pt idx="149">
                  <c:v>7.025146484375E-2</c:v>
                </c:pt>
                <c:pt idx="150">
                  <c:v>7.0129394531250014E-2</c:v>
                </c:pt>
                <c:pt idx="151">
                  <c:v>7.01904296875E-2</c:v>
                </c:pt>
                <c:pt idx="152">
                  <c:v>7.03125E-2</c:v>
                </c:pt>
                <c:pt idx="153">
                  <c:v>7.03125E-2</c:v>
                </c:pt>
                <c:pt idx="154">
                  <c:v>7.01904296875E-2</c:v>
                </c:pt>
                <c:pt idx="155">
                  <c:v>7.025146484375E-2</c:v>
                </c:pt>
                <c:pt idx="156">
                  <c:v>7.025146484375E-2</c:v>
                </c:pt>
                <c:pt idx="157">
                  <c:v>7.0129394531250014E-2</c:v>
                </c:pt>
                <c:pt idx="158">
                  <c:v>7.0129394531250014E-2</c:v>
                </c:pt>
                <c:pt idx="159">
                  <c:v>7.0068359375000014E-2</c:v>
                </c:pt>
                <c:pt idx="160">
                  <c:v>7.0129394531250014E-2</c:v>
                </c:pt>
                <c:pt idx="161">
                  <c:v>7.0129394531250014E-2</c:v>
                </c:pt>
                <c:pt idx="162">
                  <c:v>7.0068359375000014E-2</c:v>
                </c:pt>
                <c:pt idx="163">
                  <c:v>7.0068359375000014E-2</c:v>
                </c:pt>
                <c:pt idx="164">
                  <c:v>7.000732421875E-2</c:v>
                </c:pt>
                <c:pt idx="165">
                  <c:v>7.01904296875E-2</c:v>
                </c:pt>
                <c:pt idx="166">
                  <c:v>7.0068359375000014E-2</c:v>
                </c:pt>
                <c:pt idx="167">
                  <c:v>7.0129394531250014E-2</c:v>
                </c:pt>
                <c:pt idx="168">
                  <c:v>7.0129394531250014E-2</c:v>
                </c:pt>
                <c:pt idx="169">
                  <c:v>7.0129394531250014E-2</c:v>
                </c:pt>
                <c:pt idx="170">
                  <c:v>7.025146484375E-2</c:v>
                </c:pt>
                <c:pt idx="171">
                  <c:v>7.025146484375E-2</c:v>
                </c:pt>
                <c:pt idx="172">
                  <c:v>7.0129394531250014E-2</c:v>
                </c:pt>
                <c:pt idx="173">
                  <c:v>7.01904296875E-2</c:v>
                </c:pt>
                <c:pt idx="174">
                  <c:v>7.025146484375E-2</c:v>
                </c:pt>
                <c:pt idx="175">
                  <c:v>7.0129394531250014E-2</c:v>
                </c:pt>
                <c:pt idx="176">
                  <c:v>7.0129394531250014E-2</c:v>
                </c:pt>
                <c:pt idx="177">
                  <c:v>7.025146484375E-2</c:v>
                </c:pt>
                <c:pt idx="178">
                  <c:v>7.01904296875E-2</c:v>
                </c:pt>
                <c:pt idx="179">
                  <c:v>7.0068359375000014E-2</c:v>
                </c:pt>
                <c:pt idx="180">
                  <c:v>7.03125E-2</c:v>
                </c:pt>
                <c:pt idx="181">
                  <c:v>7.0129394531250014E-2</c:v>
                </c:pt>
                <c:pt idx="182">
                  <c:v>7.0129394531250014E-2</c:v>
                </c:pt>
                <c:pt idx="183">
                  <c:v>7.0245361328125006E-2</c:v>
                </c:pt>
                <c:pt idx="184">
                  <c:v>6.99462890625E-2</c:v>
                </c:pt>
                <c:pt idx="185">
                  <c:v>7.0068359375000014E-2</c:v>
                </c:pt>
                <c:pt idx="186">
                  <c:v>7.01904296875E-2</c:v>
                </c:pt>
                <c:pt idx="187">
                  <c:v>7.03125E-2</c:v>
                </c:pt>
                <c:pt idx="188">
                  <c:v>7.01904296875E-2</c:v>
                </c:pt>
                <c:pt idx="189">
                  <c:v>7.01904296875E-2</c:v>
                </c:pt>
                <c:pt idx="190">
                  <c:v>7.03125E-2</c:v>
                </c:pt>
                <c:pt idx="191">
                  <c:v>7.025146484375E-2</c:v>
                </c:pt>
                <c:pt idx="192">
                  <c:v>7.0129394531250014E-2</c:v>
                </c:pt>
                <c:pt idx="193">
                  <c:v>7.01904296875E-2</c:v>
                </c:pt>
                <c:pt idx="194">
                  <c:v>7.0129394531250014E-2</c:v>
                </c:pt>
                <c:pt idx="195">
                  <c:v>7.0068359375000014E-2</c:v>
                </c:pt>
                <c:pt idx="196">
                  <c:v>7.000732421875E-2</c:v>
                </c:pt>
                <c:pt idx="197">
                  <c:v>7.01904296875E-2</c:v>
                </c:pt>
                <c:pt idx="198">
                  <c:v>7.01904296875E-2</c:v>
                </c:pt>
                <c:pt idx="199">
                  <c:v>7.025146484375E-2</c:v>
                </c:pt>
                <c:pt idx="200">
                  <c:v>7.0129394531250014E-2</c:v>
                </c:pt>
                <c:pt idx="201">
                  <c:v>7.0068359375000014E-2</c:v>
                </c:pt>
                <c:pt idx="202">
                  <c:v>7.0129394531250014E-2</c:v>
                </c:pt>
                <c:pt idx="203">
                  <c:v>7.0068359375000014E-2</c:v>
                </c:pt>
                <c:pt idx="204">
                  <c:v>7.000732421875E-2</c:v>
                </c:pt>
                <c:pt idx="205">
                  <c:v>7.025146484375E-2</c:v>
                </c:pt>
                <c:pt idx="206">
                  <c:v>7.0129394531250014E-2</c:v>
                </c:pt>
                <c:pt idx="207">
                  <c:v>7.01904296875E-2</c:v>
                </c:pt>
                <c:pt idx="208">
                  <c:v>7.01904296875E-2</c:v>
                </c:pt>
                <c:pt idx="209">
                  <c:v>7.0068359375000014E-2</c:v>
                </c:pt>
                <c:pt idx="210">
                  <c:v>7.01904296875E-2</c:v>
                </c:pt>
                <c:pt idx="211">
                  <c:v>7.0068359375000014E-2</c:v>
                </c:pt>
                <c:pt idx="212">
                  <c:v>7.025146484375E-2</c:v>
                </c:pt>
                <c:pt idx="213">
                  <c:v>7.01904296875E-2</c:v>
                </c:pt>
                <c:pt idx="214">
                  <c:v>6.988525390625E-2</c:v>
                </c:pt>
                <c:pt idx="215">
                  <c:v>6.99462890625E-2</c:v>
                </c:pt>
                <c:pt idx="216">
                  <c:v>7.0129394531250014E-2</c:v>
                </c:pt>
                <c:pt idx="217">
                  <c:v>6.988525390625E-2</c:v>
                </c:pt>
                <c:pt idx="218">
                  <c:v>7.0129394531250014E-2</c:v>
                </c:pt>
                <c:pt idx="219">
                  <c:v>7.0068359375000014E-2</c:v>
                </c:pt>
                <c:pt idx="220">
                  <c:v>7.000732421875E-2</c:v>
                </c:pt>
                <c:pt idx="221">
                  <c:v>7.000732421875E-2</c:v>
                </c:pt>
                <c:pt idx="222">
                  <c:v>6.99462890625E-2</c:v>
                </c:pt>
                <c:pt idx="223">
                  <c:v>7.000732421875E-2</c:v>
                </c:pt>
                <c:pt idx="224">
                  <c:v>7.0068359375000014E-2</c:v>
                </c:pt>
                <c:pt idx="225">
                  <c:v>6.988525390625E-2</c:v>
                </c:pt>
                <c:pt idx="226">
                  <c:v>7.0068359375000014E-2</c:v>
                </c:pt>
                <c:pt idx="227">
                  <c:v>6.9824218750000014E-2</c:v>
                </c:pt>
                <c:pt idx="228">
                  <c:v>7.0068359375000014E-2</c:v>
                </c:pt>
                <c:pt idx="229">
                  <c:v>6.99462890625E-2</c:v>
                </c:pt>
                <c:pt idx="230">
                  <c:v>6.988525390625E-2</c:v>
                </c:pt>
                <c:pt idx="231">
                  <c:v>6.9824218750000014E-2</c:v>
                </c:pt>
                <c:pt idx="232">
                  <c:v>6.9763183593750014E-2</c:v>
                </c:pt>
                <c:pt idx="233">
                  <c:v>6.988525390625E-2</c:v>
                </c:pt>
                <c:pt idx="234">
                  <c:v>6.9824218750000014E-2</c:v>
                </c:pt>
                <c:pt idx="235">
                  <c:v>6.9763183593750014E-2</c:v>
                </c:pt>
                <c:pt idx="236">
                  <c:v>6.9897460937500003E-2</c:v>
                </c:pt>
                <c:pt idx="237">
                  <c:v>6.97021484375E-2</c:v>
                </c:pt>
                <c:pt idx="238">
                  <c:v>6.9824218750000014E-2</c:v>
                </c:pt>
                <c:pt idx="239">
                  <c:v>6.99462890625E-2</c:v>
                </c:pt>
                <c:pt idx="240">
                  <c:v>6.9824218750000014E-2</c:v>
                </c:pt>
                <c:pt idx="241">
                  <c:v>7.0043945312500008E-2</c:v>
                </c:pt>
                <c:pt idx="242">
                  <c:v>7.0050048828125003E-2</c:v>
                </c:pt>
                <c:pt idx="243">
                  <c:v>6.9763183593750014E-2</c:v>
                </c:pt>
                <c:pt idx="244">
                  <c:v>6.99462890625E-2</c:v>
                </c:pt>
                <c:pt idx="245">
                  <c:v>6.9824218750000014E-2</c:v>
                </c:pt>
                <c:pt idx="246">
                  <c:v>6.988525390625E-2</c:v>
                </c:pt>
                <c:pt idx="247">
                  <c:v>6.9580078125E-2</c:v>
                </c:pt>
                <c:pt idx="248">
                  <c:v>6.97021484375E-2</c:v>
                </c:pt>
                <c:pt idx="249">
                  <c:v>6.9866943359375017E-2</c:v>
                </c:pt>
                <c:pt idx="250">
                  <c:v>6.9818115234375006E-2</c:v>
                </c:pt>
                <c:pt idx="251">
                  <c:v>6.9580078125E-2</c:v>
                </c:pt>
                <c:pt idx="252">
                  <c:v>6.9519042968750014E-2</c:v>
                </c:pt>
                <c:pt idx="253">
                  <c:v>6.964111328125E-2</c:v>
                </c:pt>
                <c:pt idx="254">
                  <c:v>6.97021484375E-2</c:v>
                </c:pt>
                <c:pt idx="255">
                  <c:v>6.964111328125E-2</c:v>
                </c:pt>
                <c:pt idx="256">
                  <c:v>6.9519042968750014E-2</c:v>
                </c:pt>
                <c:pt idx="257">
                  <c:v>6.9458007812500014E-2</c:v>
                </c:pt>
                <c:pt idx="258">
                  <c:v>6.9708251953125008E-2</c:v>
                </c:pt>
                <c:pt idx="259">
                  <c:v>6.9458007812500014E-2</c:v>
                </c:pt>
                <c:pt idx="260">
                  <c:v>6.9567871093750011E-2</c:v>
                </c:pt>
                <c:pt idx="261">
                  <c:v>6.9543457031250006E-2</c:v>
                </c:pt>
                <c:pt idx="262">
                  <c:v>6.93359375E-2</c:v>
                </c:pt>
                <c:pt idx="263">
                  <c:v>6.9384765624999997E-2</c:v>
                </c:pt>
                <c:pt idx="264">
                  <c:v>6.9433593750000008E-2</c:v>
                </c:pt>
                <c:pt idx="265">
                  <c:v>6.9555664062500008E-2</c:v>
                </c:pt>
                <c:pt idx="266">
                  <c:v>6.939697265625E-2</c:v>
                </c:pt>
                <c:pt idx="267">
                  <c:v>6.939697265625E-2</c:v>
                </c:pt>
                <c:pt idx="268">
                  <c:v>6.9604492187500006E-2</c:v>
                </c:pt>
                <c:pt idx="269">
                  <c:v>6.9604492187500006E-2</c:v>
                </c:pt>
                <c:pt idx="270">
                  <c:v>6.9451904296875006E-2</c:v>
                </c:pt>
                <c:pt idx="271">
                  <c:v>6.9512939453125006E-2</c:v>
                </c:pt>
                <c:pt idx="272">
                  <c:v>6.9519042968750014E-2</c:v>
                </c:pt>
                <c:pt idx="273">
                  <c:v>6.9219970703125008E-2</c:v>
                </c:pt>
                <c:pt idx="274">
                  <c:v>6.9323730468750011E-2</c:v>
                </c:pt>
                <c:pt idx="275">
                  <c:v>6.9323730468750011E-2</c:v>
                </c:pt>
                <c:pt idx="276">
                  <c:v>6.9482421875000006E-2</c:v>
                </c:pt>
                <c:pt idx="277">
                  <c:v>6.9445800781249997E-2</c:v>
                </c:pt>
                <c:pt idx="278">
                  <c:v>6.89697265625E-2</c:v>
                </c:pt>
                <c:pt idx="279">
                  <c:v>6.9433593750000008E-2</c:v>
                </c:pt>
                <c:pt idx="280">
                  <c:v>6.93359375E-2</c:v>
                </c:pt>
                <c:pt idx="281">
                  <c:v>6.9384765624999997E-2</c:v>
                </c:pt>
                <c:pt idx="282">
                  <c:v>6.9213867187500014E-2</c:v>
                </c:pt>
                <c:pt idx="283">
                  <c:v>6.927490234375E-2</c:v>
                </c:pt>
                <c:pt idx="284">
                  <c:v>6.9561767578125003E-2</c:v>
                </c:pt>
                <c:pt idx="285">
                  <c:v>6.9445800781249997E-2</c:v>
                </c:pt>
                <c:pt idx="286">
                  <c:v>6.939697265625E-2</c:v>
                </c:pt>
                <c:pt idx="287">
                  <c:v>6.939697265625E-2</c:v>
                </c:pt>
                <c:pt idx="288">
                  <c:v>6.93359375E-2</c:v>
                </c:pt>
                <c:pt idx="289">
                  <c:v>6.9445800781249997E-2</c:v>
                </c:pt>
                <c:pt idx="290">
                  <c:v>6.9329833984375006E-2</c:v>
                </c:pt>
                <c:pt idx="291">
                  <c:v>6.9213867187500014E-2</c:v>
                </c:pt>
                <c:pt idx="292">
                  <c:v>6.9458007812500014E-2</c:v>
                </c:pt>
                <c:pt idx="293">
                  <c:v>6.9213867187500014E-2</c:v>
                </c:pt>
                <c:pt idx="294">
                  <c:v>6.927490234375E-2</c:v>
                </c:pt>
                <c:pt idx="295">
                  <c:v>6.9458007812500014E-2</c:v>
                </c:pt>
                <c:pt idx="296">
                  <c:v>6.939697265625E-2</c:v>
                </c:pt>
                <c:pt idx="297">
                  <c:v>6.93359375E-2</c:v>
                </c:pt>
                <c:pt idx="298">
                  <c:v>6.9458007812500014E-2</c:v>
                </c:pt>
                <c:pt idx="299">
                  <c:v>6.939697265625E-2</c:v>
                </c:pt>
                <c:pt idx="300">
                  <c:v>6.927490234375E-2</c:v>
                </c:pt>
                <c:pt idx="301">
                  <c:v>6.9372558593750008E-2</c:v>
                </c:pt>
                <c:pt idx="302">
                  <c:v>6.927490234375E-2</c:v>
                </c:pt>
                <c:pt idx="303">
                  <c:v>6.9409179687500003E-2</c:v>
                </c:pt>
                <c:pt idx="304">
                  <c:v>6.9506835937500011E-2</c:v>
                </c:pt>
                <c:pt idx="305">
                  <c:v>6.903076171875E-2</c:v>
                </c:pt>
                <c:pt idx="306">
                  <c:v>6.9293212890624997E-2</c:v>
                </c:pt>
                <c:pt idx="307">
                  <c:v>6.9213867187500014E-2</c:v>
                </c:pt>
                <c:pt idx="308">
                  <c:v>6.89697265625E-2</c:v>
                </c:pt>
                <c:pt idx="309">
                  <c:v>6.903076171875E-2</c:v>
                </c:pt>
                <c:pt idx="310">
                  <c:v>6.89697265625E-2</c:v>
                </c:pt>
                <c:pt idx="311">
                  <c:v>6.9213867187500014E-2</c:v>
                </c:pt>
                <c:pt idx="312">
                  <c:v>6.9213867187500014E-2</c:v>
                </c:pt>
                <c:pt idx="313">
                  <c:v>6.9152832031250014E-2</c:v>
                </c:pt>
                <c:pt idx="314">
                  <c:v>6.9213867187500014E-2</c:v>
                </c:pt>
                <c:pt idx="315">
                  <c:v>6.903076171875E-2</c:v>
                </c:pt>
                <c:pt idx="316">
                  <c:v>6.9152832031250014E-2</c:v>
                </c:pt>
                <c:pt idx="317">
                  <c:v>6.89697265625E-2</c:v>
                </c:pt>
                <c:pt idx="318">
                  <c:v>6.9213867187500014E-2</c:v>
                </c:pt>
                <c:pt idx="319">
                  <c:v>6.9213867187500014E-2</c:v>
                </c:pt>
                <c:pt idx="320">
                  <c:v>6.89697265625E-2</c:v>
                </c:pt>
                <c:pt idx="321">
                  <c:v>6.89697265625E-2</c:v>
                </c:pt>
                <c:pt idx="322">
                  <c:v>6.9091796875E-2</c:v>
                </c:pt>
                <c:pt idx="323">
                  <c:v>6.9207763671875006E-2</c:v>
                </c:pt>
                <c:pt idx="324">
                  <c:v>6.903076171875E-2</c:v>
                </c:pt>
                <c:pt idx="325">
                  <c:v>6.89697265625E-2</c:v>
                </c:pt>
                <c:pt idx="326">
                  <c:v>6.89697265625E-2</c:v>
                </c:pt>
                <c:pt idx="327">
                  <c:v>6.903076171875E-2</c:v>
                </c:pt>
                <c:pt idx="328">
                  <c:v>6.903076171875E-2</c:v>
                </c:pt>
                <c:pt idx="329">
                  <c:v>6.9152832031250014E-2</c:v>
                </c:pt>
                <c:pt idx="330">
                  <c:v>6.9305419921875014E-2</c:v>
                </c:pt>
                <c:pt idx="331">
                  <c:v>6.9085693359375006E-2</c:v>
                </c:pt>
                <c:pt idx="332">
                  <c:v>6.9256591796875003E-2</c:v>
                </c:pt>
                <c:pt idx="333">
                  <c:v>6.89697265625E-2</c:v>
                </c:pt>
                <c:pt idx="334">
                  <c:v>6.89697265625E-2</c:v>
                </c:pt>
                <c:pt idx="335">
                  <c:v>6.9256591796875003E-2</c:v>
                </c:pt>
                <c:pt idx="336">
                  <c:v>6.9000244140625014E-2</c:v>
                </c:pt>
                <c:pt idx="337">
                  <c:v>6.8908691406250014E-2</c:v>
                </c:pt>
                <c:pt idx="338">
                  <c:v>6.8908691406250014E-2</c:v>
                </c:pt>
                <c:pt idx="339">
                  <c:v>6.9079589843749997E-2</c:v>
                </c:pt>
                <c:pt idx="340">
                  <c:v>6.9238281250000006E-2</c:v>
                </c:pt>
                <c:pt idx="341">
                  <c:v>6.903076171875E-2</c:v>
                </c:pt>
                <c:pt idx="342">
                  <c:v>6.9317626953125003E-2</c:v>
                </c:pt>
                <c:pt idx="343">
                  <c:v>6.9213867187500014E-2</c:v>
                </c:pt>
                <c:pt idx="344">
                  <c:v>6.9232177734374997E-2</c:v>
                </c:pt>
                <c:pt idx="345">
                  <c:v>6.9213867187500014E-2</c:v>
                </c:pt>
                <c:pt idx="346">
                  <c:v>6.9079589843749997E-2</c:v>
                </c:pt>
                <c:pt idx="347">
                  <c:v>6.9165039062500003E-2</c:v>
                </c:pt>
                <c:pt idx="348">
                  <c:v>6.9140624999999997E-2</c:v>
                </c:pt>
                <c:pt idx="349">
                  <c:v>6.9128417968750008E-2</c:v>
                </c:pt>
                <c:pt idx="350">
                  <c:v>6.89697265625E-2</c:v>
                </c:pt>
                <c:pt idx="351">
                  <c:v>6.9134521484375003E-2</c:v>
                </c:pt>
                <c:pt idx="352">
                  <c:v>6.9122314453125E-2</c:v>
                </c:pt>
                <c:pt idx="353">
                  <c:v>6.9146728515625006E-2</c:v>
                </c:pt>
                <c:pt idx="354">
                  <c:v>6.9104003906250003E-2</c:v>
                </c:pt>
                <c:pt idx="355">
                  <c:v>6.9195556640625003E-2</c:v>
                </c:pt>
                <c:pt idx="356">
                  <c:v>7.0037841796875E-2</c:v>
                </c:pt>
                <c:pt idx="357">
                  <c:v>6.9219970703125008E-2</c:v>
                </c:pt>
                <c:pt idx="358">
                  <c:v>6.9134521484375003E-2</c:v>
                </c:pt>
                <c:pt idx="359">
                  <c:v>6.9189453125000008E-2</c:v>
                </c:pt>
                <c:pt idx="360">
                  <c:v>6.9183349609375E-2</c:v>
                </c:pt>
                <c:pt idx="361">
                  <c:v>6.9079589843749997E-2</c:v>
                </c:pt>
                <c:pt idx="362">
                  <c:v>6.9152832031250014E-2</c:v>
                </c:pt>
                <c:pt idx="363">
                  <c:v>6.9171142578125011E-2</c:v>
                </c:pt>
                <c:pt idx="364">
                  <c:v>6.9152832031250014E-2</c:v>
                </c:pt>
                <c:pt idx="365">
                  <c:v>6.9213867187500014E-2</c:v>
                </c:pt>
                <c:pt idx="366">
                  <c:v>6.927490234375E-2</c:v>
                </c:pt>
                <c:pt idx="367">
                  <c:v>6.9195556640625003E-2</c:v>
                </c:pt>
                <c:pt idx="368">
                  <c:v>6.9232177734374997E-2</c:v>
                </c:pt>
                <c:pt idx="369">
                  <c:v>6.9104003906250003E-2</c:v>
                </c:pt>
                <c:pt idx="370">
                  <c:v>6.9238281250000006E-2</c:v>
                </c:pt>
                <c:pt idx="371">
                  <c:v>6.9201660156250011E-2</c:v>
                </c:pt>
                <c:pt idx="372">
                  <c:v>6.9250488281250008E-2</c:v>
                </c:pt>
                <c:pt idx="373">
                  <c:v>6.9232177734374997E-2</c:v>
                </c:pt>
                <c:pt idx="374">
                  <c:v>6.9024658203125006E-2</c:v>
                </c:pt>
                <c:pt idx="375">
                  <c:v>6.9189453125000008E-2</c:v>
                </c:pt>
                <c:pt idx="376">
                  <c:v>6.9073486328125003E-2</c:v>
                </c:pt>
                <c:pt idx="377">
                  <c:v>6.9042968750000003E-2</c:v>
                </c:pt>
                <c:pt idx="378">
                  <c:v>6.9268798828125006E-2</c:v>
                </c:pt>
                <c:pt idx="379">
                  <c:v>6.9055175781250006E-2</c:v>
                </c:pt>
                <c:pt idx="380">
                  <c:v>6.9165039062500003E-2</c:v>
                </c:pt>
                <c:pt idx="381">
                  <c:v>6.9226074218750003E-2</c:v>
                </c:pt>
                <c:pt idx="382">
                  <c:v>6.9158935546875008E-2</c:v>
                </c:pt>
                <c:pt idx="383">
                  <c:v>6.927490234375E-2</c:v>
                </c:pt>
                <c:pt idx="384">
                  <c:v>6.9140624999999997E-2</c:v>
                </c:pt>
                <c:pt idx="385">
                  <c:v>6.9073486328125003E-2</c:v>
                </c:pt>
                <c:pt idx="386">
                  <c:v>6.9122314453125E-2</c:v>
                </c:pt>
                <c:pt idx="387">
                  <c:v>6.9085693359375006E-2</c:v>
                </c:pt>
                <c:pt idx="388">
                  <c:v>6.8945312500000008E-2</c:v>
                </c:pt>
                <c:pt idx="389">
                  <c:v>6.9024658203125006E-2</c:v>
                </c:pt>
                <c:pt idx="390">
                  <c:v>6.9061279296875014E-2</c:v>
                </c:pt>
                <c:pt idx="391">
                  <c:v>6.9042968750000003E-2</c:v>
                </c:pt>
                <c:pt idx="392">
                  <c:v>6.9006347656250008E-2</c:v>
                </c:pt>
                <c:pt idx="393">
                  <c:v>6.89697265625E-2</c:v>
                </c:pt>
                <c:pt idx="394">
                  <c:v>6.8829345703125003E-2</c:v>
                </c:pt>
                <c:pt idx="395">
                  <c:v>6.8933105468750006E-2</c:v>
                </c:pt>
                <c:pt idx="396">
                  <c:v>6.9024658203125006E-2</c:v>
                </c:pt>
                <c:pt idx="397">
                  <c:v>6.8927001953124997E-2</c:v>
                </c:pt>
                <c:pt idx="398">
                  <c:v>6.8927001953124997E-2</c:v>
                </c:pt>
                <c:pt idx="399">
                  <c:v>6.8750000000000006E-2</c:v>
                </c:pt>
                <c:pt idx="400">
                  <c:v>6.9012451171875003E-2</c:v>
                </c:pt>
                <c:pt idx="401">
                  <c:v>6.9006347656250008E-2</c:v>
                </c:pt>
                <c:pt idx="402">
                  <c:v>6.89697265625E-2</c:v>
                </c:pt>
                <c:pt idx="403">
                  <c:v>6.9201660156250011E-2</c:v>
                </c:pt>
                <c:pt idx="404">
                  <c:v>6.8939208984375E-2</c:v>
                </c:pt>
                <c:pt idx="405">
                  <c:v>6.9006347656250008E-2</c:v>
                </c:pt>
                <c:pt idx="406">
                  <c:v>6.8829345703125003E-2</c:v>
                </c:pt>
                <c:pt idx="407">
                  <c:v>6.8853759765625008E-2</c:v>
                </c:pt>
                <c:pt idx="408">
                  <c:v>6.8432617187500003E-2</c:v>
                </c:pt>
                <c:pt idx="409">
                  <c:v>6.866455078125E-2</c:v>
                </c:pt>
                <c:pt idx="410">
                  <c:v>6.8823242187500008E-2</c:v>
                </c:pt>
                <c:pt idx="411">
                  <c:v>6.8627929687500006E-2</c:v>
                </c:pt>
                <c:pt idx="412">
                  <c:v>6.8695068359375E-2</c:v>
                </c:pt>
                <c:pt idx="413">
                  <c:v>6.8365478515625008E-2</c:v>
                </c:pt>
                <c:pt idx="414">
                  <c:v>6.8621826171875011E-2</c:v>
                </c:pt>
                <c:pt idx="415">
                  <c:v>6.8511962890625E-2</c:v>
                </c:pt>
                <c:pt idx="416">
                  <c:v>6.866455078125E-2</c:v>
                </c:pt>
                <c:pt idx="417">
                  <c:v>6.8530273437499997E-2</c:v>
                </c:pt>
                <c:pt idx="418">
                  <c:v>6.8688964843750006E-2</c:v>
                </c:pt>
                <c:pt idx="419">
                  <c:v>6.8579101562500008E-2</c:v>
                </c:pt>
                <c:pt idx="420">
                  <c:v>6.8414306640625006E-2</c:v>
                </c:pt>
                <c:pt idx="421">
                  <c:v>6.8615722656250003E-2</c:v>
                </c:pt>
                <c:pt idx="422">
                  <c:v>6.8719482421875006E-2</c:v>
                </c:pt>
                <c:pt idx="423">
                  <c:v>6.8505859375000006E-2</c:v>
                </c:pt>
                <c:pt idx="424">
                  <c:v>6.8469238281250011E-2</c:v>
                </c:pt>
                <c:pt idx="425">
                  <c:v>6.8457031250000008E-2</c:v>
                </c:pt>
                <c:pt idx="426">
                  <c:v>6.8383789062500006E-2</c:v>
                </c:pt>
                <c:pt idx="427">
                  <c:v>6.8463134765625003E-2</c:v>
                </c:pt>
                <c:pt idx="428">
                  <c:v>6.8450927734375014E-2</c:v>
                </c:pt>
                <c:pt idx="429">
                  <c:v>6.8536376953125006E-2</c:v>
                </c:pt>
                <c:pt idx="430">
                  <c:v>6.854248046875E-2</c:v>
                </c:pt>
                <c:pt idx="431">
                  <c:v>6.8341064453125003E-2</c:v>
                </c:pt>
                <c:pt idx="432">
                  <c:v>6.8475341796875006E-2</c:v>
                </c:pt>
                <c:pt idx="433">
                  <c:v>6.8389892578125E-2</c:v>
                </c:pt>
                <c:pt idx="434">
                  <c:v>6.8157958984375003E-2</c:v>
                </c:pt>
                <c:pt idx="435">
                  <c:v>6.8347167968750011E-2</c:v>
                </c:pt>
                <c:pt idx="436">
                  <c:v>6.8212890625000008E-2</c:v>
                </c:pt>
                <c:pt idx="437">
                  <c:v>6.8261718750000006E-2</c:v>
                </c:pt>
                <c:pt idx="438">
                  <c:v>6.8249511718750003E-2</c:v>
                </c:pt>
                <c:pt idx="439">
                  <c:v>6.8249511718750003E-2</c:v>
                </c:pt>
                <c:pt idx="440">
                  <c:v>6.7980957031249997E-2</c:v>
                </c:pt>
                <c:pt idx="441">
                  <c:v>6.7987060546875006E-2</c:v>
                </c:pt>
                <c:pt idx="442">
                  <c:v>6.8078613281250006E-2</c:v>
                </c:pt>
                <c:pt idx="443">
                  <c:v>6.7828369140624997E-2</c:v>
                </c:pt>
                <c:pt idx="444">
                  <c:v>6.8145751953125014E-2</c:v>
                </c:pt>
                <c:pt idx="445">
                  <c:v>6.7956542968750006E-2</c:v>
                </c:pt>
                <c:pt idx="446">
                  <c:v>6.8322753906250006E-2</c:v>
                </c:pt>
                <c:pt idx="447">
                  <c:v>6.8023681640625E-2</c:v>
                </c:pt>
                <c:pt idx="448">
                  <c:v>6.8017578125000006E-2</c:v>
                </c:pt>
                <c:pt idx="449">
                  <c:v>6.8170166015625006E-2</c:v>
                </c:pt>
                <c:pt idx="450">
                  <c:v>6.8090820312500008E-2</c:v>
                </c:pt>
                <c:pt idx="451">
                  <c:v>6.787109375E-2</c:v>
                </c:pt>
                <c:pt idx="452">
                  <c:v>6.8023681640625E-2</c:v>
                </c:pt>
                <c:pt idx="453">
                  <c:v>6.781005859375E-2</c:v>
                </c:pt>
                <c:pt idx="454">
                  <c:v>6.793212890625E-2</c:v>
                </c:pt>
                <c:pt idx="455">
                  <c:v>6.7425537109375003E-2</c:v>
                </c:pt>
                <c:pt idx="456">
                  <c:v>6.7614746093749997E-2</c:v>
                </c:pt>
                <c:pt idx="457">
                  <c:v>6.7749023437500014E-2</c:v>
                </c:pt>
                <c:pt idx="458">
                  <c:v>6.7761230468750003E-2</c:v>
                </c:pt>
                <c:pt idx="459">
                  <c:v>6.7791748046875017E-2</c:v>
                </c:pt>
                <c:pt idx="460">
                  <c:v>6.7736816406250011E-2</c:v>
                </c:pt>
                <c:pt idx="461">
                  <c:v>6.7687988281250014E-2</c:v>
                </c:pt>
                <c:pt idx="462">
                  <c:v>6.7755126953125008E-2</c:v>
                </c:pt>
                <c:pt idx="463">
                  <c:v>6.7535400390625014E-2</c:v>
                </c:pt>
                <c:pt idx="464">
                  <c:v>6.7431640625000011E-2</c:v>
                </c:pt>
                <c:pt idx="465">
                  <c:v>6.7620849609375006E-2</c:v>
                </c:pt>
                <c:pt idx="466">
                  <c:v>6.75048828125E-2</c:v>
                </c:pt>
                <c:pt idx="467">
                  <c:v>6.7468261718750006E-2</c:v>
                </c:pt>
                <c:pt idx="468">
                  <c:v>6.7254638671875006E-2</c:v>
                </c:pt>
                <c:pt idx="469">
                  <c:v>6.7272949218750003E-2</c:v>
                </c:pt>
                <c:pt idx="470">
                  <c:v>6.7309570312499997E-2</c:v>
                </c:pt>
                <c:pt idx="471">
                  <c:v>6.7687988281250014E-2</c:v>
                </c:pt>
                <c:pt idx="472">
                  <c:v>6.7791748046875017E-2</c:v>
                </c:pt>
                <c:pt idx="473">
                  <c:v>6.7291259765625014E-2</c:v>
                </c:pt>
                <c:pt idx="474">
                  <c:v>6.6998291015625003E-2</c:v>
                </c:pt>
                <c:pt idx="475">
                  <c:v>6.732177734375E-2</c:v>
                </c:pt>
                <c:pt idx="476">
                  <c:v>6.7712402343750006E-2</c:v>
                </c:pt>
                <c:pt idx="477">
                  <c:v>6.7724609375000008E-2</c:v>
                </c:pt>
                <c:pt idx="478">
                  <c:v>6.7926025390625006E-2</c:v>
                </c:pt>
                <c:pt idx="479">
                  <c:v>6.719970703125E-2</c:v>
                </c:pt>
                <c:pt idx="480">
                  <c:v>6.7187500000000011E-2</c:v>
                </c:pt>
                <c:pt idx="481">
                  <c:v>6.7248535156250011E-2</c:v>
                </c:pt>
                <c:pt idx="482">
                  <c:v>6.7254638671875006E-2</c:v>
                </c:pt>
                <c:pt idx="483">
                  <c:v>6.7266845703125008E-2</c:v>
                </c:pt>
                <c:pt idx="484">
                  <c:v>6.7175292968750008E-2</c:v>
                </c:pt>
                <c:pt idx="485">
                  <c:v>6.7449951171875008E-2</c:v>
                </c:pt>
                <c:pt idx="486">
                  <c:v>6.7523193359374997E-2</c:v>
                </c:pt>
                <c:pt idx="487">
                  <c:v>6.7358398437500008E-2</c:v>
                </c:pt>
                <c:pt idx="488">
                  <c:v>6.7749023437500014E-2</c:v>
                </c:pt>
                <c:pt idx="489">
                  <c:v>6.7333984375000003E-2</c:v>
                </c:pt>
                <c:pt idx="490">
                  <c:v>6.7608642578125003E-2</c:v>
                </c:pt>
                <c:pt idx="491">
                  <c:v>6.7492675781250011E-2</c:v>
                </c:pt>
                <c:pt idx="492">
                  <c:v>6.7346191406250006E-2</c:v>
                </c:pt>
                <c:pt idx="493">
                  <c:v>6.7291259765625014E-2</c:v>
                </c:pt>
                <c:pt idx="494">
                  <c:v>6.7242431640625003E-2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8DA4-43D8-B6D5-75B4319287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03213776"/>
        <c:axId val="1303216176"/>
      </c:scatterChart>
      <c:valAx>
        <c:axId val="1303213776"/>
        <c:scaling>
          <c:orientation val="minMax"/>
          <c:max val="2.2000000000000002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sz="1600" b="1"/>
                  <a:t>Time / hours</a:t>
                </a:r>
              </a:p>
            </c:rich>
          </c:tx>
          <c:layout>
            <c:manualLayout>
              <c:xMode val="edge"/>
              <c:yMode val="edge"/>
              <c:x val="0.41339578720813264"/>
              <c:y val="0.9241606854270771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.0" sourceLinked="0"/>
        <c:majorTickMark val="in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3216176"/>
        <c:crosses val="autoZero"/>
        <c:crossBetween val="midCat"/>
        <c:majorUnit val="0.5"/>
      </c:valAx>
      <c:valAx>
        <c:axId val="130321617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sz="1400" b="1"/>
                  <a:t>Current density,</a:t>
                </a:r>
                <a:r>
                  <a:rPr lang="en-GB" sz="1400" b="1" i="1"/>
                  <a:t> j </a:t>
                </a:r>
                <a:r>
                  <a:rPr lang="en-GB" sz="1400" b="1"/>
                  <a:t>/ mA cm</a:t>
                </a:r>
                <a:r>
                  <a:rPr lang="en-GB" sz="1400" b="1" baseline="30000"/>
                  <a:t>-2</a:t>
                </a:r>
              </a:p>
            </c:rich>
          </c:tx>
          <c:layout>
            <c:manualLayout>
              <c:xMode val="edge"/>
              <c:yMode val="edge"/>
              <c:x val="1.2048657530713222E-2"/>
              <c:y val="6.660616896931562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.00" sourceLinked="0"/>
        <c:majorTickMark val="in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03213776"/>
        <c:crosses val="autoZero"/>
        <c:crossBetween val="midCat"/>
      </c:valAx>
      <c:spPr>
        <a:noFill/>
        <a:ln w="12700"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53592875554273967"/>
          <c:y val="0.14880976015742514"/>
          <c:w val="0.3059048277516172"/>
          <c:h val="0.2118676631004857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230972305249861"/>
          <c:y val="4.5431951357209142E-2"/>
          <c:w val="0.78502700886064847"/>
          <c:h val="0.71710632674308616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'All flow tests'!$E$2</c:f>
              <c:strCache>
                <c:ptCount val="1"/>
                <c:pt idx="0">
                  <c:v>Planar</c:v>
                </c:pt>
              </c:strCache>
            </c:strRef>
          </c:tx>
          <c:spPr>
            <a:ln w="254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'All flow tests'!$A$3:$A$497</c:f>
              <c:numCache>
                <c:formatCode>General</c:formatCode>
                <c:ptCount val="495"/>
                <c:pt idx="0">
                  <c:v>0</c:v>
                </c:pt>
                <c:pt idx="1">
                  <c:v>4.1666666666666666E-3</c:v>
                </c:pt>
                <c:pt idx="2">
                  <c:v>8.3333333333333332E-3</c:v>
                </c:pt>
                <c:pt idx="3">
                  <c:v>1.2500000000000001E-2</c:v>
                </c:pt>
                <c:pt idx="4">
                  <c:v>1.6666666666666666E-2</c:v>
                </c:pt>
                <c:pt idx="5">
                  <c:v>2.0833333333333332E-2</c:v>
                </c:pt>
                <c:pt idx="6">
                  <c:v>2.5000000000000001E-2</c:v>
                </c:pt>
                <c:pt idx="7">
                  <c:v>2.9166666666666667E-2</c:v>
                </c:pt>
                <c:pt idx="8">
                  <c:v>3.3333333333333333E-2</c:v>
                </c:pt>
                <c:pt idx="9">
                  <c:v>3.7499999999999999E-2</c:v>
                </c:pt>
                <c:pt idx="10">
                  <c:v>4.1666666666666664E-2</c:v>
                </c:pt>
                <c:pt idx="11">
                  <c:v>4.583333333333333E-2</c:v>
                </c:pt>
                <c:pt idx="12">
                  <c:v>0.05</c:v>
                </c:pt>
                <c:pt idx="13">
                  <c:v>5.4166666666666669E-2</c:v>
                </c:pt>
                <c:pt idx="14">
                  <c:v>5.8333333333333334E-2</c:v>
                </c:pt>
                <c:pt idx="15">
                  <c:v>6.25E-2</c:v>
                </c:pt>
                <c:pt idx="16">
                  <c:v>6.6666666666666666E-2</c:v>
                </c:pt>
                <c:pt idx="17">
                  <c:v>7.0833333333333331E-2</c:v>
                </c:pt>
                <c:pt idx="18">
                  <c:v>7.4999999999999997E-2</c:v>
                </c:pt>
                <c:pt idx="19">
                  <c:v>7.9166666666666663E-2</c:v>
                </c:pt>
                <c:pt idx="20">
                  <c:v>8.3333333333333329E-2</c:v>
                </c:pt>
                <c:pt idx="21">
                  <c:v>8.7499999999999994E-2</c:v>
                </c:pt>
                <c:pt idx="22">
                  <c:v>9.166666666666666E-2</c:v>
                </c:pt>
                <c:pt idx="23">
                  <c:v>9.583333333333334E-2</c:v>
                </c:pt>
                <c:pt idx="24">
                  <c:v>0.1</c:v>
                </c:pt>
                <c:pt idx="25">
                  <c:v>0.10416666666666667</c:v>
                </c:pt>
                <c:pt idx="26">
                  <c:v>0.10833333333333334</c:v>
                </c:pt>
                <c:pt idx="27">
                  <c:v>0.1125</c:v>
                </c:pt>
                <c:pt idx="28">
                  <c:v>0.11666666666666667</c:v>
                </c:pt>
                <c:pt idx="29">
                  <c:v>0.12083333333333333</c:v>
                </c:pt>
                <c:pt idx="30">
                  <c:v>0.125</c:v>
                </c:pt>
                <c:pt idx="31">
                  <c:v>0.12916666666666668</c:v>
                </c:pt>
                <c:pt idx="32">
                  <c:v>0.13333333333333333</c:v>
                </c:pt>
                <c:pt idx="33">
                  <c:v>0.13750000000000001</c:v>
                </c:pt>
                <c:pt idx="34">
                  <c:v>0.14166666666666666</c:v>
                </c:pt>
                <c:pt idx="35">
                  <c:v>0.14583333333333334</c:v>
                </c:pt>
                <c:pt idx="36">
                  <c:v>0.15</c:v>
                </c:pt>
                <c:pt idx="37">
                  <c:v>0.15416666666666667</c:v>
                </c:pt>
                <c:pt idx="38">
                  <c:v>0.15833333333333333</c:v>
                </c:pt>
                <c:pt idx="39">
                  <c:v>0.16250000000000001</c:v>
                </c:pt>
                <c:pt idx="40">
                  <c:v>0.16666666666666666</c:v>
                </c:pt>
                <c:pt idx="41">
                  <c:v>0.17083333333333334</c:v>
                </c:pt>
                <c:pt idx="42">
                  <c:v>0.17499999999999999</c:v>
                </c:pt>
                <c:pt idx="43">
                  <c:v>0.17916666666666667</c:v>
                </c:pt>
                <c:pt idx="44">
                  <c:v>0.18333333333333332</c:v>
                </c:pt>
                <c:pt idx="45">
                  <c:v>0.1875</c:v>
                </c:pt>
                <c:pt idx="46">
                  <c:v>0.19166666666666668</c:v>
                </c:pt>
                <c:pt idx="47">
                  <c:v>0.19583333333333333</c:v>
                </c:pt>
                <c:pt idx="48">
                  <c:v>0.2</c:v>
                </c:pt>
                <c:pt idx="49">
                  <c:v>0.20416666666666666</c:v>
                </c:pt>
                <c:pt idx="50">
                  <c:v>0.20833333333333334</c:v>
                </c:pt>
                <c:pt idx="51">
                  <c:v>0.21249999999999999</c:v>
                </c:pt>
                <c:pt idx="52">
                  <c:v>0.21666666666666667</c:v>
                </c:pt>
                <c:pt idx="53">
                  <c:v>0.22083333333333333</c:v>
                </c:pt>
                <c:pt idx="54">
                  <c:v>0.22500000000000001</c:v>
                </c:pt>
                <c:pt idx="55">
                  <c:v>0.22916666666666666</c:v>
                </c:pt>
                <c:pt idx="56">
                  <c:v>0.23333333333333334</c:v>
                </c:pt>
                <c:pt idx="57">
                  <c:v>0.23749999999999999</c:v>
                </c:pt>
                <c:pt idx="58">
                  <c:v>0.24166666666666667</c:v>
                </c:pt>
                <c:pt idx="59">
                  <c:v>0.24583333333333332</c:v>
                </c:pt>
                <c:pt idx="60">
                  <c:v>0.25</c:v>
                </c:pt>
                <c:pt idx="61">
                  <c:v>0.25416666666666665</c:v>
                </c:pt>
                <c:pt idx="62">
                  <c:v>0.25833333333333336</c:v>
                </c:pt>
                <c:pt idx="63">
                  <c:v>0.26250000000000001</c:v>
                </c:pt>
                <c:pt idx="64">
                  <c:v>0.26666666666666666</c:v>
                </c:pt>
                <c:pt idx="65">
                  <c:v>0.27083333333333331</c:v>
                </c:pt>
                <c:pt idx="66">
                  <c:v>0.27500000000000002</c:v>
                </c:pt>
                <c:pt idx="67">
                  <c:v>0.27916666666666667</c:v>
                </c:pt>
                <c:pt idx="68">
                  <c:v>0.28333333333333333</c:v>
                </c:pt>
                <c:pt idx="69">
                  <c:v>0.28749999999999998</c:v>
                </c:pt>
                <c:pt idx="70">
                  <c:v>0.29166666666666669</c:v>
                </c:pt>
                <c:pt idx="71">
                  <c:v>0.29583333333333334</c:v>
                </c:pt>
                <c:pt idx="72">
                  <c:v>0.3</c:v>
                </c:pt>
                <c:pt idx="73">
                  <c:v>0.30416666666666664</c:v>
                </c:pt>
                <c:pt idx="74">
                  <c:v>0.30833333333333335</c:v>
                </c:pt>
                <c:pt idx="75">
                  <c:v>0.3125</c:v>
                </c:pt>
                <c:pt idx="76">
                  <c:v>0.31666666666666665</c:v>
                </c:pt>
                <c:pt idx="77">
                  <c:v>0.32083333333333336</c:v>
                </c:pt>
                <c:pt idx="78">
                  <c:v>0.32500000000000001</c:v>
                </c:pt>
                <c:pt idx="79">
                  <c:v>0.32916666666666666</c:v>
                </c:pt>
                <c:pt idx="80">
                  <c:v>0.33333333333333331</c:v>
                </c:pt>
                <c:pt idx="81">
                  <c:v>0.33750000000000002</c:v>
                </c:pt>
                <c:pt idx="82">
                  <c:v>0.34166666666666667</c:v>
                </c:pt>
                <c:pt idx="83">
                  <c:v>0.34583333333333333</c:v>
                </c:pt>
                <c:pt idx="84">
                  <c:v>0.35</c:v>
                </c:pt>
                <c:pt idx="85">
                  <c:v>0.35416666666666669</c:v>
                </c:pt>
                <c:pt idx="86">
                  <c:v>0.35833333333333334</c:v>
                </c:pt>
                <c:pt idx="87">
                  <c:v>0.36249999999999999</c:v>
                </c:pt>
                <c:pt idx="88">
                  <c:v>0.36666666666666664</c:v>
                </c:pt>
                <c:pt idx="89">
                  <c:v>0.37083333333333335</c:v>
                </c:pt>
                <c:pt idx="90">
                  <c:v>0.375</c:v>
                </c:pt>
                <c:pt idx="91">
                  <c:v>0.37916666666666665</c:v>
                </c:pt>
                <c:pt idx="92">
                  <c:v>0.38333333333333336</c:v>
                </c:pt>
                <c:pt idx="93">
                  <c:v>0.38750000000000001</c:v>
                </c:pt>
                <c:pt idx="94">
                  <c:v>0.39166666666666666</c:v>
                </c:pt>
                <c:pt idx="95">
                  <c:v>0.39583333333333331</c:v>
                </c:pt>
                <c:pt idx="96">
                  <c:v>0.4</c:v>
                </c:pt>
                <c:pt idx="97">
                  <c:v>0.40416666666666667</c:v>
                </c:pt>
                <c:pt idx="98">
                  <c:v>0.40833333333333333</c:v>
                </c:pt>
                <c:pt idx="99">
                  <c:v>0.41249999999999998</c:v>
                </c:pt>
                <c:pt idx="100">
                  <c:v>0.41666666666666669</c:v>
                </c:pt>
                <c:pt idx="101">
                  <c:v>0.42083333333333334</c:v>
                </c:pt>
                <c:pt idx="102">
                  <c:v>0.42499999999999999</c:v>
                </c:pt>
                <c:pt idx="103">
                  <c:v>0.42916666666666664</c:v>
                </c:pt>
                <c:pt idx="104">
                  <c:v>0.43333333333333335</c:v>
                </c:pt>
                <c:pt idx="105">
                  <c:v>0.4375</c:v>
                </c:pt>
                <c:pt idx="106">
                  <c:v>0.44166666666666665</c:v>
                </c:pt>
                <c:pt idx="107">
                  <c:v>0.44583333333333336</c:v>
                </c:pt>
                <c:pt idx="108">
                  <c:v>0.45</c:v>
                </c:pt>
                <c:pt idx="109">
                  <c:v>0.45416666666666666</c:v>
                </c:pt>
                <c:pt idx="110">
                  <c:v>0.45833333333333331</c:v>
                </c:pt>
                <c:pt idx="111">
                  <c:v>0.46250000000000002</c:v>
                </c:pt>
                <c:pt idx="112">
                  <c:v>0.46666666666666667</c:v>
                </c:pt>
                <c:pt idx="113">
                  <c:v>0.47083333333333333</c:v>
                </c:pt>
                <c:pt idx="114">
                  <c:v>0.47499999999999998</c:v>
                </c:pt>
                <c:pt idx="115">
                  <c:v>0.47916666666666669</c:v>
                </c:pt>
                <c:pt idx="116">
                  <c:v>0.48333333333333334</c:v>
                </c:pt>
                <c:pt idx="117">
                  <c:v>0.48749999999999999</c:v>
                </c:pt>
                <c:pt idx="118">
                  <c:v>0.49166666666666664</c:v>
                </c:pt>
                <c:pt idx="119">
                  <c:v>0.49583333333333335</c:v>
                </c:pt>
                <c:pt idx="120">
                  <c:v>0.5</c:v>
                </c:pt>
                <c:pt idx="121">
                  <c:v>0.50416666666666665</c:v>
                </c:pt>
                <c:pt idx="122">
                  <c:v>0.5083333333333333</c:v>
                </c:pt>
                <c:pt idx="123">
                  <c:v>0.51249999999999996</c:v>
                </c:pt>
                <c:pt idx="124">
                  <c:v>0.51666666666666672</c:v>
                </c:pt>
                <c:pt idx="125">
                  <c:v>0.52083333333333337</c:v>
                </c:pt>
                <c:pt idx="126">
                  <c:v>0.52500000000000002</c:v>
                </c:pt>
                <c:pt idx="127">
                  <c:v>0.52916666666666667</c:v>
                </c:pt>
                <c:pt idx="128">
                  <c:v>0.53333333333333333</c:v>
                </c:pt>
                <c:pt idx="129">
                  <c:v>0.53749999999999998</c:v>
                </c:pt>
                <c:pt idx="130">
                  <c:v>0.54166666666666663</c:v>
                </c:pt>
                <c:pt idx="131">
                  <c:v>0.54583333333333328</c:v>
                </c:pt>
                <c:pt idx="132">
                  <c:v>0.55000000000000004</c:v>
                </c:pt>
                <c:pt idx="133">
                  <c:v>0.5541666666666667</c:v>
                </c:pt>
                <c:pt idx="134">
                  <c:v>0.55833333333333335</c:v>
                </c:pt>
                <c:pt idx="135">
                  <c:v>0.5625</c:v>
                </c:pt>
                <c:pt idx="136">
                  <c:v>0.56666666666666665</c:v>
                </c:pt>
                <c:pt idx="137">
                  <c:v>0.5708333333333333</c:v>
                </c:pt>
                <c:pt idx="138">
                  <c:v>0.57499999999999996</c:v>
                </c:pt>
                <c:pt idx="139">
                  <c:v>0.57916666666666672</c:v>
                </c:pt>
                <c:pt idx="140">
                  <c:v>0.58333333333333337</c:v>
                </c:pt>
                <c:pt idx="141">
                  <c:v>0.58750000000000002</c:v>
                </c:pt>
                <c:pt idx="142">
                  <c:v>0.59166666666666667</c:v>
                </c:pt>
                <c:pt idx="143">
                  <c:v>0.59583333333333333</c:v>
                </c:pt>
                <c:pt idx="144">
                  <c:v>0.6</c:v>
                </c:pt>
                <c:pt idx="145">
                  <c:v>0.60416666666666663</c:v>
                </c:pt>
                <c:pt idx="146">
                  <c:v>0.60833333333333328</c:v>
                </c:pt>
                <c:pt idx="147">
                  <c:v>0.61250000000000004</c:v>
                </c:pt>
                <c:pt idx="148">
                  <c:v>0.6166666666666667</c:v>
                </c:pt>
                <c:pt idx="149">
                  <c:v>0.62083333333333335</c:v>
                </c:pt>
                <c:pt idx="150">
                  <c:v>0.625</c:v>
                </c:pt>
                <c:pt idx="151">
                  <c:v>0.62916666666666665</c:v>
                </c:pt>
                <c:pt idx="152">
                  <c:v>0.6333333333333333</c:v>
                </c:pt>
                <c:pt idx="153">
                  <c:v>0.63749999999999996</c:v>
                </c:pt>
                <c:pt idx="154">
                  <c:v>0.64166666666666672</c:v>
                </c:pt>
                <c:pt idx="155">
                  <c:v>0.64583333333333337</c:v>
                </c:pt>
                <c:pt idx="156">
                  <c:v>0.65</c:v>
                </c:pt>
                <c:pt idx="157">
                  <c:v>0.65416666666666667</c:v>
                </c:pt>
                <c:pt idx="158">
                  <c:v>0.65833333333333333</c:v>
                </c:pt>
                <c:pt idx="159">
                  <c:v>0.66249999999999998</c:v>
                </c:pt>
                <c:pt idx="160">
                  <c:v>0.66666666666666663</c:v>
                </c:pt>
                <c:pt idx="161">
                  <c:v>0.67083333333333328</c:v>
                </c:pt>
                <c:pt idx="162">
                  <c:v>0.67500000000000004</c:v>
                </c:pt>
                <c:pt idx="163">
                  <c:v>0.6791666666666667</c:v>
                </c:pt>
                <c:pt idx="164">
                  <c:v>0.68333333333333335</c:v>
                </c:pt>
                <c:pt idx="165">
                  <c:v>0.6875</c:v>
                </c:pt>
                <c:pt idx="166">
                  <c:v>0.69166666666666665</c:v>
                </c:pt>
                <c:pt idx="167">
                  <c:v>0.6958333333333333</c:v>
                </c:pt>
                <c:pt idx="168">
                  <c:v>0.7</c:v>
                </c:pt>
                <c:pt idx="169">
                  <c:v>0.70416666666666672</c:v>
                </c:pt>
                <c:pt idx="170">
                  <c:v>0.70833333333333337</c:v>
                </c:pt>
                <c:pt idx="171">
                  <c:v>0.71250000000000002</c:v>
                </c:pt>
                <c:pt idx="172">
                  <c:v>0.71666666666666667</c:v>
                </c:pt>
                <c:pt idx="173">
                  <c:v>0.72083333333333333</c:v>
                </c:pt>
                <c:pt idx="174">
                  <c:v>0.72499999999999998</c:v>
                </c:pt>
                <c:pt idx="175">
                  <c:v>0.72916666666666663</c:v>
                </c:pt>
                <c:pt idx="176">
                  <c:v>0.73333333333333328</c:v>
                </c:pt>
                <c:pt idx="177">
                  <c:v>0.73750000000000004</c:v>
                </c:pt>
                <c:pt idx="178">
                  <c:v>0.7416666666666667</c:v>
                </c:pt>
                <c:pt idx="179">
                  <c:v>0.74583333333333335</c:v>
                </c:pt>
                <c:pt idx="180">
                  <c:v>0.75</c:v>
                </c:pt>
                <c:pt idx="181">
                  <c:v>0.75416666666666665</c:v>
                </c:pt>
                <c:pt idx="182">
                  <c:v>0.7583333333333333</c:v>
                </c:pt>
                <c:pt idx="183">
                  <c:v>0.76249999999999996</c:v>
                </c:pt>
                <c:pt idx="184">
                  <c:v>0.76666666666666672</c:v>
                </c:pt>
                <c:pt idx="185">
                  <c:v>0.77083333333333337</c:v>
                </c:pt>
                <c:pt idx="186">
                  <c:v>0.77500000000000002</c:v>
                </c:pt>
                <c:pt idx="187">
                  <c:v>0.77916666666666667</c:v>
                </c:pt>
                <c:pt idx="188">
                  <c:v>0.78333333333333333</c:v>
                </c:pt>
                <c:pt idx="189">
                  <c:v>0.78749999999999998</c:v>
                </c:pt>
                <c:pt idx="190">
                  <c:v>0.79166666666666663</c:v>
                </c:pt>
                <c:pt idx="191">
                  <c:v>0.79583333333333328</c:v>
                </c:pt>
                <c:pt idx="192">
                  <c:v>0.8</c:v>
                </c:pt>
                <c:pt idx="193">
                  <c:v>0.8041666666666667</c:v>
                </c:pt>
                <c:pt idx="194">
                  <c:v>0.80833333333333335</c:v>
                </c:pt>
                <c:pt idx="195">
                  <c:v>0.8125</c:v>
                </c:pt>
                <c:pt idx="196">
                  <c:v>0.81666666666666665</c:v>
                </c:pt>
                <c:pt idx="197">
                  <c:v>0.8208333333333333</c:v>
                </c:pt>
                <c:pt idx="198">
                  <c:v>0.82499999999999996</c:v>
                </c:pt>
                <c:pt idx="199">
                  <c:v>0.82916666666666672</c:v>
                </c:pt>
                <c:pt idx="200">
                  <c:v>0.83333333333333337</c:v>
                </c:pt>
                <c:pt idx="201">
                  <c:v>0.83750000000000002</c:v>
                </c:pt>
                <c:pt idx="202">
                  <c:v>0.84166666666666667</c:v>
                </c:pt>
                <c:pt idx="203">
                  <c:v>0.84583333333333333</c:v>
                </c:pt>
                <c:pt idx="204">
                  <c:v>0.85</c:v>
                </c:pt>
                <c:pt idx="205">
                  <c:v>0.85416666666666663</c:v>
                </c:pt>
                <c:pt idx="206">
                  <c:v>0.85833333333333328</c:v>
                </c:pt>
                <c:pt idx="207">
                  <c:v>0.86250000000000004</c:v>
                </c:pt>
                <c:pt idx="208">
                  <c:v>0.8666666666666667</c:v>
                </c:pt>
                <c:pt idx="209">
                  <c:v>0.87083333333333335</c:v>
                </c:pt>
                <c:pt idx="210">
                  <c:v>0.875</c:v>
                </c:pt>
                <c:pt idx="211">
                  <c:v>0.87916666666666665</c:v>
                </c:pt>
                <c:pt idx="212">
                  <c:v>0.8833333333333333</c:v>
                </c:pt>
                <c:pt idx="213">
                  <c:v>0.88749999999999996</c:v>
                </c:pt>
                <c:pt idx="214">
                  <c:v>0.89166666666666672</c:v>
                </c:pt>
                <c:pt idx="215">
                  <c:v>0.89583333333333337</c:v>
                </c:pt>
                <c:pt idx="216">
                  <c:v>0.9</c:v>
                </c:pt>
                <c:pt idx="217">
                  <c:v>0.90416666666666667</c:v>
                </c:pt>
                <c:pt idx="218">
                  <c:v>0.90833333333333333</c:v>
                </c:pt>
                <c:pt idx="219">
                  <c:v>0.91249999999999998</c:v>
                </c:pt>
                <c:pt idx="220">
                  <c:v>0.91666666666666663</c:v>
                </c:pt>
                <c:pt idx="221">
                  <c:v>0.92083333333333328</c:v>
                </c:pt>
                <c:pt idx="222">
                  <c:v>0.92500000000000004</c:v>
                </c:pt>
                <c:pt idx="223">
                  <c:v>0.9291666666666667</c:v>
                </c:pt>
                <c:pt idx="224">
                  <c:v>0.93333333333333335</c:v>
                </c:pt>
                <c:pt idx="225">
                  <c:v>0.9375</c:v>
                </c:pt>
                <c:pt idx="226">
                  <c:v>0.94166666666666665</c:v>
                </c:pt>
                <c:pt idx="227">
                  <c:v>0.9458333333333333</c:v>
                </c:pt>
                <c:pt idx="228">
                  <c:v>0.95</c:v>
                </c:pt>
                <c:pt idx="229">
                  <c:v>0.95416666666666672</c:v>
                </c:pt>
                <c:pt idx="230">
                  <c:v>0.95833333333333337</c:v>
                </c:pt>
                <c:pt idx="231">
                  <c:v>0.96250000000000002</c:v>
                </c:pt>
                <c:pt idx="232">
                  <c:v>0.96666666666666667</c:v>
                </c:pt>
                <c:pt idx="233">
                  <c:v>0.97083333333333333</c:v>
                </c:pt>
                <c:pt idx="234">
                  <c:v>0.97499999999999998</c:v>
                </c:pt>
                <c:pt idx="235">
                  <c:v>0.97916666666666663</c:v>
                </c:pt>
                <c:pt idx="236">
                  <c:v>0.98333333333333328</c:v>
                </c:pt>
                <c:pt idx="237">
                  <c:v>0.98750000000000004</c:v>
                </c:pt>
                <c:pt idx="238">
                  <c:v>0.9916666666666667</c:v>
                </c:pt>
                <c:pt idx="239">
                  <c:v>0.99583333333333335</c:v>
                </c:pt>
                <c:pt idx="240">
                  <c:v>1</c:v>
                </c:pt>
                <c:pt idx="241">
                  <c:v>1.0041666666666667</c:v>
                </c:pt>
                <c:pt idx="242">
                  <c:v>1.0083333333333333</c:v>
                </c:pt>
                <c:pt idx="243">
                  <c:v>1.0125</c:v>
                </c:pt>
                <c:pt idx="244">
                  <c:v>1.0166666666666666</c:v>
                </c:pt>
                <c:pt idx="245">
                  <c:v>1.0208333333333333</c:v>
                </c:pt>
                <c:pt idx="246">
                  <c:v>1.0249999999999999</c:v>
                </c:pt>
                <c:pt idx="247">
                  <c:v>1.0291666666666666</c:v>
                </c:pt>
                <c:pt idx="248">
                  <c:v>1.0333333333333334</c:v>
                </c:pt>
                <c:pt idx="249">
                  <c:v>1.0375000000000001</c:v>
                </c:pt>
                <c:pt idx="250">
                  <c:v>1.0416666666666667</c:v>
                </c:pt>
                <c:pt idx="251">
                  <c:v>1.0458333333333334</c:v>
                </c:pt>
                <c:pt idx="252">
                  <c:v>1.05</c:v>
                </c:pt>
                <c:pt idx="253">
                  <c:v>1.0541666666666667</c:v>
                </c:pt>
                <c:pt idx="254">
                  <c:v>1.0583333333333333</c:v>
                </c:pt>
                <c:pt idx="255">
                  <c:v>1.0625</c:v>
                </c:pt>
                <c:pt idx="256">
                  <c:v>1.0666666666666667</c:v>
                </c:pt>
                <c:pt idx="257">
                  <c:v>1.0708333333333333</c:v>
                </c:pt>
                <c:pt idx="258">
                  <c:v>1.075</c:v>
                </c:pt>
                <c:pt idx="259">
                  <c:v>1.0791666666666666</c:v>
                </c:pt>
                <c:pt idx="260">
                  <c:v>1.0833333333333333</c:v>
                </c:pt>
                <c:pt idx="261">
                  <c:v>1.0874999999999999</c:v>
                </c:pt>
                <c:pt idx="262">
                  <c:v>1.0916666666666666</c:v>
                </c:pt>
                <c:pt idx="263">
                  <c:v>1.0958333333333334</c:v>
                </c:pt>
                <c:pt idx="264">
                  <c:v>1.1000000000000001</c:v>
                </c:pt>
                <c:pt idx="265">
                  <c:v>1.1041666666666667</c:v>
                </c:pt>
                <c:pt idx="266">
                  <c:v>1.1083333333333334</c:v>
                </c:pt>
                <c:pt idx="267">
                  <c:v>1.1125</c:v>
                </c:pt>
                <c:pt idx="268">
                  <c:v>1.1166666666666667</c:v>
                </c:pt>
                <c:pt idx="269">
                  <c:v>1.1208333333333333</c:v>
                </c:pt>
                <c:pt idx="270">
                  <c:v>1.125</c:v>
                </c:pt>
                <c:pt idx="271">
                  <c:v>1.1291666666666667</c:v>
                </c:pt>
                <c:pt idx="272">
                  <c:v>1.1333333333333333</c:v>
                </c:pt>
                <c:pt idx="273">
                  <c:v>1.1375</c:v>
                </c:pt>
                <c:pt idx="274">
                  <c:v>1.1416666666666666</c:v>
                </c:pt>
                <c:pt idx="275">
                  <c:v>1.1458333333333333</c:v>
                </c:pt>
                <c:pt idx="276">
                  <c:v>1.1499999999999999</c:v>
                </c:pt>
                <c:pt idx="277">
                  <c:v>1.1541666666666666</c:v>
                </c:pt>
                <c:pt idx="278">
                  <c:v>1.1583333333333334</c:v>
                </c:pt>
                <c:pt idx="279">
                  <c:v>1.1625000000000001</c:v>
                </c:pt>
                <c:pt idx="280">
                  <c:v>1.1666666666666667</c:v>
                </c:pt>
                <c:pt idx="281">
                  <c:v>1.1708333333333334</c:v>
                </c:pt>
                <c:pt idx="282">
                  <c:v>1.175</c:v>
                </c:pt>
                <c:pt idx="283">
                  <c:v>1.1791666666666667</c:v>
                </c:pt>
                <c:pt idx="284">
                  <c:v>1.1833333333333333</c:v>
                </c:pt>
                <c:pt idx="285">
                  <c:v>1.1875</c:v>
                </c:pt>
                <c:pt idx="286">
                  <c:v>1.1916666666666667</c:v>
                </c:pt>
                <c:pt idx="287">
                  <c:v>1.1958333333333333</c:v>
                </c:pt>
                <c:pt idx="288">
                  <c:v>1.2</c:v>
                </c:pt>
                <c:pt idx="289">
                  <c:v>1.2041666666666666</c:v>
                </c:pt>
                <c:pt idx="290">
                  <c:v>1.2083333333333333</c:v>
                </c:pt>
                <c:pt idx="291">
                  <c:v>1.2124999999999999</c:v>
                </c:pt>
                <c:pt idx="292">
                  <c:v>1.2166666666666666</c:v>
                </c:pt>
                <c:pt idx="293">
                  <c:v>1.2208333333333334</c:v>
                </c:pt>
                <c:pt idx="294">
                  <c:v>1.2250000000000001</c:v>
                </c:pt>
                <c:pt idx="295">
                  <c:v>1.2291666666666667</c:v>
                </c:pt>
                <c:pt idx="296">
                  <c:v>1.2333333333333334</c:v>
                </c:pt>
                <c:pt idx="297">
                  <c:v>1.2375</c:v>
                </c:pt>
                <c:pt idx="298">
                  <c:v>1.2416666666666667</c:v>
                </c:pt>
                <c:pt idx="299">
                  <c:v>1.2458333333333333</c:v>
                </c:pt>
                <c:pt idx="300">
                  <c:v>1.25</c:v>
                </c:pt>
                <c:pt idx="301">
                  <c:v>1.2541666666666667</c:v>
                </c:pt>
                <c:pt idx="302">
                  <c:v>1.2583333333333333</c:v>
                </c:pt>
                <c:pt idx="303">
                  <c:v>1.2625</c:v>
                </c:pt>
                <c:pt idx="304">
                  <c:v>1.2666666666666666</c:v>
                </c:pt>
                <c:pt idx="305">
                  <c:v>1.2708333333333333</c:v>
                </c:pt>
                <c:pt idx="306">
                  <c:v>1.2749999999999999</c:v>
                </c:pt>
                <c:pt idx="307">
                  <c:v>1.2791666666666666</c:v>
                </c:pt>
                <c:pt idx="308">
                  <c:v>1.2833333333333334</c:v>
                </c:pt>
                <c:pt idx="309">
                  <c:v>1.2875000000000001</c:v>
                </c:pt>
                <c:pt idx="310">
                  <c:v>1.2916666666666667</c:v>
                </c:pt>
                <c:pt idx="311">
                  <c:v>1.2958333333333334</c:v>
                </c:pt>
                <c:pt idx="312">
                  <c:v>1.3</c:v>
                </c:pt>
                <c:pt idx="313">
                  <c:v>1.3041666666666667</c:v>
                </c:pt>
                <c:pt idx="314">
                  <c:v>1.3083333333333333</c:v>
                </c:pt>
                <c:pt idx="315">
                  <c:v>1.3125</c:v>
                </c:pt>
                <c:pt idx="316">
                  <c:v>1.3166666666666667</c:v>
                </c:pt>
                <c:pt idx="317">
                  <c:v>1.3208333333333333</c:v>
                </c:pt>
                <c:pt idx="318">
                  <c:v>1.325</c:v>
                </c:pt>
                <c:pt idx="319">
                  <c:v>1.3291666666666666</c:v>
                </c:pt>
                <c:pt idx="320">
                  <c:v>1.3333333333333333</c:v>
                </c:pt>
                <c:pt idx="321">
                  <c:v>1.3374999999999999</c:v>
                </c:pt>
                <c:pt idx="322">
                  <c:v>1.3416666666666666</c:v>
                </c:pt>
                <c:pt idx="323">
                  <c:v>1.3458333333333334</c:v>
                </c:pt>
                <c:pt idx="324">
                  <c:v>1.35</c:v>
                </c:pt>
                <c:pt idx="325">
                  <c:v>1.3541666666666667</c:v>
                </c:pt>
                <c:pt idx="326">
                  <c:v>1.3583333333333334</c:v>
                </c:pt>
                <c:pt idx="327">
                  <c:v>1.3625</c:v>
                </c:pt>
                <c:pt idx="328">
                  <c:v>1.3666666666666667</c:v>
                </c:pt>
                <c:pt idx="329">
                  <c:v>1.3708333333333333</c:v>
                </c:pt>
                <c:pt idx="330">
                  <c:v>1.375</c:v>
                </c:pt>
                <c:pt idx="331">
                  <c:v>1.3791666666666667</c:v>
                </c:pt>
                <c:pt idx="332">
                  <c:v>1.3833333333333333</c:v>
                </c:pt>
                <c:pt idx="333">
                  <c:v>1.3875</c:v>
                </c:pt>
                <c:pt idx="334">
                  <c:v>1.3916666666666666</c:v>
                </c:pt>
                <c:pt idx="335">
                  <c:v>1.3958333333333333</c:v>
                </c:pt>
                <c:pt idx="336">
                  <c:v>1.4</c:v>
                </c:pt>
                <c:pt idx="337">
                  <c:v>1.4041666666666666</c:v>
                </c:pt>
                <c:pt idx="338">
                  <c:v>1.4083333333333334</c:v>
                </c:pt>
                <c:pt idx="339">
                  <c:v>1.4125000000000001</c:v>
                </c:pt>
                <c:pt idx="340">
                  <c:v>1.4166666666666667</c:v>
                </c:pt>
                <c:pt idx="341">
                  <c:v>1.4208333333333334</c:v>
                </c:pt>
                <c:pt idx="342">
                  <c:v>1.425</c:v>
                </c:pt>
                <c:pt idx="343">
                  <c:v>1.4291666666666667</c:v>
                </c:pt>
                <c:pt idx="344">
                  <c:v>1.4333333333333333</c:v>
                </c:pt>
                <c:pt idx="345">
                  <c:v>1.4375</c:v>
                </c:pt>
                <c:pt idx="346">
                  <c:v>1.4416666666666667</c:v>
                </c:pt>
                <c:pt idx="347">
                  <c:v>1.4458333333333333</c:v>
                </c:pt>
                <c:pt idx="348">
                  <c:v>1.45</c:v>
                </c:pt>
                <c:pt idx="349">
                  <c:v>1.4541666666666666</c:v>
                </c:pt>
                <c:pt idx="350">
                  <c:v>1.4583333333333333</c:v>
                </c:pt>
                <c:pt idx="351">
                  <c:v>1.4624999999999999</c:v>
                </c:pt>
                <c:pt idx="352">
                  <c:v>1.4666666666666666</c:v>
                </c:pt>
                <c:pt idx="353">
                  <c:v>1.4708333333333334</c:v>
                </c:pt>
                <c:pt idx="354">
                  <c:v>1.4750000000000001</c:v>
                </c:pt>
                <c:pt idx="355">
                  <c:v>1.4791666666666667</c:v>
                </c:pt>
                <c:pt idx="356">
                  <c:v>1.4833333333333334</c:v>
                </c:pt>
                <c:pt idx="357">
                  <c:v>1.4875</c:v>
                </c:pt>
                <c:pt idx="358">
                  <c:v>1.4916666666666667</c:v>
                </c:pt>
                <c:pt idx="359">
                  <c:v>1.4958333333333333</c:v>
                </c:pt>
                <c:pt idx="360">
                  <c:v>1.5</c:v>
                </c:pt>
                <c:pt idx="361">
                  <c:v>1.5041666666666667</c:v>
                </c:pt>
                <c:pt idx="362">
                  <c:v>1.5083333333333333</c:v>
                </c:pt>
                <c:pt idx="363">
                  <c:v>1.5125</c:v>
                </c:pt>
                <c:pt idx="364">
                  <c:v>1.5166666666666666</c:v>
                </c:pt>
                <c:pt idx="365">
                  <c:v>1.5208333333333333</c:v>
                </c:pt>
                <c:pt idx="366">
                  <c:v>1.5249999999999999</c:v>
                </c:pt>
                <c:pt idx="367">
                  <c:v>1.5291666666666666</c:v>
                </c:pt>
                <c:pt idx="368">
                  <c:v>1.5333333333333334</c:v>
                </c:pt>
                <c:pt idx="369">
                  <c:v>1.5375000000000001</c:v>
                </c:pt>
                <c:pt idx="370">
                  <c:v>1.5416666666666667</c:v>
                </c:pt>
                <c:pt idx="371">
                  <c:v>1.5458333333333334</c:v>
                </c:pt>
                <c:pt idx="372">
                  <c:v>1.55</c:v>
                </c:pt>
                <c:pt idx="373">
                  <c:v>1.5541666666666667</c:v>
                </c:pt>
                <c:pt idx="374">
                  <c:v>1.5583333333333333</c:v>
                </c:pt>
                <c:pt idx="375">
                  <c:v>1.5625</c:v>
                </c:pt>
                <c:pt idx="376">
                  <c:v>1.5666666666666667</c:v>
                </c:pt>
                <c:pt idx="377">
                  <c:v>1.5708333333333333</c:v>
                </c:pt>
                <c:pt idx="378">
                  <c:v>1.575</c:v>
                </c:pt>
                <c:pt idx="379">
                  <c:v>1.5791666666666666</c:v>
                </c:pt>
                <c:pt idx="380">
                  <c:v>1.5833333333333333</c:v>
                </c:pt>
                <c:pt idx="381">
                  <c:v>1.5874999999999999</c:v>
                </c:pt>
                <c:pt idx="382">
                  <c:v>1.5916666666666666</c:v>
                </c:pt>
                <c:pt idx="383">
                  <c:v>1.5958333333333334</c:v>
                </c:pt>
                <c:pt idx="384">
                  <c:v>1.6</c:v>
                </c:pt>
                <c:pt idx="385">
                  <c:v>1.6041666666666667</c:v>
                </c:pt>
                <c:pt idx="386">
                  <c:v>1.6083333333333334</c:v>
                </c:pt>
                <c:pt idx="387">
                  <c:v>1.6125</c:v>
                </c:pt>
                <c:pt idx="388">
                  <c:v>1.6166666666666667</c:v>
                </c:pt>
                <c:pt idx="389">
                  <c:v>1.6208333333333333</c:v>
                </c:pt>
                <c:pt idx="390">
                  <c:v>1.625</c:v>
                </c:pt>
                <c:pt idx="391">
                  <c:v>1.6291666666666667</c:v>
                </c:pt>
                <c:pt idx="392">
                  <c:v>1.6333333333333333</c:v>
                </c:pt>
                <c:pt idx="393">
                  <c:v>1.6375</c:v>
                </c:pt>
                <c:pt idx="394">
                  <c:v>1.6416666666666666</c:v>
                </c:pt>
                <c:pt idx="395">
                  <c:v>1.6458333333333333</c:v>
                </c:pt>
                <c:pt idx="396">
                  <c:v>1.65</c:v>
                </c:pt>
                <c:pt idx="397">
                  <c:v>1.6541666666666666</c:v>
                </c:pt>
                <c:pt idx="398">
                  <c:v>1.6583333333333334</c:v>
                </c:pt>
                <c:pt idx="399">
                  <c:v>1.6625000000000001</c:v>
                </c:pt>
                <c:pt idx="400">
                  <c:v>1.6666666666666667</c:v>
                </c:pt>
                <c:pt idx="401">
                  <c:v>1.6708333333333334</c:v>
                </c:pt>
                <c:pt idx="402">
                  <c:v>1.675</c:v>
                </c:pt>
                <c:pt idx="403">
                  <c:v>1.6791666666666667</c:v>
                </c:pt>
                <c:pt idx="404">
                  <c:v>1.6833333333333333</c:v>
                </c:pt>
                <c:pt idx="405">
                  <c:v>1.6875</c:v>
                </c:pt>
                <c:pt idx="406">
                  <c:v>1.6916666666666667</c:v>
                </c:pt>
                <c:pt idx="407">
                  <c:v>1.6958333333333333</c:v>
                </c:pt>
                <c:pt idx="408">
                  <c:v>1.7</c:v>
                </c:pt>
                <c:pt idx="409">
                  <c:v>1.7041666666666666</c:v>
                </c:pt>
                <c:pt idx="410">
                  <c:v>1.7083333333333333</c:v>
                </c:pt>
                <c:pt idx="411">
                  <c:v>1.7124999999999999</c:v>
                </c:pt>
                <c:pt idx="412">
                  <c:v>1.7166666666666666</c:v>
                </c:pt>
                <c:pt idx="413">
                  <c:v>1.7208333333333334</c:v>
                </c:pt>
                <c:pt idx="414">
                  <c:v>1.7250000000000001</c:v>
                </c:pt>
                <c:pt idx="415">
                  <c:v>1.7291666666666667</c:v>
                </c:pt>
                <c:pt idx="416">
                  <c:v>1.7333333333333334</c:v>
                </c:pt>
                <c:pt idx="417">
                  <c:v>1.7375</c:v>
                </c:pt>
                <c:pt idx="418">
                  <c:v>1.7416666666666667</c:v>
                </c:pt>
                <c:pt idx="419">
                  <c:v>1.7458333333333333</c:v>
                </c:pt>
                <c:pt idx="420">
                  <c:v>1.75</c:v>
                </c:pt>
                <c:pt idx="421">
                  <c:v>1.7541666666666667</c:v>
                </c:pt>
                <c:pt idx="422">
                  <c:v>1.7583333333333333</c:v>
                </c:pt>
                <c:pt idx="423">
                  <c:v>1.7625</c:v>
                </c:pt>
                <c:pt idx="424">
                  <c:v>1.7666666666666666</c:v>
                </c:pt>
                <c:pt idx="425">
                  <c:v>1.7708333333333333</c:v>
                </c:pt>
                <c:pt idx="426">
                  <c:v>1.7749999999999999</c:v>
                </c:pt>
                <c:pt idx="427">
                  <c:v>1.7791666666666666</c:v>
                </c:pt>
                <c:pt idx="428">
                  <c:v>1.7833333333333334</c:v>
                </c:pt>
                <c:pt idx="429">
                  <c:v>1.7875000000000001</c:v>
                </c:pt>
                <c:pt idx="430">
                  <c:v>1.7916666666666667</c:v>
                </c:pt>
                <c:pt idx="431">
                  <c:v>1.7958333333333334</c:v>
                </c:pt>
                <c:pt idx="432">
                  <c:v>1.8</c:v>
                </c:pt>
                <c:pt idx="433">
                  <c:v>1.8041666666666667</c:v>
                </c:pt>
                <c:pt idx="434">
                  <c:v>1.8083333333333333</c:v>
                </c:pt>
                <c:pt idx="435">
                  <c:v>1.8125</c:v>
                </c:pt>
                <c:pt idx="436">
                  <c:v>1.8166666666666667</c:v>
                </c:pt>
                <c:pt idx="437">
                  <c:v>1.8208333333333333</c:v>
                </c:pt>
                <c:pt idx="438">
                  <c:v>1.825</c:v>
                </c:pt>
                <c:pt idx="439">
                  <c:v>1.8291666666666666</c:v>
                </c:pt>
                <c:pt idx="440">
                  <c:v>1.8333333333333333</c:v>
                </c:pt>
                <c:pt idx="441">
                  <c:v>1.8374999999999999</c:v>
                </c:pt>
                <c:pt idx="442">
                  <c:v>1.8416666666666666</c:v>
                </c:pt>
                <c:pt idx="443">
                  <c:v>1.8458333333333334</c:v>
                </c:pt>
                <c:pt idx="444">
                  <c:v>1.85</c:v>
                </c:pt>
                <c:pt idx="445">
                  <c:v>1.8541666666666667</c:v>
                </c:pt>
                <c:pt idx="446">
                  <c:v>1.8583333333333334</c:v>
                </c:pt>
                <c:pt idx="447">
                  <c:v>1.8625</c:v>
                </c:pt>
                <c:pt idx="448">
                  <c:v>1.8666666666666667</c:v>
                </c:pt>
                <c:pt idx="449">
                  <c:v>1.8708333333333333</c:v>
                </c:pt>
                <c:pt idx="450">
                  <c:v>1.875</c:v>
                </c:pt>
                <c:pt idx="451">
                  <c:v>1.8791666666666667</c:v>
                </c:pt>
                <c:pt idx="452">
                  <c:v>1.8833333333333333</c:v>
                </c:pt>
                <c:pt idx="453">
                  <c:v>1.8875</c:v>
                </c:pt>
                <c:pt idx="454">
                  <c:v>1.8916666666666666</c:v>
                </c:pt>
                <c:pt idx="455">
                  <c:v>1.8958333333333333</c:v>
                </c:pt>
                <c:pt idx="456">
                  <c:v>1.9</c:v>
                </c:pt>
                <c:pt idx="457">
                  <c:v>1.9041666666666666</c:v>
                </c:pt>
                <c:pt idx="458">
                  <c:v>1.9083333333333334</c:v>
                </c:pt>
                <c:pt idx="459">
                  <c:v>1.9125000000000001</c:v>
                </c:pt>
                <c:pt idx="460">
                  <c:v>1.9166666666666667</c:v>
                </c:pt>
                <c:pt idx="461">
                  <c:v>1.9208333333333334</c:v>
                </c:pt>
                <c:pt idx="462">
                  <c:v>1.925</c:v>
                </c:pt>
                <c:pt idx="463">
                  <c:v>1.9291666666666667</c:v>
                </c:pt>
                <c:pt idx="464">
                  <c:v>1.9333333333333333</c:v>
                </c:pt>
                <c:pt idx="465">
                  <c:v>1.9375</c:v>
                </c:pt>
                <c:pt idx="466">
                  <c:v>1.9416666666666667</c:v>
                </c:pt>
                <c:pt idx="467">
                  <c:v>1.9458333333333333</c:v>
                </c:pt>
                <c:pt idx="468">
                  <c:v>1.95</c:v>
                </c:pt>
                <c:pt idx="469">
                  <c:v>1.9541666666666666</c:v>
                </c:pt>
                <c:pt idx="470">
                  <c:v>1.9583333333333333</c:v>
                </c:pt>
                <c:pt idx="471">
                  <c:v>1.9624999999999999</c:v>
                </c:pt>
                <c:pt idx="472">
                  <c:v>1.9666666666666666</c:v>
                </c:pt>
                <c:pt idx="473">
                  <c:v>1.9708333333333334</c:v>
                </c:pt>
                <c:pt idx="474">
                  <c:v>1.9750000000000001</c:v>
                </c:pt>
                <c:pt idx="475">
                  <c:v>1.9791666666666667</c:v>
                </c:pt>
                <c:pt idx="476">
                  <c:v>1.9833333333333334</c:v>
                </c:pt>
                <c:pt idx="477">
                  <c:v>1.9875</c:v>
                </c:pt>
                <c:pt idx="478">
                  <c:v>1.9916666666666667</c:v>
                </c:pt>
                <c:pt idx="479">
                  <c:v>1.9958333333333333</c:v>
                </c:pt>
                <c:pt idx="480">
                  <c:v>2</c:v>
                </c:pt>
                <c:pt idx="481">
                  <c:v>2.0041666666666669</c:v>
                </c:pt>
                <c:pt idx="482">
                  <c:v>2.0083333333333333</c:v>
                </c:pt>
                <c:pt idx="483">
                  <c:v>2.0125000000000002</c:v>
                </c:pt>
                <c:pt idx="484">
                  <c:v>2.0166666666666666</c:v>
                </c:pt>
                <c:pt idx="485">
                  <c:v>2.0208333333333335</c:v>
                </c:pt>
                <c:pt idx="486">
                  <c:v>2.0249999999999999</c:v>
                </c:pt>
                <c:pt idx="487">
                  <c:v>2.0291666666666668</c:v>
                </c:pt>
                <c:pt idx="488">
                  <c:v>2.0333333333333332</c:v>
                </c:pt>
                <c:pt idx="489">
                  <c:v>2.0375000000000001</c:v>
                </c:pt>
                <c:pt idx="490">
                  <c:v>2.0416666666666665</c:v>
                </c:pt>
                <c:pt idx="491">
                  <c:v>2.0458333333333334</c:v>
                </c:pt>
                <c:pt idx="492">
                  <c:v>2.0499999999999998</c:v>
                </c:pt>
                <c:pt idx="493">
                  <c:v>2.0541666666666667</c:v>
                </c:pt>
                <c:pt idx="494">
                  <c:v>2.0583333333333331</c:v>
                </c:pt>
              </c:numCache>
            </c:numRef>
          </c:xVal>
          <c:yVal>
            <c:numRef>
              <c:f>'All flow tests'!$E$3:$E$497</c:f>
              <c:numCache>
                <c:formatCode>General</c:formatCode>
                <c:ptCount val="495"/>
                <c:pt idx="0">
                  <c:v>1</c:v>
                </c:pt>
                <c:pt idx="1">
                  <c:v>1.0008841732979663</c:v>
                </c:pt>
                <c:pt idx="2">
                  <c:v>0.99734748010610075</c:v>
                </c:pt>
                <c:pt idx="3">
                  <c:v>0.99911582670203358</c:v>
                </c:pt>
                <c:pt idx="4">
                  <c:v>0.99381078691423541</c:v>
                </c:pt>
                <c:pt idx="5">
                  <c:v>0.99823165340406739</c:v>
                </c:pt>
                <c:pt idx="6">
                  <c:v>0.99734748010610075</c:v>
                </c:pt>
                <c:pt idx="7">
                  <c:v>0.99646330680813444</c:v>
                </c:pt>
                <c:pt idx="8">
                  <c:v>0.99734748010610075</c:v>
                </c:pt>
                <c:pt idx="9">
                  <c:v>0.99911582670203358</c:v>
                </c:pt>
                <c:pt idx="10">
                  <c:v>1.0008841732979663</c:v>
                </c:pt>
                <c:pt idx="11">
                  <c:v>0.99734748010610075</c:v>
                </c:pt>
                <c:pt idx="12">
                  <c:v>1.0017683465959331</c:v>
                </c:pt>
                <c:pt idx="13">
                  <c:v>0.99823165340406739</c:v>
                </c:pt>
                <c:pt idx="14">
                  <c:v>1</c:v>
                </c:pt>
                <c:pt idx="15">
                  <c:v>1.0026525198938994</c:v>
                </c:pt>
                <c:pt idx="16">
                  <c:v>0.99734748010610075</c:v>
                </c:pt>
                <c:pt idx="17">
                  <c:v>1.0026525198938994</c:v>
                </c:pt>
                <c:pt idx="18">
                  <c:v>1.0008841732979663</c:v>
                </c:pt>
                <c:pt idx="19">
                  <c:v>1.0114942528735633</c:v>
                </c:pt>
                <c:pt idx="20">
                  <c:v>1.008841732979664</c:v>
                </c:pt>
                <c:pt idx="21">
                  <c:v>1.0123784261715296</c:v>
                </c:pt>
                <c:pt idx="22">
                  <c:v>1.0132625994694959</c:v>
                </c:pt>
                <c:pt idx="23">
                  <c:v>1.0132625994694959</c:v>
                </c:pt>
                <c:pt idx="24">
                  <c:v>1.0141467727674625</c:v>
                </c:pt>
                <c:pt idx="25">
                  <c:v>1.0203359858532273</c:v>
                </c:pt>
                <c:pt idx="26">
                  <c:v>1.0167992926613616</c:v>
                </c:pt>
                <c:pt idx="27">
                  <c:v>1.0229885057471264</c:v>
                </c:pt>
                <c:pt idx="28">
                  <c:v>1.0282935455349251</c:v>
                </c:pt>
                <c:pt idx="29">
                  <c:v>1.0265251989389921</c:v>
                </c:pt>
                <c:pt idx="30">
                  <c:v>1.0265251989389921</c:v>
                </c:pt>
                <c:pt idx="31">
                  <c:v>1.0300618921308577</c:v>
                </c:pt>
                <c:pt idx="32">
                  <c:v>1.0340569407603895</c:v>
                </c:pt>
                <c:pt idx="33">
                  <c:v>1.0340569407603895</c:v>
                </c:pt>
                <c:pt idx="34">
                  <c:v>1.0349422634836429</c:v>
                </c:pt>
                <c:pt idx="35">
                  <c:v>1.0314009725906277</c:v>
                </c:pt>
                <c:pt idx="36">
                  <c:v>1.0331716180371355</c:v>
                </c:pt>
                <c:pt idx="37">
                  <c:v>1.0331716180371355</c:v>
                </c:pt>
                <c:pt idx="38">
                  <c:v>1.0314009725906277</c:v>
                </c:pt>
                <c:pt idx="39">
                  <c:v>1.0340569407603895</c:v>
                </c:pt>
                <c:pt idx="40">
                  <c:v>1.0331716180371355</c:v>
                </c:pt>
                <c:pt idx="41">
                  <c:v>1.0331716180371355</c:v>
                </c:pt>
                <c:pt idx="42">
                  <c:v>1.0322862953138816</c:v>
                </c:pt>
                <c:pt idx="43">
                  <c:v>1.030515649867374</c:v>
                </c:pt>
                <c:pt idx="44">
                  <c:v>1.0296303271441207</c:v>
                </c:pt>
                <c:pt idx="45">
                  <c:v>1.0296303271441207</c:v>
                </c:pt>
                <c:pt idx="46">
                  <c:v>1.0296303271441207</c:v>
                </c:pt>
                <c:pt idx="47">
                  <c:v>1.0296303271441207</c:v>
                </c:pt>
                <c:pt idx="48">
                  <c:v>1.0331716180371355</c:v>
                </c:pt>
                <c:pt idx="49">
                  <c:v>1.0296303271441207</c:v>
                </c:pt>
                <c:pt idx="50">
                  <c:v>1.04420866489832</c:v>
                </c:pt>
                <c:pt idx="51">
                  <c:v>1.0389036251105217</c:v>
                </c:pt>
                <c:pt idx="52">
                  <c:v>1.0318302387267906</c:v>
                </c:pt>
                <c:pt idx="53">
                  <c:v>1.0318302387267906</c:v>
                </c:pt>
                <c:pt idx="54">
                  <c:v>1.0318302387267906</c:v>
                </c:pt>
                <c:pt idx="55">
                  <c:v>1.0327144120247571</c:v>
                </c:pt>
                <c:pt idx="56">
                  <c:v>1.0335985853227232</c:v>
                </c:pt>
                <c:pt idx="57">
                  <c:v>1.0335985853227232</c:v>
                </c:pt>
                <c:pt idx="58">
                  <c:v>1.0327144120247571</c:v>
                </c:pt>
                <c:pt idx="59">
                  <c:v>1.0318302387267906</c:v>
                </c:pt>
                <c:pt idx="60">
                  <c:v>1.0344827586206897</c:v>
                </c:pt>
                <c:pt idx="61">
                  <c:v>1.0327144120247571</c:v>
                </c:pt>
                <c:pt idx="62">
                  <c:v>1.0327144120247571</c:v>
                </c:pt>
                <c:pt idx="63">
                  <c:v>1.0335985853227232</c:v>
                </c:pt>
                <c:pt idx="64">
                  <c:v>1.0300618921308577</c:v>
                </c:pt>
                <c:pt idx="65">
                  <c:v>1.0318302387267906</c:v>
                </c:pt>
                <c:pt idx="66">
                  <c:v>1.0318302387267906</c:v>
                </c:pt>
                <c:pt idx="67">
                  <c:v>1.0300618921308577</c:v>
                </c:pt>
                <c:pt idx="68">
                  <c:v>1.0327144120247571</c:v>
                </c:pt>
                <c:pt idx="69">
                  <c:v>1.0318302387267906</c:v>
                </c:pt>
                <c:pt idx="70">
                  <c:v>1.0318302387267906</c:v>
                </c:pt>
                <c:pt idx="71">
                  <c:v>1.0309460654288241</c:v>
                </c:pt>
                <c:pt idx="72">
                  <c:v>1.0291777188328912</c:v>
                </c:pt>
                <c:pt idx="73">
                  <c:v>1.0282935455349251</c:v>
                </c:pt>
                <c:pt idx="74">
                  <c:v>1.0282935455349251</c:v>
                </c:pt>
                <c:pt idx="75">
                  <c:v>1.0282935455349251</c:v>
                </c:pt>
                <c:pt idx="76">
                  <c:v>1.0282935455349251</c:v>
                </c:pt>
                <c:pt idx="77">
                  <c:v>1.0318302387267906</c:v>
                </c:pt>
                <c:pt idx="78">
                  <c:v>1.0282935455349251</c:v>
                </c:pt>
                <c:pt idx="79">
                  <c:v>1.0300618921308577</c:v>
                </c:pt>
                <c:pt idx="80">
                  <c:v>1.0274093722369586</c:v>
                </c:pt>
                <c:pt idx="81">
                  <c:v>1.0256410256410255</c:v>
                </c:pt>
                <c:pt idx="82">
                  <c:v>1.0274093722369586</c:v>
                </c:pt>
                <c:pt idx="83">
                  <c:v>1.0309460654288241</c:v>
                </c:pt>
                <c:pt idx="84">
                  <c:v>1.0282935455349251</c:v>
                </c:pt>
                <c:pt idx="85">
                  <c:v>1.0291777188328912</c:v>
                </c:pt>
                <c:pt idx="86">
                  <c:v>1.0291777188328912</c:v>
                </c:pt>
                <c:pt idx="87">
                  <c:v>1.0274093722369586</c:v>
                </c:pt>
                <c:pt idx="88">
                  <c:v>1.0282935455349251</c:v>
                </c:pt>
                <c:pt idx="89">
                  <c:v>1.0291777188328912</c:v>
                </c:pt>
                <c:pt idx="90">
                  <c:v>1.0274093722369586</c:v>
                </c:pt>
                <c:pt idx="91">
                  <c:v>1.0300618921308577</c:v>
                </c:pt>
                <c:pt idx="92">
                  <c:v>1.0274093722369586</c:v>
                </c:pt>
                <c:pt idx="93">
                  <c:v>1.0247568523430592</c:v>
                </c:pt>
                <c:pt idx="94">
                  <c:v>1.0274093722369586</c:v>
                </c:pt>
                <c:pt idx="95">
                  <c:v>1.0274093722369586</c:v>
                </c:pt>
                <c:pt idx="96">
                  <c:v>1.0274093722369586</c:v>
                </c:pt>
                <c:pt idx="97">
                  <c:v>1.0291777188328912</c:v>
                </c:pt>
                <c:pt idx="98">
                  <c:v>1.0300618921308577</c:v>
                </c:pt>
                <c:pt idx="99">
                  <c:v>1.0300618921308577</c:v>
                </c:pt>
                <c:pt idx="100">
                  <c:v>1.0282935455349251</c:v>
                </c:pt>
                <c:pt idx="101">
                  <c:v>1.0300618921308577</c:v>
                </c:pt>
                <c:pt idx="102">
                  <c:v>1.0274093722369586</c:v>
                </c:pt>
                <c:pt idx="103">
                  <c:v>1.0265251989389921</c:v>
                </c:pt>
                <c:pt idx="104">
                  <c:v>1.0274093722369586</c:v>
                </c:pt>
                <c:pt idx="105">
                  <c:v>1.0265251989389921</c:v>
                </c:pt>
                <c:pt idx="106">
                  <c:v>1.0282935455349251</c:v>
                </c:pt>
                <c:pt idx="107">
                  <c:v>1.0291777188328912</c:v>
                </c:pt>
                <c:pt idx="108">
                  <c:v>1.0274093722369586</c:v>
                </c:pt>
                <c:pt idx="109">
                  <c:v>1.0291777188328912</c:v>
                </c:pt>
                <c:pt idx="110">
                  <c:v>1.0300618921308577</c:v>
                </c:pt>
                <c:pt idx="111">
                  <c:v>1.0291777188328912</c:v>
                </c:pt>
                <c:pt idx="112">
                  <c:v>1.0247568523430592</c:v>
                </c:pt>
                <c:pt idx="113">
                  <c:v>1.0247568523430592</c:v>
                </c:pt>
                <c:pt idx="114">
                  <c:v>1.0238726790450929</c:v>
                </c:pt>
                <c:pt idx="115">
                  <c:v>1.0238726790450929</c:v>
                </c:pt>
                <c:pt idx="116">
                  <c:v>1.0229885057471264</c:v>
                </c:pt>
                <c:pt idx="117">
                  <c:v>1.0256410256410255</c:v>
                </c:pt>
                <c:pt idx="118">
                  <c:v>1.0274093722369586</c:v>
                </c:pt>
                <c:pt idx="119">
                  <c:v>1.0238726790450929</c:v>
                </c:pt>
                <c:pt idx="120">
                  <c:v>1.0229885057471264</c:v>
                </c:pt>
                <c:pt idx="121">
                  <c:v>1.0256410256410255</c:v>
                </c:pt>
                <c:pt idx="122">
                  <c:v>1.0238726790450929</c:v>
                </c:pt>
                <c:pt idx="123">
                  <c:v>1.0238726790450929</c:v>
                </c:pt>
                <c:pt idx="124">
                  <c:v>1.0247568523430592</c:v>
                </c:pt>
                <c:pt idx="125">
                  <c:v>1.0274093722369586</c:v>
                </c:pt>
                <c:pt idx="126">
                  <c:v>1.0256410256410255</c:v>
                </c:pt>
                <c:pt idx="127">
                  <c:v>1.0221043324491601</c:v>
                </c:pt>
                <c:pt idx="128">
                  <c:v>1.0238726790450929</c:v>
                </c:pt>
                <c:pt idx="129">
                  <c:v>1.0229885057471264</c:v>
                </c:pt>
                <c:pt idx="130">
                  <c:v>1.0238726790450929</c:v>
                </c:pt>
                <c:pt idx="131">
                  <c:v>1.0221043324491601</c:v>
                </c:pt>
                <c:pt idx="132">
                  <c:v>1.0212201591511936</c:v>
                </c:pt>
                <c:pt idx="133">
                  <c:v>1.0203359858532273</c:v>
                </c:pt>
                <c:pt idx="134">
                  <c:v>1.0212201591511936</c:v>
                </c:pt>
                <c:pt idx="135">
                  <c:v>1.0185676392572944</c:v>
                </c:pt>
                <c:pt idx="136">
                  <c:v>1.0212201591511936</c:v>
                </c:pt>
                <c:pt idx="137">
                  <c:v>1.0203359858532273</c:v>
                </c:pt>
                <c:pt idx="138">
                  <c:v>1.0185676392572944</c:v>
                </c:pt>
                <c:pt idx="139">
                  <c:v>1.0212201591511936</c:v>
                </c:pt>
                <c:pt idx="140">
                  <c:v>1.0185676392572944</c:v>
                </c:pt>
                <c:pt idx="141">
                  <c:v>1.0212201591511936</c:v>
                </c:pt>
                <c:pt idx="142">
                  <c:v>1.0185676392572944</c:v>
                </c:pt>
                <c:pt idx="143">
                  <c:v>1.0176834659593281</c:v>
                </c:pt>
                <c:pt idx="144">
                  <c:v>1.0185676392572944</c:v>
                </c:pt>
                <c:pt idx="145">
                  <c:v>1.0167992926613616</c:v>
                </c:pt>
                <c:pt idx="146">
                  <c:v>1.0185676392572944</c:v>
                </c:pt>
                <c:pt idx="147">
                  <c:v>1.0167992926613616</c:v>
                </c:pt>
                <c:pt idx="148">
                  <c:v>1.0185676392572944</c:v>
                </c:pt>
                <c:pt idx="149">
                  <c:v>1.0176834659593281</c:v>
                </c:pt>
                <c:pt idx="150">
                  <c:v>1.0159151193633955</c:v>
                </c:pt>
                <c:pt idx="151">
                  <c:v>1.0167992926613616</c:v>
                </c:pt>
                <c:pt idx="152">
                  <c:v>1.0185676392572944</c:v>
                </c:pt>
                <c:pt idx="153">
                  <c:v>1.0185676392572944</c:v>
                </c:pt>
                <c:pt idx="154">
                  <c:v>1.0167992926613616</c:v>
                </c:pt>
                <c:pt idx="155">
                  <c:v>1.0176834659593281</c:v>
                </c:pt>
                <c:pt idx="156">
                  <c:v>1.0176834659593281</c:v>
                </c:pt>
                <c:pt idx="157">
                  <c:v>1.0159151193633955</c:v>
                </c:pt>
                <c:pt idx="158">
                  <c:v>1.0159151193633955</c:v>
                </c:pt>
                <c:pt idx="159">
                  <c:v>1.015030946065429</c:v>
                </c:pt>
                <c:pt idx="160">
                  <c:v>1.0159151193633955</c:v>
                </c:pt>
                <c:pt idx="161">
                  <c:v>1.0159151193633955</c:v>
                </c:pt>
                <c:pt idx="162">
                  <c:v>1.015030946065429</c:v>
                </c:pt>
                <c:pt idx="163">
                  <c:v>1.015030946065429</c:v>
                </c:pt>
                <c:pt idx="164">
                  <c:v>1.0141467727674625</c:v>
                </c:pt>
                <c:pt idx="165">
                  <c:v>1.0167992926613616</c:v>
                </c:pt>
                <c:pt idx="166">
                  <c:v>1.015030946065429</c:v>
                </c:pt>
                <c:pt idx="167">
                  <c:v>1.0159151193633955</c:v>
                </c:pt>
                <c:pt idx="168">
                  <c:v>1.0159151193633955</c:v>
                </c:pt>
                <c:pt idx="169">
                  <c:v>1.0159151193633955</c:v>
                </c:pt>
                <c:pt idx="170">
                  <c:v>1.0176834659593281</c:v>
                </c:pt>
                <c:pt idx="171">
                  <c:v>1.0176834659593281</c:v>
                </c:pt>
                <c:pt idx="172">
                  <c:v>1.0159151193633955</c:v>
                </c:pt>
                <c:pt idx="173">
                  <c:v>1.0167992926613616</c:v>
                </c:pt>
                <c:pt idx="174">
                  <c:v>1.0176834659593281</c:v>
                </c:pt>
                <c:pt idx="175">
                  <c:v>1.0159151193633955</c:v>
                </c:pt>
                <c:pt idx="176">
                  <c:v>1.0159151193633955</c:v>
                </c:pt>
                <c:pt idx="177">
                  <c:v>1.0176834659593281</c:v>
                </c:pt>
                <c:pt idx="178">
                  <c:v>1.0167992926613616</c:v>
                </c:pt>
                <c:pt idx="179">
                  <c:v>1.015030946065429</c:v>
                </c:pt>
                <c:pt idx="180">
                  <c:v>1.0185676392572944</c:v>
                </c:pt>
                <c:pt idx="181">
                  <c:v>1.0159151193633955</c:v>
                </c:pt>
                <c:pt idx="182">
                  <c:v>1.0159151193633955</c:v>
                </c:pt>
                <c:pt idx="183">
                  <c:v>1.0175950486295315</c:v>
                </c:pt>
                <c:pt idx="184">
                  <c:v>1.0132625994694959</c:v>
                </c:pt>
                <c:pt idx="185">
                  <c:v>1.015030946065429</c:v>
                </c:pt>
                <c:pt idx="186">
                  <c:v>1.0167992926613616</c:v>
                </c:pt>
                <c:pt idx="187">
                  <c:v>1.0185676392572944</c:v>
                </c:pt>
                <c:pt idx="188">
                  <c:v>1.0167992926613616</c:v>
                </c:pt>
                <c:pt idx="189">
                  <c:v>1.0167992926613616</c:v>
                </c:pt>
                <c:pt idx="190">
                  <c:v>1.0185676392572944</c:v>
                </c:pt>
                <c:pt idx="191">
                  <c:v>1.0176834659593281</c:v>
                </c:pt>
                <c:pt idx="192">
                  <c:v>1.0159151193633955</c:v>
                </c:pt>
                <c:pt idx="193">
                  <c:v>1.0167992926613616</c:v>
                </c:pt>
                <c:pt idx="194">
                  <c:v>1.0159151193633955</c:v>
                </c:pt>
                <c:pt idx="195">
                  <c:v>1.015030946065429</c:v>
                </c:pt>
                <c:pt idx="196">
                  <c:v>1.0141467727674625</c:v>
                </c:pt>
                <c:pt idx="197">
                  <c:v>1.0167992926613616</c:v>
                </c:pt>
                <c:pt idx="198">
                  <c:v>1.0167992926613616</c:v>
                </c:pt>
                <c:pt idx="199">
                  <c:v>1.0176834659593281</c:v>
                </c:pt>
                <c:pt idx="200">
                  <c:v>1.0159151193633955</c:v>
                </c:pt>
                <c:pt idx="201">
                  <c:v>1.015030946065429</c:v>
                </c:pt>
                <c:pt idx="202">
                  <c:v>1.0159151193633955</c:v>
                </c:pt>
                <c:pt idx="203">
                  <c:v>1.015030946065429</c:v>
                </c:pt>
                <c:pt idx="204">
                  <c:v>1.0141467727674625</c:v>
                </c:pt>
                <c:pt idx="205">
                  <c:v>1.0176834659593281</c:v>
                </c:pt>
                <c:pt idx="206">
                  <c:v>1.0159151193633955</c:v>
                </c:pt>
                <c:pt idx="207">
                  <c:v>1.0167992926613616</c:v>
                </c:pt>
                <c:pt idx="208">
                  <c:v>1.0167992926613616</c:v>
                </c:pt>
                <c:pt idx="209">
                  <c:v>1.015030946065429</c:v>
                </c:pt>
                <c:pt idx="210">
                  <c:v>1.0167992926613616</c:v>
                </c:pt>
                <c:pt idx="211">
                  <c:v>1.015030946065429</c:v>
                </c:pt>
                <c:pt idx="212">
                  <c:v>1.0176834659593281</c:v>
                </c:pt>
                <c:pt idx="213">
                  <c:v>1.0167992926613616</c:v>
                </c:pt>
                <c:pt idx="214">
                  <c:v>1.0123784261715296</c:v>
                </c:pt>
                <c:pt idx="215">
                  <c:v>1.0132625994694959</c:v>
                </c:pt>
                <c:pt idx="216">
                  <c:v>1.0159151193633955</c:v>
                </c:pt>
                <c:pt idx="217">
                  <c:v>1.0123784261715296</c:v>
                </c:pt>
                <c:pt idx="218">
                  <c:v>1.0159151193633955</c:v>
                </c:pt>
                <c:pt idx="219">
                  <c:v>1.015030946065429</c:v>
                </c:pt>
                <c:pt idx="220">
                  <c:v>1.0141467727674625</c:v>
                </c:pt>
                <c:pt idx="221">
                  <c:v>1.0141467727674625</c:v>
                </c:pt>
                <c:pt idx="222">
                  <c:v>1.0132625994694959</c:v>
                </c:pt>
                <c:pt idx="223">
                  <c:v>1.0141467727674625</c:v>
                </c:pt>
                <c:pt idx="224">
                  <c:v>1.015030946065429</c:v>
                </c:pt>
                <c:pt idx="225">
                  <c:v>1.0123784261715296</c:v>
                </c:pt>
                <c:pt idx="226">
                  <c:v>1.015030946065429</c:v>
                </c:pt>
                <c:pt idx="227">
                  <c:v>1.0114942528735633</c:v>
                </c:pt>
                <c:pt idx="228">
                  <c:v>1.015030946065429</c:v>
                </c:pt>
                <c:pt idx="229">
                  <c:v>1.0132625994694959</c:v>
                </c:pt>
                <c:pt idx="230">
                  <c:v>1.0123784261715296</c:v>
                </c:pt>
                <c:pt idx="231">
                  <c:v>1.0114942528735633</c:v>
                </c:pt>
                <c:pt idx="232">
                  <c:v>1.010610079575597</c:v>
                </c:pt>
                <c:pt idx="233">
                  <c:v>1.0123784261715296</c:v>
                </c:pt>
                <c:pt idx="234">
                  <c:v>1.0114942528735633</c:v>
                </c:pt>
                <c:pt idx="235">
                  <c:v>1.010610079575597</c:v>
                </c:pt>
                <c:pt idx="236">
                  <c:v>1.012555260831123</c:v>
                </c:pt>
                <c:pt idx="237">
                  <c:v>1.0097259062776305</c:v>
                </c:pt>
                <c:pt idx="238">
                  <c:v>1.0114942528735633</c:v>
                </c:pt>
                <c:pt idx="239">
                  <c:v>1.0132625994694959</c:v>
                </c:pt>
                <c:pt idx="240">
                  <c:v>1.0114942528735633</c:v>
                </c:pt>
                <c:pt idx="241">
                  <c:v>1.0146772767462424</c:v>
                </c:pt>
                <c:pt idx="242">
                  <c:v>1.014765694076039</c:v>
                </c:pt>
                <c:pt idx="243">
                  <c:v>1.010610079575597</c:v>
                </c:pt>
                <c:pt idx="244">
                  <c:v>1.0132625994694959</c:v>
                </c:pt>
                <c:pt idx="245">
                  <c:v>1.0114942528735633</c:v>
                </c:pt>
                <c:pt idx="246">
                  <c:v>1.0123784261715296</c:v>
                </c:pt>
                <c:pt idx="247">
                  <c:v>1.0079575596816976</c:v>
                </c:pt>
                <c:pt idx="248">
                  <c:v>1.0097259062776305</c:v>
                </c:pt>
                <c:pt idx="249">
                  <c:v>1.0121131741821399</c:v>
                </c:pt>
                <c:pt idx="250">
                  <c:v>1.0114058355437667</c:v>
                </c:pt>
                <c:pt idx="251">
                  <c:v>1.0079575596816976</c:v>
                </c:pt>
                <c:pt idx="252">
                  <c:v>1.0070733863837313</c:v>
                </c:pt>
                <c:pt idx="253">
                  <c:v>1.008841732979664</c:v>
                </c:pt>
                <c:pt idx="254">
                  <c:v>1.0097259062776305</c:v>
                </c:pt>
                <c:pt idx="255">
                  <c:v>1.008841732979664</c:v>
                </c:pt>
                <c:pt idx="256">
                  <c:v>1.0070733863837313</c:v>
                </c:pt>
                <c:pt idx="257">
                  <c:v>1.006189213085765</c:v>
                </c:pt>
                <c:pt idx="258">
                  <c:v>1.0098143236074271</c:v>
                </c:pt>
                <c:pt idx="259">
                  <c:v>1.006189213085765</c:v>
                </c:pt>
                <c:pt idx="260">
                  <c:v>1.0077807250221045</c:v>
                </c:pt>
                <c:pt idx="261">
                  <c:v>1.0074270557029179</c:v>
                </c:pt>
                <c:pt idx="262">
                  <c:v>1.004420866489832</c:v>
                </c:pt>
                <c:pt idx="263">
                  <c:v>1.0051282051282051</c:v>
                </c:pt>
                <c:pt idx="264">
                  <c:v>1.0058355437665785</c:v>
                </c:pt>
                <c:pt idx="265">
                  <c:v>1.0076038903625111</c:v>
                </c:pt>
                <c:pt idx="266">
                  <c:v>1.0053050397877985</c:v>
                </c:pt>
                <c:pt idx="267">
                  <c:v>1.0053050397877985</c:v>
                </c:pt>
                <c:pt idx="268">
                  <c:v>1.0083112290008842</c:v>
                </c:pt>
                <c:pt idx="269">
                  <c:v>1.0083112290008842</c:v>
                </c:pt>
                <c:pt idx="270">
                  <c:v>1.0061007957559682</c:v>
                </c:pt>
                <c:pt idx="271">
                  <c:v>1.0069849690539348</c:v>
                </c:pt>
                <c:pt idx="272">
                  <c:v>1.0070733863837313</c:v>
                </c:pt>
                <c:pt idx="273">
                  <c:v>1.0027409372236959</c:v>
                </c:pt>
                <c:pt idx="274">
                  <c:v>1.0042440318302388</c:v>
                </c:pt>
                <c:pt idx="275">
                  <c:v>1.0042440318302388</c:v>
                </c:pt>
                <c:pt idx="276">
                  <c:v>1.0065428824049514</c:v>
                </c:pt>
                <c:pt idx="277">
                  <c:v>1.0060123784261714</c:v>
                </c:pt>
                <c:pt idx="278">
                  <c:v>0.99911582670203358</c:v>
                </c:pt>
                <c:pt idx="279">
                  <c:v>1.0058355437665785</c:v>
                </c:pt>
                <c:pt idx="280">
                  <c:v>1.004420866489832</c:v>
                </c:pt>
                <c:pt idx="281">
                  <c:v>1.0051282051282051</c:v>
                </c:pt>
                <c:pt idx="282">
                  <c:v>1.0026525198938994</c:v>
                </c:pt>
                <c:pt idx="283">
                  <c:v>1.0035366931918657</c:v>
                </c:pt>
                <c:pt idx="284">
                  <c:v>1.0076923076923077</c:v>
                </c:pt>
                <c:pt idx="285">
                  <c:v>1.0060123784261714</c:v>
                </c:pt>
                <c:pt idx="286">
                  <c:v>1.0053050397877985</c:v>
                </c:pt>
                <c:pt idx="287">
                  <c:v>1.0053050397877985</c:v>
                </c:pt>
                <c:pt idx="288">
                  <c:v>1.004420866489832</c:v>
                </c:pt>
                <c:pt idx="289">
                  <c:v>1.0060123784261714</c:v>
                </c:pt>
                <c:pt idx="290">
                  <c:v>1.0043324491600354</c:v>
                </c:pt>
                <c:pt idx="291">
                  <c:v>1.0026525198938994</c:v>
                </c:pt>
                <c:pt idx="292">
                  <c:v>1.006189213085765</c:v>
                </c:pt>
                <c:pt idx="293">
                  <c:v>1.0026525198938994</c:v>
                </c:pt>
                <c:pt idx="294">
                  <c:v>1.0035366931918657</c:v>
                </c:pt>
                <c:pt idx="295">
                  <c:v>1.006189213085765</c:v>
                </c:pt>
                <c:pt idx="296">
                  <c:v>1.0053050397877985</c:v>
                </c:pt>
                <c:pt idx="297">
                  <c:v>1.004420866489832</c:v>
                </c:pt>
                <c:pt idx="298">
                  <c:v>1.006189213085765</c:v>
                </c:pt>
                <c:pt idx="299">
                  <c:v>1.0053050397877985</c:v>
                </c:pt>
                <c:pt idx="300">
                  <c:v>1.0035366931918657</c:v>
                </c:pt>
                <c:pt idx="301">
                  <c:v>1.0049513704686119</c:v>
                </c:pt>
                <c:pt idx="302">
                  <c:v>1.0035366931918657</c:v>
                </c:pt>
                <c:pt idx="303">
                  <c:v>1.0054818744473917</c:v>
                </c:pt>
                <c:pt idx="304">
                  <c:v>1.0068965517241382</c:v>
                </c:pt>
                <c:pt idx="305">
                  <c:v>1</c:v>
                </c:pt>
                <c:pt idx="306">
                  <c:v>1.0038019451812554</c:v>
                </c:pt>
                <c:pt idx="307">
                  <c:v>1.0026525198938994</c:v>
                </c:pt>
                <c:pt idx="308">
                  <c:v>0.99911582670203358</c:v>
                </c:pt>
                <c:pt idx="309">
                  <c:v>1</c:v>
                </c:pt>
                <c:pt idx="310">
                  <c:v>0.99911582670203358</c:v>
                </c:pt>
                <c:pt idx="311">
                  <c:v>1.0026525198938994</c:v>
                </c:pt>
                <c:pt idx="312">
                  <c:v>1.0026525198938994</c:v>
                </c:pt>
                <c:pt idx="313">
                  <c:v>1.0017683465959331</c:v>
                </c:pt>
                <c:pt idx="314">
                  <c:v>1.0026525198938994</c:v>
                </c:pt>
                <c:pt idx="315">
                  <c:v>1</c:v>
                </c:pt>
                <c:pt idx="316">
                  <c:v>1.0017683465959331</c:v>
                </c:pt>
                <c:pt idx="317">
                  <c:v>0.99911582670203358</c:v>
                </c:pt>
                <c:pt idx="318">
                  <c:v>1.0026525198938994</c:v>
                </c:pt>
                <c:pt idx="319">
                  <c:v>1.0026525198938994</c:v>
                </c:pt>
                <c:pt idx="320">
                  <c:v>0.99911582670203358</c:v>
                </c:pt>
                <c:pt idx="321">
                  <c:v>0.99911582670203358</c:v>
                </c:pt>
                <c:pt idx="322">
                  <c:v>1.0008841732979663</c:v>
                </c:pt>
                <c:pt idx="323">
                  <c:v>1.0025641025641026</c:v>
                </c:pt>
                <c:pt idx="324">
                  <c:v>1</c:v>
                </c:pt>
                <c:pt idx="325">
                  <c:v>0.99911582670203358</c:v>
                </c:pt>
                <c:pt idx="326">
                  <c:v>0.99911582670203358</c:v>
                </c:pt>
                <c:pt idx="327">
                  <c:v>1</c:v>
                </c:pt>
                <c:pt idx="328">
                  <c:v>1</c:v>
                </c:pt>
                <c:pt idx="329">
                  <c:v>1.0017683465959331</c:v>
                </c:pt>
                <c:pt idx="330">
                  <c:v>1.003978779840849</c:v>
                </c:pt>
                <c:pt idx="331">
                  <c:v>1.0007957559681699</c:v>
                </c:pt>
                <c:pt idx="332">
                  <c:v>1.0032714412024757</c:v>
                </c:pt>
                <c:pt idx="333">
                  <c:v>0.99911582670203358</c:v>
                </c:pt>
                <c:pt idx="334">
                  <c:v>0.99911582670203358</c:v>
                </c:pt>
                <c:pt idx="335">
                  <c:v>1.0032714412024757</c:v>
                </c:pt>
                <c:pt idx="336">
                  <c:v>0.99955791335101696</c:v>
                </c:pt>
                <c:pt idx="337">
                  <c:v>0.99823165340406739</c:v>
                </c:pt>
                <c:pt idx="338">
                  <c:v>0.99823165340406739</c:v>
                </c:pt>
                <c:pt idx="339">
                  <c:v>1.0007073386383731</c:v>
                </c:pt>
                <c:pt idx="340">
                  <c:v>1.0030061892130859</c:v>
                </c:pt>
                <c:pt idx="341">
                  <c:v>1</c:v>
                </c:pt>
                <c:pt idx="342">
                  <c:v>1.0041556145004422</c:v>
                </c:pt>
                <c:pt idx="343">
                  <c:v>1.0026525198938994</c:v>
                </c:pt>
                <c:pt idx="344">
                  <c:v>1.0029177718832891</c:v>
                </c:pt>
                <c:pt idx="345">
                  <c:v>1.0026525198938994</c:v>
                </c:pt>
                <c:pt idx="346">
                  <c:v>1.0007073386383731</c:v>
                </c:pt>
                <c:pt idx="347">
                  <c:v>1.0019451812555262</c:v>
                </c:pt>
                <c:pt idx="348">
                  <c:v>1.0015915119363394</c:v>
                </c:pt>
                <c:pt idx="349">
                  <c:v>1.0014146772767463</c:v>
                </c:pt>
                <c:pt idx="350">
                  <c:v>0.99911582670203358</c:v>
                </c:pt>
                <c:pt idx="351">
                  <c:v>1.0015030946065429</c:v>
                </c:pt>
                <c:pt idx="352">
                  <c:v>1.0013262599469497</c:v>
                </c:pt>
                <c:pt idx="353">
                  <c:v>1.0016799292661362</c:v>
                </c:pt>
                <c:pt idx="354">
                  <c:v>1.0010610079575597</c:v>
                </c:pt>
                <c:pt idx="355">
                  <c:v>1.0023872679045094</c:v>
                </c:pt>
                <c:pt idx="356">
                  <c:v>1.0145888594164456</c:v>
                </c:pt>
                <c:pt idx="357">
                  <c:v>1.0027409372236959</c:v>
                </c:pt>
                <c:pt idx="358">
                  <c:v>1.0015030946065429</c:v>
                </c:pt>
                <c:pt idx="359">
                  <c:v>1.0022988505747128</c:v>
                </c:pt>
                <c:pt idx="360">
                  <c:v>1.002210433244916</c:v>
                </c:pt>
                <c:pt idx="361">
                  <c:v>1.0007073386383731</c:v>
                </c:pt>
                <c:pt idx="362">
                  <c:v>1.0017683465959331</c:v>
                </c:pt>
                <c:pt idx="363">
                  <c:v>1.0020335985853228</c:v>
                </c:pt>
                <c:pt idx="364">
                  <c:v>1.0017683465959331</c:v>
                </c:pt>
                <c:pt idx="365">
                  <c:v>1.0026525198938994</c:v>
                </c:pt>
                <c:pt idx="366">
                  <c:v>1.0035366931918657</c:v>
                </c:pt>
                <c:pt idx="367">
                  <c:v>1.0023872679045094</c:v>
                </c:pt>
                <c:pt idx="368">
                  <c:v>1.0029177718832891</c:v>
                </c:pt>
                <c:pt idx="369">
                  <c:v>1.0010610079575597</c:v>
                </c:pt>
                <c:pt idx="370">
                  <c:v>1.0030061892130859</c:v>
                </c:pt>
                <c:pt idx="371">
                  <c:v>1.0024756852343062</c:v>
                </c:pt>
                <c:pt idx="372">
                  <c:v>1.0031830238726791</c:v>
                </c:pt>
                <c:pt idx="373">
                  <c:v>1.0029177718832891</c:v>
                </c:pt>
                <c:pt idx="374">
                  <c:v>0.99991158267020341</c:v>
                </c:pt>
                <c:pt idx="375">
                  <c:v>1.0022988505747128</c:v>
                </c:pt>
                <c:pt idx="376">
                  <c:v>1.0006189213085765</c:v>
                </c:pt>
                <c:pt idx="377">
                  <c:v>1.0001768346595934</c:v>
                </c:pt>
                <c:pt idx="378">
                  <c:v>1.0034482758620691</c:v>
                </c:pt>
                <c:pt idx="379">
                  <c:v>1.0003536693191866</c:v>
                </c:pt>
                <c:pt idx="380">
                  <c:v>1.0019451812555262</c:v>
                </c:pt>
                <c:pt idx="381">
                  <c:v>1.0028293545534925</c:v>
                </c:pt>
                <c:pt idx="382">
                  <c:v>1.0018567639257296</c:v>
                </c:pt>
                <c:pt idx="383">
                  <c:v>1.0035366931918657</c:v>
                </c:pt>
                <c:pt idx="384">
                  <c:v>1.0015915119363394</c:v>
                </c:pt>
                <c:pt idx="385">
                  <c:v>1.0006189213085765</c:v>
                </c:pt>
                <c:pt idx="386">
                  <c:v>1.0013262599469497</c:v>
                </c:pt>
                <c:pt idx="387">
                  <c:v>1.0007957559681699</c:v>
                </c:pt>
                <c:pt idx="388">
                  <c:v>0.99876215738284713</c:v>
                </c:pt>
                <c:pt idx="389">
                  <c:v>0.99991158267020341</c:v>
                </c:pt>
                <c:pt idx="390">
                  <c:v>1.0004420866489834</c:v>
                </c:pt>
                <c:pt idx="391">
                  <c:v>1.0001768346595934</c:v>
                </c:pt>
                <c:pt idx="392">
                  <c:v>0.99964633068081354</c:v>
                </c:pt>
                <c:pt idx="393">
                  <c:v>0.99911582670203358</c:v>
                </c:pt>
                <c:pt idx="394">
                  <c:v>0.99708222811671088</c:v>
                </c:pt>
                <c:pt idx="395">
                  <c:v>0.99858532272325384</c:v>
                </c:pt>
                <c:pt idx="396">
                  <c:v>0.99991158267020341</c:v>
                </c:pt>
                <c:pt idx="397">
                  <c:v>0.99849690539345703</c:v>
                </c:pt>
                <c:pt idx="398">
                  <c:v>0.99849690539345703</c:v>
                </c:pt>
                <c:pt idx="399">
                  <c:v>0.99593280282935459</c:v>
                </c:pt>
                <c:pt idx="400">
                  <c:v>0.99973474801061013</c:v>
                </c:pt>
                <c:pt idx="401">
                  <c:v>0.99964633068081354</c:v>
                </c:pt>
                <c:pt idx="402">
                  <c:v>0.99911582670203358</c:v>
                </c:pt>
                <c:pt idx="403">
                  <c:v>1.0024756852343062</c:v>
                </c:pt>
                <c:pt idx="404">
                  <c:v>0.99867374005305043</c:v>
                </c:pt>
                <c:pt idx="405">
                  <c:v>0.99964633068081354</c:v>
                </c:pt>
                <c:pt idx="406">
                  <c:v>0.99708222811671088</c:v>
                </c:pt>
                <c:pt idx="407">
                  <c:v>0.99743589743589756</c:v>
                </c:pt>
                <c:pt idx="408">
                  <c:v>0.99133510167992933</c:v>
                </c:pt>
                <c:pt idx="409">
                  <c:v>0.99469496021220161</c:v>
                </c:pt>
                <c:pt idx="410">
                  <c:v>0.9969938107869144</c:v>
                </c:pt>
                <c:pt idx="411">
                  <c:v>0.99416445623342187</c:v>
                </c:pt>
                <c:pt idx="412">
                  <c:v>0.99513704686118476</c:v>
                </c:pt>
                <c:pt idx="413">
                  <c:v>0.99036251105216633</c:v>
                </c:pt>
                <c:pt idx="414">
                  <c:v>0.99407603890362528</c:v>
                </c:pt>
                <c:pt idx="415">
                  <c:v>0.99248452696728562</c:v>
                </c:pt>
                <c:pt idx="416">
                  <c:v>0.99469496021220161</c:v>
                </c:pt>
                <c:pt idx="417">
                  <c:v>0.99274977895667549</c:v>
                </c:pt>
                <c:pt idx="418">
                  <c:v>0.99504862953138828</c:v>
                </c:pt>
                <c:pt idx="419">
                  <c:v>0.99345711759504873</c:v>
                </c:pt>
                <c:pt idx="420">
                  <c:v>0.99106984969053946</c:v>
                </c:pt>
                <c:pt idx="421">
                  <c:v>0.99398762157382847</c:v>
                </c:pt>
                <c:pt idx="422">
                  <c:v>0.99549071618037144</c:v>
                </c:pt>
                <c:pt idx="423">
                  <c:v>0.99239610963748903</c:v>
                </c:pt>
                <c:pt idx="424">
                  <c:v>0.99186560565870929</c:v>
                </c:pt>
                <c:pt idx="425">
                  <c:v>0.9916887709991159</c:v>
                </c:pt>
                <c:pt idx="426">
                  <c:v>0.9906277630415562</c:v>
                </c:pt>
                <c:pt idx="427">
                  <c:v>0.99177718832891248</c:v>
                </c:pt>
                <c:pt idx="428">
                  <c:v>0.99160035366931942</c:v>
                </c:pt>
                <c:pt idx="429">
                  <c:v>0.99283819628647219</c:v>
                </c:pt>
                <c:pt idx="430">
                  <c:v>0.99292661361626877</c:v>
                </c:pt>
                <c:pt idx="431">
                  <c:v>0.99000884173297965</c:v>
                </c:pt>
                <c:pt idx="432">
                  <c:v>0.99195402298850588</c:v>
                </c:pt>
                <c:pt idx="433">
                  <c:v>0.99071618037135278</c:v>
                </c:pt>
                <c:pt idx="434">
                  <c:v>0.98735632183908051</c:v>
                </c:pt>
                <c:pt idx="435">
                  <c:v>0.99009725906277646</c:v>
                </c:pt>
                <c:pt idx="436">
                  <c:v>0.98815207780725034</c:v>
                </c:pt>
                <c:pt idx="437">
                  <c:v>0.98885941644562347</c:v>
                </c:pt>
                <c:pt idx="438">
                  <c:v>0.98868258178603008</c:v>
                </c:pt>
                <c:pt idx="439">
                  <c:v>0.98868258178603008</c:v>
                </c:pt>
                <c:pt idx="440">
                  <c:v>0.98479221927497784</c:v>
                </c:pt>
                <c:pt idx="441">
                  <c:v>0.98488063660477465</c:v>
                </c:pt>
                <c:pt idx="442">
                  <c:v>0.98620689655172422</c:v>
                </c:pt>
                <c:pt idx="443">
                  <c:v>0.98258178603006185</c:v>
                </c:pt>
                <c:pt idx="444">
                  <c:v>0.98717948717948734</c:v>
                </c:pt>
                <c:pt idx="445">
                  <c:v>0.98443854995579139</c:v>
                </c:pt>
                <c:pt idx="446">
                  <c:v>0.98974358974358978</c:v>
                </c:pt>
                <c:pt idx="447">
                  <c:v>0.98541114058355439</c:v>
                </c:pt>
                <c:pt idx="448">
                  <c:v>0.9853227232537578</c:v>
                </c:pt>
                <c:pt idx="449">
                  <c:v>0.98753315649867379</c:v>
                </c:pt>
                <c:pt idx="450">
                  <c:v>0.9863837312113175</c:v>
                </c:pt>
                <c:pt idx="451">
                  <c:v>0.9832007073386384</c:v>
                </c:pt>
                <c:pt idx="452">
                  <c:v>0.98541114058355439</c:v>
                </c:pt>
                <c:pt idx="453">
                  <c:v>0.98231653404067198</c:v>
                </c:pt>
                <c:pt idx="454">
                  <c:v>0.98408488063660482</c:v>
                </c:pt>
                <c:pt idx="455">
                  <c:v>0.97674624226348372</c:v>
                </c:pt>
                <c:pt idx="456">
                  <c:v>0.97948717948717945</c:v>
                </c:pt>
                <c:pt idx="457">
                  <c:v>0.98143236074270579</c:v>
                </c:pt>
                <c:pt idx="458">
                  <c:v>0.98160919540229885</c:v>
                </c:pt>
                <c:pt idx="459">
                  <c:v>0.98205128205128234</c:v>
                </c:pt>
                <c:pt idx="460">
                  <c:v>0.98125552608311251</c:v>
                </c:pt>
                <c:pt idx="461">
                  <c:v>0.98054818744473937</c:v>
                </c:pt>
                <c:pt idx="462">
                  <c:v>0.98152077807250238</c:v>
                </c:pt>
                <c:pt idx="463">
                  <c:v>0.97833775419982338</c:v>
                </c:pt>
                <c:pt idx="464">
                  <c:v>0.97683465959328042</c:v>
                </c:pt>
                <c:pt idx="465">
                  <c:v>0.97957559681697626</c:v>
                </c:pt>
                <c:pt idx="466">
                  <c:v>0.97789566755084001</c:v>
                </c:pt>
                <c:pt idx="467">
                  <c:v>0.97736516357206016</c:v>
                </c:pt>
                <c:pt idx="468">
                  <c:v>0.97427055702917775</c:v>
                </c:pt>
                <c:pt idx="469">
                  <c:v>0.97453580901856773</c:v>
                </c:pt>
                <c:pt idx="470">
                  <c:v>0.97506631299734747</c:v>
                </c:pt>
                <c:pt idx="471">
                  <c:v>0.98054818744473937</c:v>
                </c:pt>
                <c:pt idx="472">
                  <c:v>0.98205128205128234</c:v>
                </c:pt>
                <c:pt idx="473">
                  <c:v>0.97480106100795771</c:v>
                </c:pt>
                <c:pt idx="474">
                  <c:v>0.97055702917771891</c:v>
                </c:pt>
                <c:pt idx="475">
                  <c:v>0.97524314765694076</c:v>
                </c:pt>
                <c:pt idx="476">
                  <c:v>0.98090185676392583</c:v>
                </c:pt>
                <c:pt idx="477">
                  <c:v>0.98107869142351911</c:v>
                </c:pt>
                <c:pt idx="478">
                  <c:v>0.98399646330680823</c:v>
                </c:pt>
                <c:pt idx="479">
                  <c:v>0.97347480106100792</c:v>
                </c:pt>
                <c:pt idx="480">
                  <c:v>0.97329796640141486</c:v>
                </c:pt>
                <c:pt idx="481">
                  <c:v>0.97418213969938128</c:v>
                </c:pt>
                <c:pt idx="482">
                  <c:v>0.97427055702917775</c:v>
                </c:pt>
                <c:pt idx="483">
                  <c:v>0.97444739168877115</c:v>
                </c:pt>
                <c:pt idx="484">
                  <c:v>0.97312113174182147</c:v>
                </c:pt>
                <c:pt idx="485">
                  <c:v>0.97709991158267029</c:v>
                </c:pt>
                <c:pt idx="486">
                  <c:v>0.97816091954022988</c:v>
                </c:pt>
                <c:pt idx="487">
                  <c:v>0.97577365163572072</c:v>
                </c:pt>
                <c:pt idx="488">
                  <c:v>0.98143236074270579</c:v>
                </c:pt>
                <c:pt idx="489">
                  <c:v>0.97541998231653404</c:v>
                </c:pt>
                <c:pt idx="490">
                  <c:v>0.97939876215738286</c:v>
                </c:pt>
                <c:pt idx="491">
                  <c:v>0.97771883289124684</c:v>
                </c:pt>
                <c:pt idx="492">
                  <c:v>0.97559681697612743</c:v>
                </c:pt>
                <c:pt idx="493">
                  <c:v>0.97480106100795771</c:v>
                </c:pt>
                <c:pt idx="494">
                  <c:v>0.97409372236958447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AA84-4D1D-96C6-9832D53AAAC6}"/>
            </c:ext>
          </c:extLst>
        </c:ser>
        <c:ser>
          <c:idx val="1"/>
          <c:order val="1"/>
          <c:tx>
            <c:strRef>
              <c:f>'All flow tests'!$F$2</c:f>
              <c:strCache>
                <c:ptCount val="1"/>
                <c:pt idx="0">
                  <c:v>Hybrid</c:v>
                </c:pt>
              </c:strCache>
            </c:strRef>
          </c:tx>
          <c:spPr>
            <a:ln w="25400" cap="rnd">
              <a:solidFill>
                <a:srgbClr val="6600FF"/>
              </a:solidFill>
              <a:round/>
            </a:ln>
            <a:effectLst/>
          </c:spPr>
          <c:marker>
            <c:symbol val="none"/>
          </c:marker>
          <c:xVal>
            <c:numRef>
              <c:f>'All flow tests'!$A$3:$A$497</c:f>
              <c:numCache>
                <c:formatCode>General</c:formatCode>
                <c:ptCount val="495"/>
                <c:pt idx="0">
                  <c:v>0</c:v>
                </c:pt>
                <c:pt idx="1">
                  <c:v>4.1666666666666666E-3</c:v>
                </c:pt>
                <c:pt idx="2">
                  <c:v>8.3333333333333332E-3</c:v>
                </c:pt>
                <c:pt idx="3">
                  <c:v>1.2500000000000001E-2</c:v>
                </c:pt>
                <c:pt idx="4">
                  <c:v>1.6666666666666666E-2</c:v>
                </c:pt>
                <c:pt idx="5">
                  <c:v>2.0833333333333332E-2</c:v>
                </c:pt>
                <c:pt idx="6">
                  <c:v>2.5000000000000001E-2</c:v>
                </c:pt>
                <c:pt idx="7">
                  <c:v>2.9166666666666667E-2</c:v>
                </c:pt>
                <c:pt idx="8">
                  <c:v>3.3333333333333333E-2</c:v>
                </c:pt>
                <c:pt idx="9">
                  <c:v>3.7499999999999999E-2</c:v>
                </c:pt>
                <c:pt idx="10">
                  <c:v>4.1666666666666664E-2</c:v>
                </c:pt>
                <c:pt idx="11">
                  <c:v>4.583333333333333E-2</c:v>
                </c:pt>
                <c:pt idx="12">
                  <c:v>0.05</c:v>
                </c:pt>
                <c:pt idx="13">
                  <c:v>5.4166666666666669E-2</c:v>
                </c:pt>
                <c:pt idx="14">
                  <c:v>5.8333333333333334E-2</c:v>
                </c:pt>
                <c:pt idx="15">
                  <c:v>6.25E-2</c:v>
                </c:pt>
                <c:pt idx="16">
                  <c:v>6.6666666666666666E-2</c:v>
                </c:pt>
                <c:pt idx="17">
                  <c:v>7.0833333333333331E-2</c:v>
                </c:pt>
                <c:pt idx="18">
                  <c:v>7.4999999999999997E-2</c:v>
                </c:pt>
                <c:pt idx="19">
                  <c:v>7.9166666666666663E-2</c:v>
                </c:pt>
                <c:pt idx="20">
                  <c:v>8.3333333333333329E-2</c:v>
                </c:pt>
                <c:pt idx="21">
                  <c:v>8.7499999999999994E-2</c:v>
                </c:pt>
                <c:pt idx="22">
                  <c:v>9.166666666666666E-2</c:v>
                </c:pt>
                <c:pt idx="23">
                  <c:v>9.583333333333334E-2</c:v>
                </c:pt>
                <c:pt idx="24">
                  <c:v>0.1</c:v>
                </c:pt>
                <c:pt idx="25">
                  <c:v>0.10416666666666667</c:v>
                </c:pt>
                <c:pt idx="26">
                  <c:v>0.10833333333333334</c:v>
                </c:pt>
                <c:pt idx="27">
                  <c:v>0.1125</c:v>
                </c:pt>
                <c:pt idx="28">
                  <c:v>0.11666666666666667</c:v>
                </c:pt>
                <c:pt idx="29">
                  <c:v>0.12083333333333333</c:v>
                </c:pt>
                <c:pt idx="30">
                  <c:v>0.125</c:v>
                </c:pt>
                <c:pt idx="31">
                  <c:v>0.12916666666666668</c:v>
                </c:pt>
                <c:pt idx="32">
                  <c:v>0.13333333333333333</c:v>
                </c:pt>
                <c:pt idx="33">
                  <c:v>0.13750000000000001</c:v>
                </c:pt>
                <c:pt idx="34">
                  <c:v>0.14166666666666666</c:v>
                </c:pt>
                <c:pt idx="35">
                  <c:v>0.14583333333333334</c:v>
                </c:pt>
                <c:pt idx="36">
                  <c:v>0.15</c:v>
                </c:pt>
                <c:pt idx="37">
                  <c:v>0.15416666666666667</c:v>
                </c:pt>
                <c:pt idx="38">
                  <c:v>0.15833333333333333</c:v>
                </c:pt>
                <c:pt idx="39">
                  <c:v>0.16250000000000001</c:v>
                </c:pt>
                <c:pt idx="40">
                  <c:v>0.16666666666666666</c:v>
                </c:pt>
                <c:pt idx="41">
                  <c:v>0.17083333333333334</c:v>
                </c:pt>
                <c:pt idx="42">
                  <c:v>0.17499999999999999</c:v>
                </c:pt>
                <c:pt idx="43">
                  <c:v>0.17916666666666667</c:v>
                </c:pt>
                <c:pt idx="44">
                  <c:v>0.18333333333333332</c:v>
                </c:pt>
                <c:pt idx="45">
                  <c:v>0.1875</c:v>
                </c:pt>
                <c:pt idx="46">
                  <c:v>0.19166666666666668</c:v>
                </c:pt>
                <c:pt idx="47">
                  <c:v>0.19583333333333333</c:v>
                </c:pt>
                <c:pt idx="48">
                  <c:v>0.2</c:v>
                </c:pt>
                <c:pt idx="49">
                  <c:v>0.20416666666666666</c:v>
                </c:pt>
                <c:pt idx="50">
                  <c:v>0.20833333333333334</c:v>
                </c:pt>
                <c:pt idx="51">
                  <c:v>0.21249999999999999</c:v>
                </c:pt>
                <c:pt idx="52">
                  <c:v>0.21666666666666667</c:v>
                </c:pt>
                <c:pt idx="53">
                  <c:v>0.22083333333333333</c:v>
                </c:pt>
                <c:pt idx="54">
                  <c:v>0.22500000000000001</c:v>
                </c:pt>
                <c:pt idx="55">
                  <c:v>0.22916666666666666</c:v>
                </c:pt>
                <c:pt idx="56">
                  <c:v>0.23333333333333334</c:v>
                </c:pt>
                <c:pt idx="57">
                  <c:v>0.23749999999999999</c:v>
                </c:pt>
                <c:pt idx="58">
                  <c:v>0.24166666666666667</c:v>
                </c:pt>
                <c:pt idx="59">
                  <c:v>0.24583333333333332</c:v>
                </c:pt>
                <c:pt idx="60">
                  <c:v>0.25</c:v>
                </c:pt>
                <c:pt idx="61">
                  <c:v>0.25416666666666665</c:v>
                </c:pt>
                <c:pt idx="62">
                  <c:v>0.25833333333333336</c:v>
                </c:pt>
                <c:pt idx="63">
                  <c:v>0.26250000000000001</c:v>
                </c:pt>
                <c:pt idx="64">
                  <c:v>0.26666666666666666</c:v>
                </c:pt>
                <c:pt idx="65">
                  <c:v>0.27083333333333331</c:v>
                </c:pt>
                <c:pt idx="66">
                  <c:v>0.27500000000000002</c:v>
                </c:pt>
                <c:pt idx="67">
                  <c:v>0.27916666666666667</c:v>
                </c:pt>
                <c:pt idx="68">
                  <c:v>0.28333333333333333</c:v>
                </c:pt>
                <c:pt idx="69">
                  <c:v>0.28749999999999998</c:v>
                </c:pt>
                <c:pt idx="70">
                  <c:v>0.29166666666666669</c:v>
                </c:pt>
                <c:pt idx="71">
                  <c:v>0.29583333333333334</c:v>
                </c:pt>
                <c:pt idx="72">
                  <c:v>0.3</c:v>
                </c:pt>
                <c:pt idx="73">
                  <c:v>0.30416666666666664</c:v>
                </c:pt>
                <c:pt idx="74">
                  <c:v>0.30833333333333335</c:v>
                </c:pt>
                <c:pt idx="75">
                  <c:v>0.3125</c:v>
                </c:pt>
                <c:pt idx="76">
                  <c:v>0.31666666666666665</c:v>
                </c:pt>
                <c:pt idx="77">
                  <c:v>0.32083333333333336</c:v>
                </c:pt>
                <c:pt idx="78">
                  <c:v>0.32500000000000001</c:v>
                </c:pt>
                <c:pt idx="79">
                  <c:v>0.32916666666666666</c:v>
                </c:pt>
                <c:pt idx="80">
                  <c:v>0.33333333333333331</c:v>
                </c:pt>
                <c:pt idx="81">
                  <c:v>0.33750000000000002</c:v>
                </c:pt>
                <c:pt idx="82">
                  <c:v>0.34166666666666667</c:v>
                </c:pt>
                <c:pt idx="83">
                  <c:v>0.34583333333333333</c:v>
                </c:pt>
                <c:pt idx="84">
                  <c:v>0.35</c:v>
                </c:pt>
                <c:pt idx="85">
                  <c:v>0.35416666666666669</c:v>
                </c:pt>
                <c:pt idx="86">
                  <c:v>0.35833333333333334</c:v>
                </c:pt>
                <c:pt idx="87">
                  <c:v>0.36249999999999999</c:v>
                </c:pt>
                <c:pt idx="88">
                  <c:v>0.36666666666666664</c:v>
                </c:pt>
                <c:pt idx="89">
                  <c:v>0.37083333333333335</c:v>
                </c:pt>
                <c:pt idx="90">
                  <c:v>0.375</c:v>
                </c:pt>
                <c:pt idx="91">
                  <c:v>0.37916666666666665</c:v>
                </c:pt>
                <c:pt idx="92">
                  <c:v>0.38333333333333336</c:v>
                </c:pt>
                <c:pt idx="93">
                  <c:v>0.38750000000000001</c:v>
                </c:pt>
                <c:pt idx="94">
                  <c:v>0.39166666666666666</c:v>
                </c:pt>
                <c:pt idx="95">
                  <c:v>0.39583333333333331</c:v>
                </c:pt>
                <c:pt idx="96">
                  <c:v>0.4</c:v>
                </c:pt>
                <c:pt idx="97">
                  <c:v>0.40416666666666667</c:v>
                </c:pt>
                <c:pt idx="98">
                  <c:v>0.40833333333333333</c:v>
                </c:pt>
                <c:pt idx="99">
                  <c:v>0.41249999999999998</c:v>
                </c:pt>
                <c:pt idx="100">
                  <c:v>0.41666666666666669</c:v>
                </c:pt>
                <c:pt idx="101">
                  <c:v>0.42083333333333334</c:v>
                </c:pt>
                <c:pt idx="102">
                  <c:v>0.42499999999999999</c:v>
                </c:pt>
                <c:pt idx="103">
                  <c:v>0.42916666666666664</c:v>
                </c:pt>
                <c:pt idx="104">
                  <c:v>0.43333333333333335</c:v>
                </c:pt>
                <c:pt idx="105">
                  <c:v>0.4375</c:v>
                </c:pt>
                <c:pt idx="106">
                  <c:v>0.44166666666666665</c:v>
                </c:pt>
                <c:pt idx="107">
                  <c:v>0.44583333333333336</c:v>
                </c:pt>
                <c:pt idx="108">
                  <c:v>0.45</c:v>
                </c:pt>
                <c:pt idx="109">
                  <c:v>0.45416666666666666</c:v>
                </c:pt>
                <c:pt idx="110">
                  <c:v>0.45833333333333331</c:v>
                </c:pt>
                <c:pt idx="111">
                  <c:v>0.46250000000000002</c:v>
                </c:pt>
                <c:pt idx="112">
                  <c:v>0.46666666666666667</c:v>
                </c:pt>
                <c:pt idx="113">
                  <c:v>0.47083333333333333</c:v>
                </c:pt>
                <c:pt idx="114">
                  <c:v>0.47499999999999998</c:v>
                </c:pt>
                <c:pt idx="115">
                  <c:v>0.47916666666666669</c:v>
                </c:pt>
                <c:pt idx="116">
                  <c:v>0.48333333333333334</c:v>
                </c:pt>
                <c:pt idx="117">
                  <c:v>0.48749999999999999</c:v>
                </c:pt>
                <c:pt idx="118">
                  <c:v>0.49166666666666664</c:v>
                </c:pt>
                <c:pt idx="119">
                  <c:v>0.49583333333333335</c:v>
                </c:pt>
                <c:pt idx="120">
                  <c:v>0.5</c:v>
                </c:pt>
                <c:pt idx="121">
                  <c:v>0.50416666666666665</c:v>
                </c:pt>
                <c:pt idx="122">
                  <c:v>0.5083333333333333</c:v>
                </c:pt>
                <c:pt idx="123">
                  <c:v>0.51249999999999996</c:v>
                </c:pt>
                <c:pt idx="124">
                  <c:v>0.51666666666666672</c:v>
                </c:pt>
                <c:pt idx="125">
                  <c:v>0.52083333333333337</c:v>
                </c:pt>
                <c:pt idx="126">
                  <c:v>0.52500000000000002</c:v>
                </c:pt>
                <c:pt idx="127">
                  <c:v>0.52916666666666667</c:v>
                </c:pt>
                <c:pt idx="128">
                  <c:v>0.53333333333333333</c:v>
                </c:pt>
                <c:pt idx="129">
                  <c:v>0.53749999999999998</c:v>
                </c:pt>
                <c:pt idx="130">
                  <c:v>0.54166666666666663</c:v>
                </c:pt>
                <c:pt idx="131">
                  <c:v>0.54583333333333328</c:v>
                </c:pt>
                <c:pt idx="132">
                  <c:v>0.55000000000000004</c:v>
                </c:pt>
                <c:pt idx="133">
                  <c:v>0.5541666666666667</c:v>
                </c:pt>
                <c:pt idx="134">
                  <c:v>0.55833333333333335</c:v>
                </c:pt>
                <c:pt idx="135">
                  <c:v>0.5625</c:v>
                </c:pt>
                <c:pt idx="136">
                  <c:v>0.56666666666666665</c:v>
                </c:pt>
                <c:pt idx="137">
                  <c:v>0.5708333333333333</c:v>
                </c:pt>
                <c:pt idx="138">
                  <c:v>0.57499999999999996</c:v>
                </c:pt>
                <c:pt idx="139">
                  <c:v>0.57916666666666672</c:v>
                </c:pt>
                <c:pt idx="140">
                  <c:v>0.58333333333333337</c:v>
                </c:pt>
                <c:pt idx="141">
                  <c:v>0.58750000000000002</c:v>
                </c:pt>
                <c:pt idx="142">
                  <c:v>0.59166666666666667</c:v>
                </c:pt>
                <c:pt idx="143">
                  <c:v>0.59583333333333333</c:v>
                </c:pt>
                <c:pt idx="144">
                  <c:v>0.6</c:v>
                </c:pt>
                <c:pt idx="145">
                  <c:v>0.60416666666666663</c:v>
                </c:pt>
                <c:pt idx="146">
                  <c:v>0.60833333333333328</c:v>
                </c:pt>
                <c:pt idx="147">
                  <c:v>0.61250000000000004</c:v>
                </c:pt>
                <c:pt idx="148">
                  <c:v>0.6166666666666667</c:v>
                </c:pt>
                <c:pt idx="149">
                  <c:v>0.62083333333333335</c:v>
                </c:pt>
                <c:pt idx="150">
                  <c:v>0.625</c:v>
                </c:pt>
                <c:pt idx="151">
                  <c:v>0.62916666666666665</c:v>
                </c:pt>
                <c:pt idx="152">
                  <c:v>0.6333333333333333</c:v>
                </c:pt>
                <c:pt idx="153">
                  <c:v>0.63749999999999996</c:v>
                </c:pt>
                <c:pt idx="154">
                  <c:v>0.64166666666666672</c:v>
                </c:pt>
                <c:pt idx="155">
                  <c:v>0.64583333333333337</c:v>
                </c:pt>
                <c:pt idx="156">
                  <c:v>0.65</c:v>
                </c:pt>
                <c:pt idx="157">
                  <c:v>0.65416666666666667</c:v>
                </c:pt>
                <c:pt idx="158">
                  <c:v>0.65833333333333333</c:v>
                </c:pt>
                <c:pt idx="159">
                  <c:v>0.66249999999999998</c:v>
                </c:pt>
                <c:pt idx="160">
                  <c:v>0.66666666666666663</c:v>
                </c:pt>
                <c:pt idx="161">
                  <c:v>0.67083333333333328</c:v>
                </c:pt>
                <c:pt idx="162">
                  <c:v>0.67500000000000004</c:v>
                </c:pt>
                <c:pt idx="163">
                  <c:v>0.6791666666666667</c:v>
                </c:pt>
                <c:pt idx="164">
                  <c:v>0.68333333333333335</c:v>
                </c:pt>
                <c:pt idx="165">
                  <c:v>0.6875</c:v>
                </c:pt>
                <c:pt idx="166">
                  <c:v>0.69166666666666665</c:v>
                </c:pt>
                <c:pt idx="167">
                  <c:v>0.6958333333333333</c:v>
                </c:pt>
                <c:pt idx="168">
                  <c:v>0.7</c:v>
                </c:pt>
                <c:pt idx="169">
                  <c:v>0.70416666666666672</c:v>
                </c:pt>
                <c:pt idx="170">
                  <c:v>0.70833333333333337</c:v>
                </c:pt>
                <c:pt idx="171">
                  <c:v>0.71250000000000002</c:v>
                </c:pt>
                <c:pt idx="172">
                  <c:v>0.71666666666666667</c:v>
                </c:pt>
                <c:pt idx="173">
                  <c:v>0.72083333333333333</c:v>
                </c:pt>
                <c:pt idx="174">
                  <c:v>0.72499999999999998</c:v>
                </c:pt>
                <c:pt idx="175">
                  <c:v>0.72916666666666663</c:v>
                </c:pt>
                <c:pt idx="176">
                  <c:v>0.73333333333333328</c:v>
                </c:pt>
                <c:pt idx="177">
                  <c:v>0.73750000000000004</c:v>
                </c:pt>
                <c:pt idx="178">
                  <c:v>0.7416666666666667</c:v>
                </c:pt>
                <c:pt idx="179">
                  <c:v>0.74583333333333335</c:v>
                </c:pt>
                <c:pt idx="180">
                  <c:v>0.75</c:v>
                </c:pt>
                <c:pt idx="181">
                  <c:v>0.75416666666666665</c:v>
                </c:pt>
                <c:pt idx="182">
                  <c:v>0.7583333333333333</c:v>
                </c:pt>
                <c:pt idx="183">
                  <c:v>0.76249999999999996</c:v>
                </c:pt>
                <c:pt idx="184">
                  <c:v>0.76666666666666672</c:v>
                </c:pt>
                <c:pt idx="185">
                  <c:v>0.77083333333333337</c:v>
                </c:pt>
                <c:pt idx="186">
                  <c:v>0.77500000000000002</c:v>
                </c:pt>
                <c:pt idx="187">
                  <c:v>0.77916666666666667</c:v>
                </c:pt>
                <c:pt idx="188">
                  <c:v>0.78333333333333333</c:v>
                </c:pt>
                <c:pt idx="189">
                  <c:v>0.78749999999999998</c:v>
                </c:pt>
                <c:pt idx="190">
                  <c:v>0.79166666666666663</c:v>
                </c:pt>
                <c:pt idx="191">
                  <c:v>0.79583333333333328</c:v>
                </c:pt>
                <c:pt idx="192">
                  <c:v>0.8</c:v>
                </c:pt>
                <c:pt idx="193">
                  <c:v>0.8041666666666667</c:v>
                </c:pt>
                <c:pt idx="194">
                  <c:v>0.80833333333333335</c:v>
                </c:pt>
                <c:pt idx="195">
                  <c:v>0.8125</c:v>
                </c:pt>
                <c:pt idx="196">
                  <c:v>0.81666666666666665</c:v>
                </c:pt>
                <c:pt idx="197">
                  <c:v>0.8208333333333333</c:v>
                </c:pt>
                <c:pt idx="198">
                  <c:v>0.82499999999999996</c:v>
                </c:pt>
                <c:pt idx="199">
                  <c:v>0.82916666666666672</c:v>
                </c:pt>
                <c:pt idx="200">
                  <c:v>0.83333333333333337</c:v>
                </c:pt>
                <c:pt idx="201">
                  <c:v>0.83750000000000002</c:v>
                </c:pt>
                <c:pt idx="202">
                  <c:v>0.84166666666666667</c:v>
                </c:pt>
                <c:pt idx="203">
                  <c:v>0.84583333333333333</c:v>
                </c:pt>
                <c:pt idx="204">
                  <c:v>0.85</c:v>
                </c:pt>
                <c:pt idx="205">
                  <c:v>0.85416666666666663</c:v>
                </c:pt>
                <c:pt idx="206">
                  <c:v>0.85833333333333328</c:v>
                </c:pt>
                <c:pt idx="207">
                  <c:v>0.86250000000000004</c:v>
                </c:pt>
                <c:pt idx="208">
                  <c:v>0.8666666666666667</c:v>
                </c:pt>
                <c:pt idx="209">
                  <c:v>0.87083333333333335</c:v>
                </c:pt>
                <c:pt idx="210">
                  <c:v>0.875</c:v>
                </c:pt>
                <c:pt idx="211">
                  <c:v>0.87916666666666665</c:v>
                </c:pt>
                <c:pt idx="212">
                  <c:v>0.8833333333333333</c:v>
                </c:pt>
                <c:pt idx="213">
                  <c:v>0.88749999999999996</c:v>
                </c:pt>
                <c:pt idx="214">
                  <c:v>0.89166666666666672</c:v>
                </c:pt>
                <c:pt idx="215">
                  <c:v>0.89583333333333337</c:v>
                </c:pt>
                <c:pt idx="216">
                  <c:v>0.9</c:v>
                </c:pt>
                <c:pt idx="217">
                  <c:v>0.90416666666666667</c:v>
                </c:pt>
                <c:pt idx="218">
                  <c:v>0.90833333333333333</c:v>
                </c:pt>
                <c:pt idx="219">
                  <c:v>0.91249999999999998</c:v>
                </c:pt>
                <c:pt idx="220">
                  <c:v>0.91666666666666663</c:v>
                </c:pt>
                <c:pt idx="221">
                  <c:v>0.92083333333333328</c:v>
                </c:pt>
                <c:pt idx="222">
                  <c:v>0.92500000000000004</c:v>
                </c:pt>
                <c:pt idx="223">
                  <c:v>0.9291666666666667</c:v>
                </c:pt>
                <c:pt idx="224">
                  <c:v>0.93333333333333335</c:v>
                </c:pt>
                <c:pt idx="225">
                  <c:v>0.9375</c:v>
                </c:pt>
                <c:pt idx="226">
                  <c:v>0.94166666666666665</c:v>
                </c:pt>
                <c:pt idx="227">
                  <c:v>0.9458333333333333</c:v>
                </c:pt>
                <c:pt idx="228">
                  <c:v>0.95</c:v>
                </c:pt>
                <c:pt idx="229">
                  <c:v>0.95416666666666672</c:v>
                </c:pt>
                <c:pt idx="230">
                  <c:v>0.95833333333333337</c:v>
                </c:pt>
                <c:pt idx="231">
                  <c:v>0.96250000000000002</c:v>
                </c:pt>
                <c:pt idx="232">
                  <c:v>0.96666666666666667</c:v>
                </c:pt>
                <c:pt idx="233">
                  <c:v>0.97083333333333333</c:v>
                </c:pt>
                <c:pt idx="234">
                  <c:v>0.97499999999999998</c:v>
                </c:pt>
                <c:pt idx="235">
                  <c:v>0.97916666666666663</c:v>
                </c:pt>
                <c:pt idx="236">
                  <c:v>0.98333333333333328</c:v>
                </c:pt>
                <c:pt idx="237">
                  <c:v>0.98750000000000004</c:v>
                </c:pt>
                <c:pt idx="238">
                  <c:v>0.9916666666666667</c:v>
                </c:pt>
                <c:pt idx="239">
                  <c:v>0.99583333333333335</c:v>
                </c:pt>
                <c:pt idx="240">
                  <c:v>1</c:v>
                </c:pt>
                <c:pt idx="241">
                  <c:v>1.0041666666666667</c:v>
                </c:pt>
                <c:pt idx="242">
                  <c:v>1.0083333333333333</c:v>
                </c:pt>
                <c:pt idx="243">
                  <c:v>1.0125</c:v>
                </c:pt>
                <c:pt idx="244">
                  <c:v>1.0166666666666666</c:v>
                </c:pt>
                <c:pt idx="245">
                  <c:v>1.0208333333333333</c:v>
                </c:pt>
                <c:pt idx="246">
                  <c:v>1.0249999999999999</c:v>
                </c:pt>
                <c:pt idx="247">
                  <c:v>1.0291666666666666</c:v>
                </c:pt>
                <c:pt idx="248">
                  <c:v>1.0333333333333334</c:v>
                </c:pt>
                <c:pt idx="249">
                  <c:v>1.0375000000000001</c:v>
                </c:pt>
                <c:pt idx="250">
                  <c:v>1.0416666666666667</c:v>
                </c:pt>
                <c:pt idx="251">
                  <c:v>1.0458333333333334</c:v>
                </c:pt>
                <c:pt idx="252">
                  <c:v>1.05</c:v>
                </c:pt>
                <c:pt idx="253">
                  <c:v>1.0541666666666667</c:v>
                </c:pt>
                <c:pt idx="254">
                  <c:v>1.0583333333333333</c:v>
                </c:pt>
                <c:pt idx="255">
                  <c:v>1.0625</c:v>
                </c:pt>
                <c:pt idx="256">
                  <c:v>1.0666666666666667</c:v>
                </c:pt>
                <c:pt idx="257">
                  <c:v>1.0708333333333333</c:v>
                </c:pt>
                <c:pt idx="258">
                  <c:v>1.075</c:v>
                </c:pt>
                <c:pt idx="259">
                  <c:v>1.0791666666666666</c:v>
                </c:pt>
                <c:pt idx="260">
                  <c:v>1.0833333333333333</c:v>
                </c:pt>
                <c:pt idx="261">
                  <c:v>1.0874999999999999</c:v>
                </c:pt>
                <c:pt idx="262">
                  <c:v>1.0916666666666666</c:v>
                </c:pt>
                <c:pt idx="263">
                  <c:v>1.0958333333333334</c:v>
                </c:pt>
                <c:pt idx="264">
                  <c:v>1.1000000000000001</c:v>
                </c:pt>
                <c:pt idx="265">
                  <c:v>1.1041666666666667</c:v>
                </c:pt>
                <c:pt idx="266">
                  <c:v>1.1083333333333334</c:v>
                </c:pt>
                <c:pt idx="267">
                  <c:v>1.1125</c:v>
                </c:pt>
                <c:pt idx="268">
                  <c:v>1.1166666666666667</c:v>
                </c:pt>
                <c:pt idx="269">
                  <c:v>1.1208333333333333</c:v>
                </c:pt>
                <c:pt idx="270">
                  <c:v>1.125</c:v>
                </c:pt>
                <c:pt idx="271">
                  <c:v>1.1291666666666667</c:v>
                </c:pt>
                <c:pt idx="272">
                  <c:v>1.1333333333333333</c:v>
                </c:pt>
                <c:pt idx="273">
                  <c:v>1.1375</c:v>
                </c:pt>
                <c:pt idx="274">
                  <c:v>1.1416666666666666</c:v>
                </c:pt>
                <c:pt idx="275">
                  <c:v>1.1458333333333333</c:v>
                </c:pt>
                <c:pt idx="276">
                  <c:v>1.1499999999999999</c:v>
                </c:pt>
                <c:pt idx="277">
                  <c:v>1.1541666666666666</c:v>
                </c:pt>
                <c:pt idx="278">
                  <c:v>1.1583333333333334</c:v>
                </c:pt>
                <c:pt idx="279">
                  <c:v>1.1625000000000001</c:v>
                </c:pt>
                <c:pt idx="280">
                  <c:v>1.1666666666666667</c:v>
                </c:pt>
                <c:pt idx="281">
                  <c:v>1.1708333333333334</c:v>
                </c:pt>
                <c:pt idx="282">
                  <c:v>1.175</c:v>
                </c:pt>
                <c:pt idx="283">
                  <c:v>1.1791666666666667</c:v>
                </c:pt>
                <c:pt idx="284">
                  <c:v>1.1833333333333333</c:v>
                </c:pt>
                <c:pt idx="285">
                  <c:v>1.1875</c:v>
                </c:pt>
                <c:pt idx="286">
                  <c:v>1.1916666666666667</c:v>
                </c:pt>
                <c:pt idx="287">
                  <c:v>1.1958333333333333</c:v>
                </c:pt>
                <c:pt idx="288">
                  <c:v>1.2</c:v>
                </c:pt>
                <c:pt idx="289">
                  <c:v>1.2041666666666666</c:v>
                </c:pt>
                <c:pt idx="290">
                  <c:v>1.2083333333333333</c:v>
                </c:pt>
                <c:pt idx="291">
                  <c:v>1.2124999999999999</c:v>
                </c:pt>
                <c:pt idx="292">
                  <c:v>1.2166666666666666</c:v>
                </c:pt>
                <c:pt idx="293">
                  <c:v>1.2208333333333334</c:v>
                </c:pt>
                <c:pt idx="294">
                  <c:v>1.2250000000000001</c:v>
                </c:pt>
                <c:pt idx="295">
                  <c:v>1.2291666666666667</c:v>
                </c:pt>
                <c:pt idx="296">
                  <c:v>1.2333333333333334</c:v>
                </c:pt>
                <c:pt idx="297">
                  <c:v>1.2375</c:v>
                </c:pt>
                <c:pt idx="298">
                  <c:v>1.2416666666666667</c:v>
                </c:pt>
                <c:pt idx="299">
                  <c:v>1.2458333333333333</c:v>
                </c:pt>
                <c:pt idx="300">
                  <c:v>1.25</c:v>
                </c:pt>
                <c:pt idx="301">
                  <c:v>1.2541666666666667</c:v>
                </c:pt>
                <c:pt idx="302">
                  <c:v>1.2583333333333333</c:v>
                </c:pt>
                <c:pt idx="303">
                  <c:v>1.2625</c:v>
                </c:pt>
                <c:pt idx="304">
                  <c:v>1.2666666666666666</c:v>
                </c:pt>
                <c:pt idx="305">
                  <c:v>1.2708333333333333</c:v>
                </c:pt>
                <c:pt idx="306">
                  <c:v>1.2749999999999999</c:v>
                </c:pt>
                <c:pt idx="307">
                  <c:v>1.2791666666666666</c:v>
                </c:pt>
                <c:pt idx="308">
                  <c:v>1.2833333333333334</c:v>
                </c:pt>
                <c:pt idx="309">
                  <c:v>1.2875000000000001</c:v>
                </c:pt>
                <c:pt idx="310">
                  <c:v>1.2916666666666667</c:v>
                </c:pt>
                <c:pt idx="311">
                  <c:v>1.2958333333333334</c:v>
                </c:pt>
                <c:pt idx="312">
                  <c:v>1.3</c:v>
                </c:pt>
                <c:pt idx="313">
                  <c:v>1.3041666666666667</c:v>
                </c:pt>
                <c:pt idx="314">
                  <c:v>1.3083333333333333</c:v>
                </c:pt>
                <c:pt idx="315">
                  <c:v>1.3125</c:v>
                </c:pt>
                <c:pt idx="316">
                  <c:v>1.3166666666666667</c:v>
                </c:pt>
                <c:pt idx="317">
                  <c:v>1.3208333333333333</c:v>
                </c:pt>
                <c:pt idx="318">
                  <c:v>1.325</c:v>
                </c:pt>
                <c:pt idx="319">
                  <c:v>1.3291666666666666</c:v>
                </c:pt>
                <c:pt idx="320">
                  <c:v>1.3333333333333333</c:v>
                </c:pt>
                <c:pt idx="321">
                  <c:v>1.3374999999999999</c:v>
                </c:pt>
                <c:pt idx="322">
                  <c:v>1.3416666666666666</c:v>
                </c:pt>
                <c:pt idx="323">
                  <c:v>1.3458333333333334</c:v>
                </c:pt>
                <c:pt idx="324">
                  <c:v>1.35</c:v>
                </c:pt>
                <c:pt idx="325">
                  <c:v>1.3541666666666667</c:v>
                </c:pt>
                <c:pt idx="326">
                  <c:v>1.3583333333333334</c:v>
                </c:pt>
                <c:pt idx="327">
                  <c:v>1.3625</c:v>
                </c:pt>
                <c:pt idx="328">
                  <c:v>1.3666666666666667</c:v>
                </c:pt>
                <c:pt idx="329">
                  <c:v>1.3708333333333333</c:v>
                </c:pt>
                <c:pt idx="330">
                  <c:v>1.375</c:v>
                </c:pt>
                <c:pt idx="331">
                  <c:v>1.3791666666666667</c:v>
                </c:pt>
                <c:pt idx="332">
                  <c:v>1.3833333333333333</c:v>
                </c:pt>
                <c:pt idx="333">
                  <c:v>1.3875</c:v>
                </c:pt>
                <c:pt idx="334">
                  <c:v>1.3916666666666666</c:v>
                </c:pt>
                <c:pt idx="335">
                  <c:v>1.3958333333333333</c:v>
                </c:pt>
                <c:pt idx="336">
                  <c:v>1.4</c:v>
                </c:pt>
                <c:pt idx="337">
                  <c:v>1.4041666666666666</c:v>
                </c:pt>
                <c:pt idx="338">
                  <c:v>1.4083333333333334</c:v>
                </c:pt>
                <c:pt idx="339">
                  <c:v>1.4125000000000001</c:v>
                </c:pt>
                <c:pt idx="340">
                  <c:v>1.4166666666666667</c:v>
                </c:pt>
                <c:pt idx="341">
                  <c:v>1.4208333333333334</c:v>
                </c:pt>
                <c:pt idx="342">
                  <c:v>1.425</c:v>
                </c:pt>
                <c:pt idx="343">
                  <c:v>1.4291666666666667</c:v>
                </c:pt>
                <c:pt idx="344">
                  <c:v>1.4333333333333333</c:v>
                </c:pt>
                <c:pt idx="345">
                  <c:v>1.4375</c:v>
                </c:pt>
                <c:pt idx="346">
                  <c:v>1.4416666666666667</c:v>
                </c:pt>
                <c:pt idx="347">
                  <c:v>1.4458333333333333</c:v>
                </c:pt>
                <c:pt idx="348">
                  <c:v>1.45</c:v>
                </c:pt>
                <c:pt idx="349">
                  <c:v>1.4541666666666666</c:v>
                </c:pt>
                <c:pt idx="350">
                  <c:v>1.4583333333333333</c:v>
                </c:pt>
                <c:pt idx="351">
                  <c:v>1.4624999999999999</c:v>
                </c:pt>
                <c:pt idx="352">
                  <c:v>1.4666666666666666</c:v>
                </c:pt>
                <c:pt idx="353">
                  <c:v>1.4708333333333334</c:v>
                </c:pt>
                <c:pt idx="354">
                  <c:v>1.4750000000000001</c:v>
                </c:pt>
                <c:pt idx="355">
                  <c:v>1.4791666666666667</c:v>
                </c:pt>
                <c:pt idx="356">
                  <c:v>1.4833333333333334</c:v>
                </c:pt>
                <c:pt idx="357">
                  <c:v>1.4875</c:v>
                </c:pt>
                <c:pt idx="358">
                  <c:v>1.4916666666666667</c:v>
                </c:pt>
                <c:pt idx="359">
                  <c:v>1.4958333333333333</c:v>
                </c:pt>
                <c:pt idx="360">
                  <c:v>1.5</c:v>
                </c:pt>
                <c:pt idx="361">
                  <c:v>1.5041666666666667</c:v>
                </c:pt>
                <c:pt idx="362">
                  <c:v>1.5083333333333333</c:v>
                </c:pt>
                <c:pt idx="363">
                  <c:v>1.5125</c:v>
                </c:pt>
                <c:pt idx="364">
                  <c:v>1.5166666666666666</c:v>
                </c:pt>
                <c:pt idx="365">
                  <c:v>1.5208333333333333</c:v>
                </c:pt>
                <c:pt idx="366">
                  <c:v>1.5249999999999999</c:v>
                </c:pt>
                <c:pt idx="367">
                  <c:v>1.5291666666666666</c:v>
                </c:pt>
                <c:pt idx="368">
                  <c:v>1.5333333333333334</c:v>
                </c:pt>
                <c:pt idx="369">
                  <c:v>1.5375000000000001</c:v>
                </c:pt>
                <c:pt idx="370">
                  <c:v>1.5416666666666667</c:v>
                </c:pt>
                <c:pt idx="371">
                  <c:v>1.5458333333333334</c:v>
                </c:pt>
                <c:pt idx="372">
                  <c:v>1.55</c:v>
                </c:pt>
                <c:pt idx="373">
                  <c:v>1.5541666666666667</c:v>
                </c:pt>
                <c:pt idx="374">
                  <c:v>1.5583333333333333</c:v>
                </c:pt>
                <c:pt idx="375">
                  <c:v>1.5625</c:v>
                </c:pt>
                <c:pt idx="376">
                  <c:v>1.5666666666666667</c:v>
                </c:pt>
                <c:pt idx="377">
                  <c:v>1.5708333333333333</c:v>
                </c:pt>
                <c:pt idx="378">
                  <c:v>1.575</c:v>
                </c:pt>
                <c:pt idx="379">
                  <c:v>1.5791666666666666</c:v>
                </c:pt>
                <c:pt idx="380">
                  <c:v>1.5833333333333333</c:v>
                </c:pt>
                <c:pt idx="381">
                  <c:v>1.5874999999999999</c:v>
                </c:pt>
                <c:pt idx="382">
                  <c:v>1.5916666666666666</c:v>
                </c:pt>
                <c:pt idx="383">
                  <c:v>1.5958333333333334</c:v>
                </c:pt>
                <c:pt idx="384">
                  <c:v>1.6</c:v>
                </c:pt>
                <c:pt idx="385">
                  <c:v>1.6041666666666667</c:v>
                </c:pt>
                <c:pt idx="386">
                  <c:v>1.6083333333333334</c:v>
                </c:pt>
                <c:pt idx="387">
                  <c:v>1.6125</c:v>
                </c:pt>
                <c:pt idx="388">
                  <c:v>1.6166666666666667</c:v>
                </c:pt>
                <c:pt idx="389">
                  <c:v>1.6208333333333333</c:v>
                </c:pt>
                <c:pt idx="390">
                  <c:v>1.625</c:v>
                </c:pt>
                <c:pt idx="391">
                  <c:v>1.6291666666666667</c:v>
                </c:pt>
                <c:pt idx="392">
                  <c:v>1.6333333333333333</c:v>
                </c:pt>
                <c:pt idx="393">
                  <c:v>1.6375</c:v>
                </c:pt>
                <c:pt idx="394">
                  <c:v>1.6416666666666666</c:v>
                </c:pt>
                <c:pt idx="395">
                  <c:v>1.6458333333333333</c:v>
                </c:pt>
                <c:pt idx="396">
                  <c:v>1.65</c:v>
                </c:pt>
                <c:pt idx="397">
                  <c:v>1.6541666666666666</c:v>
                </c:pt>
                <c:pt idx="398">
                  <c:v>1.6583333333333334</c:v>
                </c:pt>
                <c:pt idx="399">
                  <c:v>1.6625000000000001</c:v>
                </c:pt>
                <c:pt idx="400">
                  <c:v>1.6666666666666667</c:v>
                </c:pt>
                <c:pt idx="401">
                  <c:v>1.6708333333333334</c:v>
                </c:pt>
                <c:pt idx="402">
                  <c:v>1.675</c:v>
                </c:pt>
                <c:pt idx="403">
                  <c:v>1.6791666666666667</c:v>
                </c:pt>
                <c:pt idx="404">
                  <c:v>1.6833333333333333</c:v>
                </c:pt>
                <c:pt idx="405">
                  <c:v>1.6875</c:v>
                </c:pt>
                <c:pt idx="406">
                  <c:v>1.6916666666666667</c:v>
                </c:pt>
                <c:pt idx="407">
                  <c:v>1.6958333333333333</c:v>
                </c:pt>
                <c:pt idx="408">
                  <c:v>1.7</c:v>
                </c:pt>
                <c:pt idx="409">
                  <c:v>1.7041666666666666</c:v>
                </c:pt>
                <c:pt idx="410">
                  <c:v>1.7083333333333333</c:v>
                </c:pt>
                <c:pt idx="411">
                  <c:v>1.7124999999999999</c:v>
                </c:pt>
                <c:pt idx="412">
                  <c:v>1.7166666666666666</c:v>
                </c:pt>
                <c:pt idx="413">
                  <c:v>1.7208333333333334</c:v>
                </c:pt>
                <c:pt idx="414">
                  <c:v>1.7250000000000001</c:v>
                </c:pt>
                <c:pt idx="415">
                  <c:v>1.7291666666666667</c:v>
                </c:pt>
                <c:pt idx="416">
                  <c:v>1.7333333333333334</c:v>
                </c:pt>
                <c:pt idx="417">
                  <c:v>1.7375</c:v>
                </c:pt>
                <c:pt idx="418">
                  <c:v>1.7416666666666667</c:v>
                </c:pt>
                <c:pt idx="419">
                  <c:v>1.7458333333333333</c:v>
                </c:pt>
                <c:pt idx="420">
                  <c:v>1.75</c:v>
                </c:pt>
                <c:pt idx="421">
                  <c:v>1.7541666666666667</c:v>
                </c:pt>
                <c:pt idx="422">
                  <c:v>1.7583333333333333</c:v>
                </c:pt>
                <c:pt idx="423">
                  <c:v>1.7625</c:v>
                </c:pt>
                <c:pt idx="424">
                  <c:v>1.7666666666666666</c:v>
                </c:pt>
                <c:pt idx="425">
                  <c:v>1.7708333333333333</c:v>
                </c:pt>
                <c:pt idx="426">
                  <c:v>1.7749999999999999</c:v>
                </c:pt>
                <c:pt idx="427">
                  <c:v>1.7791666666666666</c:v>
                </c:pt>
                <c:pt idx="428">
                  <c:v>1.7833333333333334</c:v>
                </c:pt>
                <c:pt idx="429">
                  <c:v>1.7875000000000001</c:v>
                </c:pt>
                <c:pt idx="430">
                  <c:v>1.7916666666666667</c:v>
                </c:pt>
                <c:pt idx="431">
                  <c:v>1.7958333333333334</c:v>
                </c:pt>
                <c:pt idx="432">
                  <c:v>1.8</c:v>
                </c:pt>
                <c:pt idx="433">
                  <c:v>1.8041666666666667</c:v>
                </c:pt>
                <c:pt idx="434">
                  <c:v>1.8083333333333333</c:v>
                </c:pt>
                <c:pt idx="435">
                  <c:v>1.8125</c:v>
                </c:pt>
                <c:pt idx="436">
                  <c:v>1.8166666666666667</c:v>
                </c:pt>
                <c:pt idx="437">
                  <c:v>1.8208333333333333</c:v>
                </c:pt>
                <c:pt idx="438">
                  <c:v>1.825</c:v>
                </c:pt>
                <c:pt idx="439">
                  <c:v>1.8291666666666666</c:v>
                </c:pt>
                <c:pt idx="440">
                  <c:v>1.8333333333333333</c:v>
                </c:pt>
                <c:pt idx="441">
                  <c:v>1.8374999999999999</c:v>
                </c:pt>
                <c:pt idx="442">
                  <c:v>1.8416666666666666</c:v>
                </c:pt>
                <c:pt idx="443">
                  <c:v>1.8458333333333334</c:v>
                </c:pt>
                <c:pt idx="444">
                  <c:v>1.85</c:v>
                </c:pt>
                <c:pt idx="445">
                  <c:v>1.8541666666666667</c:v>
                </c:pt>
                <c:pt idx="446">
                  <c:v>1.8583333333333334</c:v>
                </c:pt>
                <c:pt idx="447">
                  <c:v>1.8625</c:v>
                </c:pt>
                <c:pt idx="448">
                  <c:v>1.8666666666666667</c:v>
                </c:pt>
                <c:pt idx="449">
                  <c:v>1.8708333333333333</c:v>
                </c:pt>
                <c:pt idx="450">
                  <c:v>1.875</c:v>
                </c:pt>
                <c:pt idx="451">
                  <c:v>1.8791666666666667</c:v>
                </c:pt>
                <c:pt idx="452">
                  <c:v>1.8833333333333333</c:v>
                </c:pt>
                <c:pt idx="453">
                  <c:v>1.8875</c:v>
                </c:pt>
                <c:pt idx="454">
                  <c:v>1.8916666666666666</c:v>
                </c:pt>
                <c:pt idx="455">
                  <c:v>1.8958333333333333</c:v>
                </c:pt>
                <c:pt idx="456">
                  <c:v>1.9</c:v>
                </c:pt>
                <c:pt idx="457">
                  <c:v>1.9041666666666666</c:v>
                </c:pt>
                <c:pt idx="458">
                  <c:v>1.9083333333333334</c:v>
                </c:pt>
                <c:pt idx="459">
                  <c:v>1.9125000000000001</c:v>
                </c:pt>
                <c:pt idx="460">
                  <c:v>1.9166666666666667</c:v>
                </c:pt>
                <c:pt idx="461">
                  <c:v>1.9208333333333334</c:v>
                </c:pt>
                <c:pt idx="462">
                  <c:v>1.925</c:v>
                </c:pt>
                <c:pt idx="463">
                  <c:v>1.9291666666666667</c:v>
                </c:pt>
                <c:pt idx="464">
                  <c:v>1.9333333333333333</c:v>
                </c:pt>
                <c:pt idx="465">
                  <c:v>1.9375</c:v>
                </c:pt>
                <c:pt idx="466">
                  <c:v>1.9416666666666667</c:v>
                </c:pt>
                <c:pt idx="467">
                  <c:v>1.9458333333333333</c:v>
                </c:pt>
                <c:pt idx="468">
                  <c:v>1.95</c:v>
                </c:pt>
                <c:pt idx="469">
                  <c:v>1.9541666666666666</c:v>
                </c:pt>
                <c:pt idx="470">
                  <c:v>1.9583333333333333</c:v>
                </c:pt>
                <c:pt idx="471">
                  <c:v>1.9624999999999999</c:v>
                </c:pt>
                <c:pt idx="472">
                  <c:v>1.9666666666666666</c:v>
                </c:pt>
                <c:pt idx="473">
                  <c:v>1.9708333333333334</c:v>
                </c:pt>
                <c:pt idx="474">
                  <c:v>1.9750000000000001</c:v>
                </c:pt>
                <c:pt idx="475">
                  <c:v>1.9791666666666667</c:v>
                </c:pt>
                <c:pt idx="476">
                  <c:v>1.9833333333333334</c:v>
                </c:pt>
                <c:pt idx="477">
                  <c:v>1.9875</c:v>
                </c:pt>
                <c:pt idx="478">
                  <c:v>1.9916666666666667</c:v>
                </c:pt>
                <c:pt idx="479">
                  <c:v>1.9958333333333333</c:v>
                </c:pt>
                <c:pt idx="480">
                  <c:v>2</c:v>
                </c:pt>
                <c:pt idx="481">
                  <c:v>2.0041666666666669</c:v>
                </c:pt>
                <c:pt idx="482">
                  <c:v>2.0083333333333333</c:v>
                </c:pt>
                <c:pt idx="483">
                  <c:v>2.0125000000000002</c:v>
                </c:pt>
                <c:pt idx="484">
                  <c:v>2.0166666666666666</c:v>
                </c:pt>
                <c:pt idx="485">
                  <c:v>2.0208333333333335</c:v>
                </c:pt>
                <c:pt idx="486">
                  <c:v>2.0249999999999999</c:v>
                </c:pt>
                <c:pt idx="487">
                  <c:v>2.0291666666666668</c:v>
                </c:pt>
                <c:pt idx="488">
                  <c:v>2.0333333333333332</c:v>
                </c:pt>
                <c:pt idx="489">
                  <c:v>2.0375000000000001</c:v>
                </c:pt>
                <c:pt idx="490">
                  <c:v>2.0416666666666665</c:v>
                </c:pt>
                <c:pt idx="491">
                  <c:v>2.0458333333333334</c:v>
                </c:pt>
                <c:pt idx="492">
                  <c:v>2.0499999999999998</c:v>
                </c:pt>
                <c:pt idx="493">
                  <c:v>2.0541666666666667</c:v>
                </c:pt>
                <c:pt idx="494">
                  <c:v>2.0583333333333331</c:v>
                </c:pt>
              </c:numCache>
            </c:numRef>
          </c:xVal>
          <c:yVal>
            <c:numRef>
              <c:f>'All flow tests'!$F$3:$F$497</c:f>
              <c:numCache>
                <c:formatCode>General</c:formatCode>
                <c:ptCount val="495"/>
                <c:pt idx="0">
                  <c:v>1</c:v>
                </c:pt>
                <c:pt idx="1">
                  <c:v>0.99840755040755058</c:v>
                </c:pt>
                <c:pt idx="2">
                  <c:v>0.99643414843414846</c:v>
                </c:pt>
                <c:pt idx="3">
                  <c:v>0.99589189189189187</c:v>
                </c:pt>
                <c:pt idx="4">
                  <c:v>0.99551780351780361</c:v>
                </c:pt>
                <c:pt idx="5">
                  <c:v>0.99531317031317046</c:v>
                </c:pt>
                <c:pt idx="6">
                  <c:v>0.99326898326898339</c:v>
                </c:pt>
                <c:pt idx="7">
                  <c:v>0.98827327327327341</c:v>
                </c:pt>
                <c:pt idx="8">
                  <c:v>0.9920566280566282</c:v>
                </c:pt>
                <c:pt idx="9">
                  <c:v>0.9921660231660232</c:v>
                </c:pt>
                <c:pt idx="10">
                  <c:v>0.99374088374088365</c:v>
                </c:pt>
                <c:pt idx="11">
                  <c:v>0.99309352209352197</c:v>
                </c:pt>
                <c:pt idx="12">
                  <c:v>0.99243243243243251</c:v>
                </c:pt>
                <c:pt idx="13">
                  <c:v>0.99287215787215777</c:v>
                </c:pt>
                <c:pt idx="14">
                  <c:v>0.99442042042042045</c:v>
                </c:pt>
                <c:pt idx="15">
                  <c:v>0.9896203346203345</c:v>
                </c:pt>
                <c:pt idx="16">
                  <c:v>0.99021192621192633</c:v>
                </c:pt>
                <c:pt idx="17">
                  <c:v>0.99473273273273277</c:v>
                </c:pt>
                <c:pt idx="18">
                  <c:v>0.99475418275418293</c:v>
                </c:pt>
                <c:pt idx="19">
                  <c:v>0.99175203775203769</c:v>
                </c:pt>
                <c:pt idx="20">
                  <c:v>0.99080223080223073</c:v>
                </c:pt>
                <c:pt idx="21">
                  <c:v>0.99097297297297304</c:v>
                </c:pt>
                <c:pt idx="22">
                  <c:v>0.98829000429000435</c:v>
                </c:pt>
                <c:pt idx="23">
                  <c:v>0.98501458601458602</c:v>
                </c:pt>
                <c:pt idx="24">
                  <c:v>0.98438095238095247</c:v>
                </c:pt>
                <c:pt idx="25">
                  <c:v>0.98354354354354345</c:v>
                </c:pt>
                <c:pt idx="26">
                  <c:v>0.98173573573573569</c:v>
                </c:pt>
                <c:pt idx="27">
                  <c:v>0.98278635778635781</c:v>
                </c:pt>
                <c:pt idx="28">
                  <c:v>0.98248648648648651</c:v>
                </c:pt>
                <c:pt idx="29">
                  <c:v>0.97851565851565858</c:v>
                </c:pt>
                <c:pt idx="30">
                  <c:v>0.97528957528957549</c:v>
                </c:pt>
                <c:pt idx="31">
                  <c:v>0.97629601029601032</c:v>
                </c:pt>
                <c:pt idx="32">
                  <c:v>0.97322522522522525</c:v>
                </c:pt>
                <c:pt idx="33">
                  <c:v>0.97071428571428575</c:v>
                </c:pt>
                <c:pt idx="34">
                  <c:v>0.97422050622050615</c:v>
                </c:pt>
                <c:pt idx="35">
                  <c:v>0.96641141141141162</c:v>
                </c:pt>
                <c:pt idx="36">
                  <c:v>0.96814414414414418</c:v>
                </c:pt>
                <c:pt idx="37">
                  <c:v>0.96615015015015016</c:v>
                </c:pt>
                <c:pt idx="38">
                  <c:v>0.96492406692406707</c:v>
                </c:pt>
                <c:pt idx="39">
                  <c:v>0.96407722007722008</c:v>
                </c:pt>
                <c:pt idx="40">
                  <c:v>0.96321750321750332</c:v>
                </c:pt>
                <c:pt idx="41">
                  <c:v>0.96135607035607051</c:v>
                </c:pt>
                <c:pt idx="42">
                  <c:v>0.95472072072072078</c:v>
                </c:pt>
                <c:pt idx="43">
                  <c:v>0.95837623337623334</c:v>
                </c:pt>
                <c:pt idx="44">
                  <c:v>0.95865465465465471</c:v>
                </c:pt>
                <c:pt idx="45">
                  <c:v>0.95772844272844282</c:v>
                </c:pt>
                <c:pt idx="46">
                  <c:v>0.95439039039039042</c:v>
                </c:pt>
                <c:pt idx="47">
                  <c:v>0.95383397683397686</c:v>
                </c:pt>
                <c:pt idx="48">
                  <c:v>0.95547490347490349</c:v>
                </c:pt>
                <c:pt idx="49">
                  <c:v>0.95429729729729718</c:v>
                </c:pt>
                <c:pt idx="50">
                  <c:v>0.94887172887172877</c:v>
                </c:pt>
                <c:pt idx="51">
                  <c:v>0.95068854568854566</c:v>
                </c:pt>
                <c:pt idx="52">
                  <c:v>0.95007464607464598</c:v>
                </c:pt>
                <c:pt idx="53">
                  <c:v>0.94802917202917192</c:v>
                </c:pt>
                <c:pt idx="54">
                  <c:v>0.94759330759330751</c:v>
                </c:pt>
                <c:pt idx="55">
                  <c:v>0.94877734877734876</c:v>
                </c:pt>
                <c:pt idx="56">
                  <c:v>0.94383183183183184</c:v>
                </c:pt>
                <c:pt idx="57">
                  <c:v>0.94581467181467183</c:v>
                </c:pt>
                <c:pt idx="58">
                  <c:v>0.94595195195195203</c:v>
                </c:pt>
                <c:pt idx="59">
                  <c:v>0.94772543972543977</c:v>
                </c:pt>
                <c:pt idx="60">
                  <c:v>0.94537966537966533</c:v>
                </c:pt>
                <c:pt idx="61">
                  <c:v>0.94404761904761902</c:v>
                </c:pt>
                <c:pt idx="62">
                  <c:v>0.94456284856284867</c:v>
                </c:pt>
                <c:pt idx="63">
                  <c:v>0.94465765765765763</c:v>
                </c:pt>
                <c:pt idx="64">
                  <c:v>0.94204547404547401</c:v>
                </c:pt>
                <c:pt idx="65">
                  <c:v>0.941078936078936</c:v>
                </c:pt>
                <c:pt idx="66">
                  <c:v>0.94218532818532819</c:v>
                </c:pt>
                <c:pt idx="67">
                  <c:v>0.94057228657228664</c:v>
                </c:pt>
                <c:pt idx="68">
                  <c:v>0.94187558987558995</c:v>
                </c:pt>
                <c:pt idx="69">
                  <c:v>0.93919047619047624</c:v>
                </c:pt>
                <c:pt idx="70">
                  <c:v>0.9396396396396397</c:v>
                </c:pt>
                <c:pt idx="71">
                  <c:v>0.93818704418704413</c:v>
                </c:pt>
                <c:pt idx="72">
                  <c:v>0.93756499356499357</c:v>
                </c:pt>
                <c:pt idx="73">
                  <c:v>0.93777863577863574</c:v>
                </c:pt>
                <c:pt idx="74">
                  <c:v>0.93629000429000442</c:v>
                </c:pt>
                <c:pt idx="75">
                  <c:v>0.93308880308880315</c:v>
                </c:pt>
                <c:pt idx="76">
                  <c:v>0.93135649935649945</c:v>
                </c:pt>
                <c:pt idx="77">
                  <c:v>0.93302102102102091</c:v>
                </c:pt>
                <c:pt idx="78">
                  <c:v>0.93532561132561143</c:v>
                </c:pt>
                <c:pt idx="79">
                  <c:v>0.93591934791934794</c:v>
                </c:pt>
                <c:pt idx="80">
                  <c:v>0.93200343200343205</c:v>
                </c:pt>
                <c:pt idx="81">
                  <c:v>0.93028743028743033</c:v>
                </c:pt>
                <c:pt idx="82">
                  <c:v>0.92706992706992708</c:v>
                </c:pt>
                <c:pt idx="83">
                  <c:v>0.92492492492492495</c:v>
                </c:pt>
                <c:pt idx="84">
                  <c:v>0.92406692406692403</c:v>
                </c:pt>
                <c:pt idx="85">
                  <c:v>0.92106392106392121</c:v>
                </c:pt>
                <c:pt idx="86">
                  <c:v>0.91634491634491633</c:v>
                </c:pt>
                <c:pt idx="87">
                  <c:v>0.91548691548691552</c:v>
                </c:pt>
                <c:pt idx="88">
                  <c:v>0.91355641355641359</c:v>
                </c:pt>
                <c:pt idx="89">
                  <c:v>0.91033891033891035</c:v>
                </c:pt>
                <c:pt idx="90">
                  <c:v>0.90862290862290862</c:v>
                </c:pt>
                <c:pt idx="91">
                  <c:v>0.91012441012441014</c:v>
                </c:pt>
                <c:pt idx="92">
                  <c:v>0.90519090519090517</c:v>
                </c:pt>
                <c:pt idx="93">
                  <c:v>0.90454740454740479</c:v>
                </c:pt>
                <c:pt idx="94">
                  <c:v>0.90197340197340192</c:v>
                </c:pt>
                <c:pt idx="95">
                  <c:v>0.90411840411840416</c:v>
                </c:pt>
                <c:pt idx="96">
                  <c:v>0.90218790218790224</c:v>
                </c:pt>
                <c:pt idx="97">
                  <c:v>0.90154440154440152</c:v>
                </c:pt>
                <c:pt idx="98">
                  <c:v>0.89854139854139858</c:v>
                </c:pt>
                <c:pt idx="99">
                  <c:v>0.89661089661089666</c:v>
                </c:pt>
                <c:pt idx="100">
                  <c:v>0.89575289575289574</c:v>
                </c:pt>
                <c:pt idx="101">
                  <c:v>0.89317889317889321</c:v>
                </c:pt>
                <c:pt idx="102">
                  <c:v>0.89039039039039036</c:v>
                </c:pt>
                <c:pt idx="103">
                  <c:v>0.88953238953238956</c:v>
                </c:pt>
                <c:pt idx="104">
                  <c:v>0.88610038610038611</c:v>
                </c:pt>
                <c:pt idx="105">
                  <c:v>0.88416988416988418</c:v>
                </c:pt>
                <c:pt idx="106">
                  <c:v>0.88245388245388245</c:v>
                </c:pt>
                <c:pt idx="107">
                  <c:v>0.87923637923637921</c:v>
                </c:pt>
                <c:pt idx="108">
                  <c:v>0.88030888030888033</c:v>
                </c:pt>
                <c:pt idx="109">
                  <c:v>0.87558987558987555</c:v>
                </c:pt>
                <c:pt idx="110">
                  <c:v>0.87516087516087515</c:v>
                </c:pt>
                <c:pt idx="111">
                  <c:v>0.8717288717288717</c:v>
                </c:pt>
                <c:pt idx="112">
                  <c:v>0.87044187044187049</c:v>
                </c:pt>
                <c:pt idx="113">
                  <c:v>0.86979836979836966</c:v>
                </c:pt>
                <c:pt idx="114">
                  <c:v>0.8646503646503646</c:v>
                </c:pt>
                <c:pt idx="115">
                  <c:v>0.86443586443586451</c:v>
                </c:pt>
                <c:pt idx="116">
                  <c:v>0.86143286143286146</c:v>
                </c:pt>
                <c:pt idx="117">
                  <c:v>0.86014586014586014</c:v>
                </c:pt>
                <c:pt idx="118">
                  <c:v>0.85907335907335902</c:v>
                </c:pt>
                <c:pt idx="119">
                  <c:v>0.85671385671385669</c:v>
                </c:pt>
                <c:pt idx="120">
                  <c:v>0.85435435435435436</c:v>
                </c:pt>
                <c:pt idx="121">
                  <c:v>0.85499785499785497</c:v>
                </c:pt>
                <c:pt idx="122">
                  <c:v>0.85135135135135132</c:v>
                </c:pt>
                <c:pt idx="123">
                  <c:v>0.8500643500643501</c:v>
                </c:pt>
                <c:pt idx="124">
                  <c:v>0.85178035178035183</c:v>
                </c:pt>
                <c:pt idx="125">
                  <c:v>0.84791934791934798</c:v>
                </c:pt>
                <c:pt idx="126">
                  <c:v>0.84620334620334625</c:v>
                </c:pt>
                <c:pt idx="127">
                  <c:v>0.84534534534534544</c:v>
                </c:pt>
                <c:pt idx="128">
                  <c:v>0.84084084084084088</c:v>
                </c:pt>
                <c:pt idx="129">
                  <c:v>0.84148434148434148</c:v>
                </c:pt>
                <c:pt idx="130">
                  <c:v>0.83933933933933946</c:v>
                </c:pt>
                <c:pt idx="131">
                  <c:v>0.83740883740883743</c:v>
                </c:pt>
                <c:pt idx="132">
                  <c:v>0.83483483483483478</c:v>
                </c:pt>
                <c:pt idx="133">
                  <c:v>0.83397683397683398</c:v>
                </c:pt>
                <c:pt idx="134">
                  <c:v>0.83226083226083225</c:v>
                </c:pt>
                <c:pt idx="135">
                  <c:v>0.829043329043329</c:v>
                </c:pt>
                <c:pt idx="136">
                  <c:v>0.8292578292578292</c:v>
                </c:pt>
                <c:pt idx="137">
                  <c:v>0.82668382668382667</c:v>
                </c:pt>
                <c:pt idx="138">
                  <c:v>0.82604032604032607</c:v>
                </c:pt>
                <c:pt idx="139">
                  <c:v>0.82325182325182322</c:v>
                </c:pt>
                <c:pt idx="140">
                  <c:v>0.82089232089232089</c:v>
                </c:pt>
                <c:pt idx="141">
                  <c:v>0.82239382239382242</c:v>
                </c:pt>
                <c:pt idx="142">
                  <c:v>0.82003432003432009</c:v>
                </c:pt>
                <c:pt idx="143">
                  <c:v>0.81617331617331612</c:v>
                </c:pt>
                <c:pt idx="144">
                  <c:v>0.81574431574431572</c:v>
                </c:pt>
                <c:pt idx="145">
                  <c:v>0.81381381381381379</c:v>
                </c:pt>
                <c:pt idx="146">
                  <c:v>0.81209781209781207</c:v>
                </c:pt>
                <c:pt idx="147">
                  <c:v>0.81231231231231227</c:v>
                </c:pt>
                <c:pt idx="148">
                  <c:v>0.80909480909480924</c:v>
                </c:pt>
                <c:pt idx="149">
                  <c:v>0.806949806949807</c:v>
                </c:pt>
                <c:pt idx="150">
                  <c:v>0.80566280566280568</c:v>
                </c:pt>
                <c:pt idx="151">
                  <c:v>0.80416130416130416</c:v>
                </c:pt>
                <c:pt idx="152">
                  <c:v>0.80308880308880304</c:v>
                </c:pt>
                <c:pt idx="153">
                  <c:v>0.80072930072930071</c:v>
                </c:pt>
                <c:pt idx="154">
                  <c:v>0.8003003003003003</c:v>
                </c:pt>
                <c:pt idx="155">
                  <c:v>0.79772629772629777</c:v>
                </c:pt>
                <c:pt idx="156">
                  <c:v>0.79686829686829685</c:v>
                </c:pt>
                <c:pt idx="157">
                  <c:v>0.7927927927927928</c:v>
                </c:pt>
                <c:pt idx="158">
                  <c:v>0.79665379665379665</c:v>
                </c:pt>
                <c:pt idx="159">
                  <c:v>0.79558129558129553</c:v>
                </c:pt>
                <c:pt idx="160">
                  <c:v>0.79708279708279706</c:v>
                </c:pt>
                <c:pt idx="161">
                  <c:v>0.79794079794079797</c:v>
                </c:pt>
                <c:pt idx="162">
                  <c:v>0.80072930072930071</c:v>
                </c:pt>
                <c:pt idx="163">
                  <c:v>0.80094380094380091</c:v>
                </c:pt>
                <c:pt idx="164">
                  <c:v>0.80115830115830111</c:v>
                </c:pt>
                <c:pt idx="165">
                  <c:v>0.8000858000858001</c:v>
                </c:pt>
                <c:pt idx="166">
                  <c:v>0.79858429858429858</c:v>
                </c:pt>
                <c:pt idx="167">
                  <c:v>0.79751179751179746</c:v>
                </c:pt>
                <c:pt idx="168">
                  <c:v>0.79665379665379665</c:v>
                </c:pt>
                <c:pt idx="169">
                  <c:v>0.79493779493779493</c:v>
                </c:pt>
                <c:pt idx="170">
                  <c:v>0.7927927927927928</c:v>
                </c:pt>
                <c:pt idx="171">
                  <c:v>0.79150579150579148</c:v>
                </c:pt>
                <c:pt idx="172">
                  <c:v>0.79086229086229098</c:v>
                </c:pt>
                <c:pt idx="173">
                  <c:v>0.79129129129129128</c:v>
                </c:pt>
                <c:pt idx="174">
                  <c:v>0.78871728871728874</c:v>
                </c:pt>
                <c:pt idx="175">
                  <c:v>0.78957528957528955</c:v>
                </c:pt>
                <c:pt idx="176">
                  <c:v>0.78871728871728874</c:v>
                </c:pt>
                <c:pt idx="177">
                  <c:v>0.78828828828828834</c:v>
                </c:pt>
                <c:pt idx="178">
                  <c:v>0.78743028743028753</c:v>
                </c:pt>
                <c:pt idx="179">
                  <c:v>0.78442728442728438</c:v>
                </c:pt>
                <c:pt idx="180">
                  <c:v>0.78507078507078509</c:v>
                </c:pt>
                <c:pt idx="181">
                  <c:v>0.78206778206778205</c:v>
                </c:pt>
                <c:pt idx="182">
                  <c:v>0.78399828399828408</c:v>
                </c:pt>
                <c:pt idx="183">
                  <c:v>0.78249678249678245</c:v>
                </c:pt>
                <c:pt idx="184">
                  <c:v>0.78314028314028328</c:v>
                </c:pt>
                <c:pt idx="185">
                  <c:v>0.78056628056628063</c:v>
                </c:pt>
                <c:pt idx="186">
                  <c:v>0.77970827970827983</c:v>
                </c:pt>
                <c:pt idx="187">
                  <c:v>0.77906477906477911</c:v>
                </c:pt>
                <c:pt idx="188">
                  <c:v>0.77777777777777779</c:v>
                </c:pt>
                <c:pt idx="189">
                  <c:v>0.77820677820677819</c:v>
                </c:pt>
                <c:pt idx="190">
                  <c:v>0.77584727584727586</c:v>
                </c:pt>
                <c:pt idx="191">
                  <c:v>0.77584727584727586</c:v>
                </c:pt>
                <c:pt idx="192">
                  <c:v>0.77606177606177607</c:v>
                </c:pt>
                <c:pt idx="193">
                  <c:v>0.77477477477477474</c:v>
                </c:pt>
                <c:pt idx="194">
                  <c:v>0.77498927498927495</c:v>
                </c:pt>
                <c:pt idx="195">
                  <c:v>0.77456027456027454</c:v>
                </c:pt>
                <c:pt idx="196">
                  <c:v>0.77434577434577434</c:v>
                </c:pt>
                <c:pt idx="197">
                  <c:v>0.77112827112827109</c:v>
                </c:pt>
                <c:pt idx="198">
                  <c:v>0.77305877305877302</c:v>
                </c:pt>
                <c:pt idx="199">
                  <c:v>0.77241527241527241</c:v>
                </c:pt>
                <c:pt idx="200">
                  <c:v>0.77198627198627201</c:v>
                </c:pt>
                <c:pt idx="201">
                  <c:v>0.76984126984126988</c:v>
                </c:pt>
                <c:pt idx="202">
                  <c:v>0.77262977262977262</c:v>
                </c:pt>
                <c:pt idx="203">
                  <c:v>0.77498927498927495</c:v>
                </c:pt>
                <c:pt idx="204">
                  <c:v>0.77477477477477474</c:v>
                </c:pt>
                <c:pt idx="205">
                  <c:v>0.77327327327327322</c:v>
                </c:pt>
                <c:pt idx="206">
                  <c:v>0.77284427284427282</c:v>
                </c:pt>
                <c:pt idx="207">
                  <c:v>0.77262977262977262</c:v>
                </c:pt>
                <c:pt idx="208">
                  <c:v>0.76833976833976847</c:v>
                </c:pt>
                <c:pt idx="209">
                  <c:v>0.76769626769626764</c:v>
                </c:pt>
                <c:pt idx="210">
                  <c:v>0.76619476619476623</c:v>
                </c:pt>
                <c:pt idx="211">
                  <c:v>0.76576576576576583</c:v>
                </c:pt>
                <c:pt idx="212">
                  <c:v>0.76297726297726298</c:v>
                </c:pt>
                <c:pt idx="213">
                  <c:v>0.76598026598026603</c:v>
                </c:pt>
                <c:pt idx="214">
                  <c:v>0.76469326469326471</c:v>
                </c:pt>
                <c:pt idx="215">
                  <c:v>0.76362076362076359</c:v>
                </c:pt>
                <c:pt idx="216">
                  <c:v>0.76512226512226511</c:v>
                </c:pt>
                <c:pt idx="217">
                  <c:v>0.76147576147576157</c:v>
                </c:pt>
                <c:pt idx="218">
                  <c:v>0.76040326040326045</c:v>
                </c:pt>
                <c:pt idx="219">
                  <c:v>0.75782925782925781</c:v>
                </c:pt>
                <c:pt idx="220">
                  <c:v>0.75847275847275852</c:v>
                </c:pt>
                <c:pt idx="221">
                  <c:v>0.75718575718575731</c:v>
                </c:pt>
                <c:pt idx="222">
                  <c:v>0.7565422565422566</c:v>
                </c:pt>
                <c:pt idx="223">
                  <c:v>0.75589875589875588</c:v>
                </c:pt>
                <c:pt idx="224">
                  <c:v>0.75311025311025315</c:v>
                </c:pt>
                <c:pt idx="225">
                  <c:v>0.75375375375375386</c:v>
                </c:pt>
                <c:pt idx="226">
                  <c:v>0.75246675246675243</c:v>
                </c:pt>
                <c:pt idx="227">
                  <c:v>0.75139425139425142</c:v>
                </c:pt>
                <c:pt idx="228">
                  <c:v>0.75117975117975122</c:v>
                </c:pt>
                <c:pt idx="229">
                  <c:v>0.7496782496782497</c:v>
                </c:pt>
                <c:pt idx="230">
                  <c:v>0.74924924924924929</c:v>
                </c:pt>
                <c:pt idx="231">
                  <c:v>0.74624624624624625</c:v>
                </c:pt>
                <c:pt idx="232">
                  <c:v>0.74538824538824544</c:v>
                </c:pt>
                <c:pt idx="233">
                  <c:v>0.7434577434577434</c:v>
                </c:pt>
                <c:pt idx="234">
                  <c:v>0.74238524238524239</c:v>
                </c:pt>
                <c:pt idx="235">
                  <c:v>0.74238524238524239</c:v>
                </c:pt>
                <c:pt idx="236">
                  <c:v>0.743028743028743</c:v>
                </c:pt>
                <c:pt idx="237">
                  <c:v>0.73981123981123986</c:v>
                </c:pt>
                <c:pt idx="238">
                  <c:v>0.74024024024024027</c:v>
                </c:pt>
                <c:pt idx="239">
                  <c:v>0.73938223938223935</c:v>
                </c:pt>
                <c:pt idx="240">
                  <c:v>0.73938223938223935</c:v>
                </c:pt>
                <c:pt idx="241">
                  <c:v>0.73959673959673955</c:v>
                </c:pt>
                <c:pt idx="242">
                  <c:v>0.73509223509223509</c:v>
                </c:pt>
                <c:pt idx="243">
                  <c:v>0.73530673530673529</c:v>
                </c:pt>
                <c:pt idx="244">
                  <c:v>0.73401973401973397</c:v>
                </c:pt>
                <c:pt idx="245">
                  <c:v>0.73380523380523388</c:v>
                </c:pt>
                <c:pt idx="246">
                  <c:v>0.73251823251823256</c:v>
                </c:pt>
                <c:pt idx="247">
                  <c:v>0.73101673101673104</c:v>
                </c:pt>
                <c:pt idx="248">
                  <c:v>0.72951522951522962</c:v>
                </c:pt>
                <c:pt idx="249">
                  <c:v>0.7357357357357357</c:v>
                </c:pt>
                <c:pt idx="250">
                  <c:v>0.73380523380523388</c:v>
                </c:pt>
                <c:pt idx="251">
                  <c:v>0.73187473187473184</c:v>
                </c:pt>
                <c:pt idx="252">
                  <c:v>0.73166023166023164</c:v>
                </c:pt>
                <c:pt idx="253">
                  <c:v>0.73144573144573144</c:v>
                </c:pt>
                <c:pt idx="254">
                  <c:v>0.73037323037323043</c:v>
                </c:pt>
                <c:pt idx="255">
                  <c:v>0.73101673101673104</c:v>
                </c:pt>
                <c:pt idx="256">
                  <c:v>0.72994422994422992</c:v>
                </c:pt>
                <c:pt idx="257">
                  <c:v>0.73015873015873012</c:v>
                </c:pt>
                <c:pt idx="258">
                  <c:v>0.73015873015873012</c:v>
                </c:pt>
                <c:pt idx="259">
                  <c:v>0.72930072930072931</c:v>
                </c:pt>
                <c:pt idx="260">
                  <c:v>0.72822822822822819</c:v>
                </c:pt>
                <c:pt idx="261">
                  <c:v>0.72822822822822819</c:v>
                </c:pt>
                <c:pt idx="262">
                  <c:v>0.72951522951522962</c:v>
                </c:pt>
                <c:pt idx="263">
                  <c:v>0.72865722865722871</c:v>
                </c:pt>
                <c:pt idx="264">
                  <c:v>0.72994422994422992</c:v>
                </c:pt>
                <c:pt idx="265">
                  <c:v>0.72908622908622911</c:v>
                </c:pt>
                <c:pt idx="266">
                  <c:v>0.72865722865722871</c:v>
                </c:pt>
                <c:pt idx="267">
                  <c:v>0.72994422994422992</c:v>
                </c:pt>
                <c:pt idx="268">
                  <c:v>0.72951522951522962</c:v>
                </c:pt>
                <c:pt idx="269">
                  <c:v>0.72737022737022738</c:v>
                </c:pt>
                <c:pt idx="270">
                  <c:v>0.72930072930072931</c:v>
                </c:pt>
                <c:pt idx="271">
                  <c:v>0.73058773058773063</c:v>
                </c:pt>
                <c:pt idx="272">
                  <c:v>0.73251823251823256</c:v>
                </c:pt>
                <c:pt idx="273">
                  <c:v>0.73208923208923216</c:v>
                </c:pt>
                <c:pt idx="274">
                  <c:v>0.73487773487773489</c:v>
                </c:pt>
                <c:pt idx="275">
                  <c:v>0.7359502359502359</c:v>
                </c:pt>
                <c:pt idx="276">
                  <c:v>0.73659373659373661</c:v>
                </c:pt>
                <c:pt idx="277">
                  <c:v>0.73702273702273702</c:v>
                </c:pt>
                <c:pt idx="278">
                  <c:v>0.7357357357357357</c:v>
                </c:pt>
                <c:pt idx="279">
                  <c:v>0.73552123552123561</c:v>
                </c:pt>
                <c:pt idx="280">
                  <c:v>0.73552123552123561</c:v>
                </c:pt>
                <c:pt idx="281">
                  <c:v>0.7346632346632348</c:v>
                </c:pt>
                <c:pt idx="282">
                  <c:v>0.73530673530673529</c:v>
                </c:pt>
                <c:pt idx="283">
                  <c:v>0.73487773487773489</c:v>
                </c:pt>
                <c:pt idx="284">
                  <c:v>0.73552123552123561</c:v>
                </c:pt>
                <c:pt idx="285">
                  <c:v>0.73530673530673529</c:v>
                </c:pt>
                <c:pt idx="286">
                  <c:v>0.73401973401973397</c:v>
                </c:pt>
                <c:pt idx="287">
                  <c:v>0.73251823251823256</c:v>
                </c:pt>
                <c:pt idx="288">
                  <c:v>0.73080223080223083</c:v>
                </c:pt>
                <c:pt idx="289">
                  <c:v>0.73123123123123135</c:v>
                </c:pt>
                <c:pt idx="290">
                  <c:v>0.73144573144573144</c:v>
                </c:pt>
                <c:pt idx="291">
                  <c:v>0.73037323037323043</c:v>
                </c:pt>
                <c:pt idx="292">
                  <c:v>0.72887172887172891</c:v>
                </c:pt>
                <c:pt idx="293">
                  <c:v>0.72737022737022738</c:v>
                </c:pt>
                <c:pt idx="294">
                  <c:v>0.72758472758472759</c:v>
                </c:pt>
                <c:pt idx="295">
                  <c:v>0.72651222651222647</c:v>
                </c:pt>
                <c:pt idx="296">
                  <c:v>0.72651222651222647</c:v>
                </c:pt>
                <c:pt idx="297">
                  <c:v>0.72651222651222647</c:v>
                </c:pt>
                <c:pt idx="298">
                  <c:v>0.72501072501072505</c:v>
                </c:pt>
                <c:pt idx="299">
                  <c:v>0.72393822393822393</c:v>
                </c:pt>
                <c:pt idx="300">
                  <c:v>0.72543972543972546</c:v>
                </c:pt>
                <c:pt idx="301">
                  <c:v>0.72436722436722434</c:v>
                </c:pt>
                <c:pt idx="302">
                  <c:v>0.72393822393822393</c:v>
                </c:pt>
                <c:pt idx="303">
                  <c:v>0.7215787215787216</c:v>
                </c:pt>
                <c:pt idx="304">
                  <c:v>0.7215787215787216</c:v>
                </c:pt>
                <c:pt idx="305">
                  <c:v>0.71986271986271988</c:v>
                </c:pt>
                <c:pt idx="306">
                  <c:v>0.71771771771771775</c:v>
                </c:pt>
                <c:pt idx="307">
                  <c:v>0.71900471900471896</c:v>
                </c:pt>
                <c:pt idx="308">
                  <c:v>0.72093522093522089</c:v>
                </c:pt>
                <c:pt idx="309">
                  <c:v>0.71879021879021876</c:v>
                </c:pt>
                <c:pt idx="310">
                  <c:v>0.7213642213642214</c:v>
                </c:pt>
                <c:pt idx="311">
                  <c:v>0.72200772200772201</c:v>
                </c:pt>
                <c:pt idx="312">
                  <c:v>0.72029172029172028</c:v>
                </c:pt>
                <c:pt idx="313">
                  <c:v>0.72029172029172028</c:v>
                </c:pt>
                <c:pt idx="314">
                  <c:v>0.71900471900471896</c:v>
                </c:pt>
                <c:pt idx="315">
                  <c:v>0.71771771771771775</c:v>
                </c:pt>
                <c:pt idx="316">
                  <c:v>0.71814671814671815</c:v>
                </c:pt>
                <c:pt idx="317">
                  <c:v>0.7211497211497212</c:v>
                </c:pt>
                <c:pt idx="318">
                  <c:v>0.72308022308022313</c:v>
                </c:pt>
                <c:pt idx="319">
                  <c:v>0.71921921921921927</c:v>
                </c:pt>
                <c:pt idx="320">
                  <c:v>0.71921921921921927</c:v>
                </c:pt>
                <c:pt idx="321">
                  <c:v>0.71921921921921927</c:v>
                </c:pt>
                <c:pt idx="322">
                  <c:v>0.71814671814671815</c:v>
                </c:pt>
                <c:pt idx="323">
                  <c:v>0.71921921921921927</c:v>
                </c:pt>
                <c:pt idx="324">
                  <c:v>0.71986271986271988</c:v>
                </c:pt>
                <c:pt idx="325">
                  <c:v>0.7211497211497212</c:v>
                </c:pt>
                <c:pt idx="326">
                  <c:v>0.72200772200772201</c:v>
                </c:pt>
                <c:pt idx="327">
                  <c:v>0.72243672243672241</c:v>
                </c:pt>
                <c:pt idx="328">
                  <c:v>0.72265122265122261</c:v>
                </c:pt>
                <c:pt idx="329">
                  <c:v>0.7213642213642214</c:v>
                </c:pt>
                <c:pt idx="330">
                  <c:v>0.72243672243672241</c:v>
                </c:pt>
                <c:pt idx="331">
                  <c:v>0.72329472329472333</c:v>
                </c:pt>
                <c:pt idx="332">
                  <c:v>0.72350922350922353</c:v>
                </c:pt>
                <c:pt idx="333">
                  <c:v>0.72265122265122261</c:v>
                </c:pt>
                <c:pt idx="334">
                  <c:v>0.70978120978120973</c:v>
                </c:pt>
                <c:pt idx="335">
                  <c:v>0.72050622050622048</c:v>
                </c:pt>
                <c:pt idx="336">
                  <c:v>0.72072072072072069</c:v>
                </c:pt>
                <c:pt idx="337">
                  <c:v>0.72072072072072069</c:v>
                </c:pt>
                <c:pt idx="338">
                  <c:v>0.71943371943371948</c:v>
                </c:pt>
                <c:pt idx="339">
                  <c:v>0.71964821964821968</c:v>
                </c:pt>
                <c:pt idx="340">
                  <c:v>0.71921921921921927</c:v>
                </c:pt>
                <c:pt idx="341">
                  <c:v>0.71921921921921927</c:v>
                </c:pt>
                <c:pt idx="342">
                  <c:v>0.71921921921921927</c:v>
                </c:pt>
                <c:pt idx="343">
                  <c:v>0.70656370656370659</c:v>
                </c:pt>
                <c:pt idx="344">
                  <c:v>0.71728871728871724</c:v>
                </c:pt>
                <c:pt idx="345">
                  <c:v>0.71664521664521663</c:v>
                </c:pt>
                <c:pt idx="346">
                  <c:v>0.71685971685971683</c:v>
                </c:pt>
                <c:pt idx="347">
                  <c:v>0.71514371514371511</c:v>
                </c:pt>
                <c:pt idx="348">
                  <c:v>0.71342771342771338</c:v>
                </c:pt>
                <c:pt idx="349">
                  <c:v>0.71557271557271562</c:v>
                </c:pt>
                <c:pt idx="350">
                  <c:v>0.7142857142857143</c:v>
                </c:pt>
                <c:pt idx="351">
                  <c:v>0.7145002145002145</c:v>
                </c:pt>
                <c:pt idx="352">
                  <c:v>0.71321321321321318</c:v>
                </c:pt>
                <c:pt idx="353">
                  <c:v>0.71471471471471471</c:v>
                </c:pt>
                <c:pt idx="354">
                  <c:v>0.71342771342771338</c:v>
                </c:pt>
                <c:pt idx="355">
                  <c:v>0.71192621192621197</c:v>
                </c:pt>
                <c:pt idx="356">
                  <c:v>0.71214071214071228</c:v>
                </c:pt>
                <c:pt idx="357">
                  <c:v>0.71085371085371085</c:v>
                </c:pt>
                <c:pt idx="358">
                  <c:v>0.71042471042471056</c:v>
                </c:pt>
                <c:pt idx="359">
                  <c:v>0.70999570999571004</c:v>
                </c:pt>
                <c:pt idx="360">
                  <c:v>0.70356070356070366</c:v>
                </c:pt>
                <c:pt idx="361">
                  <c:v>0.70978120978120973</c:v>
                </c:pt>
                <c:pt idx="362">
                  <c:v>0.71342771342771338</c:v>
                </c:pt>
                <c:pt idx="363">
                  <c:v>0.71085371085371085</c:v>
                </c:pt>
                <c:pt idx="364">
                  <c:v>0.71171171171171166</c:v>
                </c:pt>
                <c:pt idx="365">
                  <c:v>0.71128271128271137</c:v>
                </c:pt>
                <c:pt idx="366">
                  <c:v>0.71063921063921065</c:v>
                </c:pt>
                <c:pt idx="367">
                  <c:v>0.71192621192621197</c:v>
                </c:pt>
                <c:pt idx="368">
                  <c:v>0.71106821106821105</c:v>
                </c:pt>
                <c:pt idx="369">
                  <c:v>0.70935220935220933</c:v>
                </c:pt>
                <c:pt idx="370">
                  <c:v>0.70999570999571004</c:v>
                </c:pt>
                <c:pt idx="371">
                  <c:v>0.70849420849420852</c:v>
                </c:pt>
                <c:pt idx="372">
                  <c:v>0.7074217074217074</c:v>
                </c:pt>
                <c:pt idx="373">
                  <c:v>0.70699270699270711</c:v>
                </c:pt>
                <c:pt idx="374">
                  <c:v>0.7074217074217074</c:v>
                </c:pt>
                <c:pt idx="375">
                  <c:v>0.70849420849420852</c:v>
                </c:pt>
                <c:pt idx="376">
                  <c:v>0.70506220506220507</c:v>
                </c:pt>
                <c:pt idx="377">
                  <c:v>0.70956670956670964</c:v>
                </c:pt>
                <c:pt idx="378">
                  <c:v>0.70892320892320893</c:v>
                </c:pt>
                <c:pt idx="379">
                  <c:v>0.70913770913770913</c:v>
                </c:pt>
                <c:pt idx="380">
                  <c:v>0.70849420849420852</c:v>
                </c:pt>
                <c:pt idx="381">
                  <c:v>0.70506220506220507</c:v>
                </c:pt>
                <c:pt idx="382">
                  <c:v>0.7067782067782068</c:v>
                </c:pt>
                <c:pt idx="383">
                  <c:v>0.7074217074217074</c:v>
                </c:pt>
                <c:pt idx="384">
                  <c:v>0.70592020592020588</c:v>
                </c:pt>
                <c:pt idx="385">
                  <c:v>0.70506220506220507</c:v>
                </c:pt>
                <c:pt idx="386">
                  <c:v>0.70549120549120548</c:v>
                </c:pt>
                <c:pt idx="387">
                  <c:v>0.70463320463320467</c:v>
                </c:pt>
                <c:pt idx="388">
                  <c:v>0.70398970398970395</c:v>
                </c:pt>
                <c:pt idx="389">
                  <c:v>0.70356070356070366</c:v>
                </c:pt>
                <c:pt idx="390">
                  <c:v>0.70291720291720294</c:v>
                </c:pt>
                <c:pt idx="391">
                  <c:v>0.70227370227370223</c:v>
                </c:pt>
                <c:pt idx="392">
                  <c:v>0.70248820248820254</c:v>
                </c:pt>
                <c:pt idx="393">
                  <c:v>0.70270270270270285</c:v>
                </c:pt>
                <c:pt idx="394">
                  <c:v>0.70141570141570142</c:v>
                </c:pt>
                <c:pt idx="395">
                  <c:v>0.70120120120120122</c:v>
                </c:pt>
                <c:pt idx="396">
                  <c:v>0.70356070356070366</c:v>
                </c:pt>
                <c:pt idx="397">
                  <c:v>0.70420420420420426</c:v>
                </c:pt>
                <c:pt idx="398">
                  <c:v>0.70248820248820254</c:v>
                </c:pt>
                <c:pt idx="399">
                  <c:v>0.70205920205920203</c:v>
                </c:pt>
                <c:pt idx="400">
                  <c:v>0.70163020163020173</c:v>
                </c:pt>
                <c:pt idx="401">
                  <c:v>0.70227370227370223</c:v>
                </c:pt>
                <c:pt idx="402">
                  <c:v>0.6996996996996997</c:v>
                </c:pt>
                <c:pt idx="403">
                  <c:v>0.7003432003432003</c:v>
                </c:pt>
                <c:pt idx="404">
                  <c:v>0.7003432003432003</c:v>
                </c:pt>
                <c:pt idx="405">
                  <c:v>0.6996996996996997</c:v>
                </c:pt>
                <c:pt idx="406">
                  <c:v>0.69841269841269837</c:v>
                </c:pt>
                <c:pt idx="407">
                  <c:v>0.69819819819819828</c:v>
                </c:pt>
                <c:pt idx="408">
                  <c:v>0.68640068640068641</c:v>
                </c:pt>
                <c:pt idx="409">
                  <c:v>0.69884169884169889</c:v>
                </c:pt>
                <c:pt idx="410">
                  <c:v>0.69734019734019748</c:v>
                </c:pt>
                <c:pt idx="411">
                  <c:v>0.69540969540969544</c:v>
                </c:pt>
                <c:pt idx="412">
                  <c:v>0.69712569712569716</c:v>
                </c:pt>
                <c:pt idx="413">
                  <c:v>0.69605319605319604</c:v>
                </c:pt>
                <c:pt idx="414">
                  <c:v>0.69626769626769625</c:v>
                </c:pt>
                <c:pt idx="415">
                  <c:v>0.69648219648219656</c:v>
                </c:pt>
                <c:pt idx="416">
                  <c:v>0.69412269412269412</c:v>
                </c:pt>
                <c:pt idx="417">
                  <c:v>0.69562419562419575</c:v>
                </c:pt>
                <c:pt idx="418">
                  <c:v>0.69562419562419575</c:v>
                </c:pt>
                <c:pt idx="419">
                  <c:v>0.69305019305019311</c:v>
                </c:pt>
                <c:pt idx="420">
                  <c:v>0.69262119262119259</c:v>
                </c:pt>
                <c:pt idx="421">
                  <c:v>0.69240669240669239</c:v>
                </c:pt>
                <c:pt idx="422">
                  <c:v>0.69326469326469331</c:v>
                </c:pt>
                <c:pt idx="423">
                  <c:v>0.69154869154869159</c:v>
                </c:pt>
                <c:pt idx="424">
                  <c:v>0.69111969111969107</c:v>
                </c:pt>
                <c:pt idx="425">
                  <c:v>0.69133419133419138</c:v>
                </c:pt>
                <c:pt idx="426">
                  <c:v>0.68940368940368946</c:v>
                </c:pt>
                <c:pt idx="427">
                  <c:v>0.68918918918918914</c:v>
                </c:pt>
                <c:pt idx="428">
                  <c:v>0.68918918918918914</c:v>
                </c:pt>
                <c:pt idx="429">
                  <c:v>0.68811668811668814</c:v>
                </c:pt>
                <c:pt idx="430">
                  <c:v>0.68940368940368946</c:v>
                </c:pt>
                <c:pt idx="431">
                  <c:v>0.69026169026169026</c:v>
                </c:pt>
                <c:pt idx="432">
                  <c:v>0.69026169026169026</c:v>
                </c:pt>
                <c:pt idx="433">
                  <c:v>0.69069069069069067</c:v>
                </c:pt>
                <c:pt idx="434">
                  <c:v>0.68940368940368946</c:v>
                </c:pt>
                <c:pt idx="435">
                  <c:v>0.68768768768768773</c:v>
                </c:pt>
                <c:pt idx="436">
                  <c:v>0.69026169026169026</c:v>
                </c:pt>
                <c:pt idx="437">
                  <c:v>0.68961818961818977</c:v>
                </c:pt>
                <c:pt idx="438">
                  <c:v>0.68876018876018885</c:v>
                </c:pt>
                <c:pt idx="439">
                  <c:v>0.68833118833118834</c:v>
                </c:pt>
                <c:pt idx="440">
                  <c:v>0.68833118833118834</c:v>
                </c:pt>
                <c:pt idx="441">
                  <c:v>0.68790218790218804</c:v>
                </c:pt>
                <c:pt idx="442">
                  <c:v>0.68768768768768773</c:v>
                </c:pt>
                <c:pt idx="443">
                  <c:v>0.68747318747318742</c:v>
                </c:pt>
                <c:pt idx="444">
                  <c:v>0.68597168597168601</c:v>
                </c:pt>
                <c:pt idx="445">
                  <c:v>0.68575718575718581</c:v>
                </c:pt>
                <c:pt idx="446">
                  <c:v>0.68661518661518661</c:v>
                </c:pt>
                <c:pt idx="447">
                  <c:v>0.6853281853281854</c:v>
                </c:pt>
                <c:pt idx="448">
                  <c:v>0.68404118404118408</c:v>
                </c:pt>
                <c:pt idx="449">
                  <c:v>0.68597168597168601</c:v>
                </c:pt>
                <c:pt idx="450">
                  <c:v>0.68447018447018459</c:v>
                </c:pt>
                <c:pt idx="451">
                  <c:v>0.68597168597168601</c:v>
                </c:pt>
                <c:pt idx="452">
                  <c:v>0.68511368511368509</c:v>
                </c:pt>
                <c:pt idx="453">
                  <c:v>0.6853281853281854</c:v>
                </c:pt>
                <c:pt idx="454">
                  <c:v>0.68339768339768336</c:v>
                </c:pt>
                <c:pt idx="455">
                  <c:v>0.68275418275418287</c:v>
                </c:pt>
                <c:pt idx="456">
                  <c:v>0.68296868296868296</c:v>
                </c:pt>
                <c:pt idx="457">
                  <c:v>0.68318318318318316</c:v>
                </c:pt>
                <c:pt idx="458">
                  <c:v>0.68146718146718144</c:v>
                </c:pt>
                <c:pt idx="459">
                  <c:v>0.68361218361218368</c:v>
                </c:pt>
                <c:pt idx="460">
                  <c:v>0.68361218361218368</c:v>
                </c:pt>
                <c:pt idx="461">
                  <c:v>0.68361218361218368</c:v>
                </c:pt>
                <c:pt idx="462">
                  <c:v>0.68318318318318316</c:v>
                </c:pt>
                <c:pt idx="463">
                  <c:v>0.68232518232518236</c:v>
                </c:pt>
                <c:pt idx="464">
                  <c:v>0.68275418275418287</c:v>
                </c:pt>
                <c:pt idx="465">
                  <c:v>0.68253968253968256</c:v>
                </c:pt>
                <c:pt idx="466">
                  <c:v>0.68146718146718144</c:v>
                </c:pt>
                <c:pt idx="467">
                  <c:v>0.68168168168168164</c:v>
                </c:pt>
                <c:pt idx="468">
                  <c:v>0.68511368511368509</c:v>
                </c:pt>
                <c:pt idx="469">
                  <c:v>0.68425568425568428</c:v>
                </c:pt>
                <c:pt idx="470">
                  <c:v>0.68618618618618632</c:v>
                </c:pt>
                <c:pt idx="471">
                  <c:v>0.68318318318318316</c:v>
                </c:pt>
                <c:pt idx="472">
                  <c:v>0.68382668382668388</c:v>
                </c:pt>
                <c:pt idx="473">
                  <c:v>0.68618618618618632</c:v>
                </c:pt>
                <c:pt idx="474">
                  <c:v>0.68575718575718581</c:v>
                </c:pt>
                <c:pt idx="475">
                  <c:v>0.68597168597168601</c:v>
                </c:pt>
                <c:pt idx="476">
                  <c:v>0.68275418275418287</c:v>
                </c:pt>
                <c:pt idx="477">
                  <c:v>0.68447018447018459</c:v>
                </c:pt>
                <c:pt idx="478">
                  <c:v>0.6853281853281854</c:v>
                </c:pt>
                <c:pt idx="479">
                  <c:v>0.68597168597168601</c:v>
                </c:pt>
                <c:pt idx="480">
                  <c:v>0.68468468468468469</c:v>
                </c:pt>
                <c:pt idx="481">
                  <c:v>0.6853281853281854</c:v>
                </c:pt>
                <c:pt idx="482">
                  <c:v>0.68597168597168601</c:v>
                </c:pt>
                <c:pt idx="483">
                  <c:v>0.68682968682968681</c:v>
                </c:pt>
                <c:pt idx="484">
                  <c:v>0.68404118404118408</c:v>
                </c:pt>
                <c:pt idx="485">
                  <c:v>0.68404118404118408</c:v>
                </c:pt>
                <c:pt idx="486">
                  <c:v>0.68232518232518236</c:v>
                </c:pt>
                <c:pt idx="487">
                  <c:v>0.68232518232518236</c:v>
                </c:pt>
                <c:pt idx="488">
                  <c:v>0.68511368511368509</c:v>
                </c:pt>
                <c:pt idx="489">
                  <c:v>0.68489918489918489</c:v>
                </c:pt>
                <c:pt idx="490">
                  <c:v>0.68339768339768336</c:v>
                </c:pt>
                <c:pt idx="491">
                  <c:v>0.68189618189618195</c:v>
                </c:pt>
                <c:pt idx="492">
                  <c:v>0.68275418275418287</c:v>
                </c:pt>
                <c:pt idx="493">
                  <c:v>0.68168168168168164</c:v>
                </c:pt>
                <c:pt idx="494">
                  <c:v>0.68082368082368083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AA84-4D1D-96C6-9832D53AAAC6}"/>
            </c:ext>
          </c:extLst>
        </c:ser>
        <c:ser>
          <c:idx val="2"/>
          <c:order val="2"/>
          <c:tx>
            <c:strRef>
              <c:f>'All flow tests'!$G$2</c:f>
              <c:strCache>
                <c:ptCount val="1"/>
                <c:pt idx="0">
                  <c:v>Nanoneedles</c:v>
                </c:pt>
              </c:strCache>
            </c:strRef>
          </c:tx>
          <c:spPr>
            <a:ln w="25400" cap="rnd">
              <a:solidFill>
                <a:srgbClr val="FF3399"/>
              </a:solidFill>
              <a:round/>
            </a:ln>
            <a:effectLst/>
          </c:spPr>
          <c:marker>
            <c:symbol val="none"/>
          </c:marker>
          <c:xVal>
            <c:numRef>
              <c:f>'All flow tests'!$A$3:$A$497</c:f>
              <c:numCache>
                <c:formatCode>General</c:formatCode>
                <c:ptCount val="495"/>
                <c:pt idx="0">
                  <c:v>0</c:v>
                </c:pt>
                <c:pt idx="1">
                  <c:v>4.1666666666666666E-3</c:v>
                </c:pt>
                <c:pt idx="2">
                  <c:v>8.3333333333333332E-3</c:v>
                </c:pt>
                <c:pt idx="3">
                  <c:v>1.2500000000000001E-2</c:v>
                </c:pt>
                <c:pt idx="4">
                  <c:v>1.6666666666666666E-2</c:v>
                </c:pt>
                <c:pt idx="5">
                  <c:v>2.0833333333333332E-2</c:v>
                </c:pt>
                <c:pt idx="6">
                  <c:v>2.5000000000000001E-2</c:v>
                </c:pt>
                <c:pt idx="7">
                  <c:v>2.9166666666666667E-2</c:v>
                </c:pt>
                <c:pt idx="8">
                  <c:v>3.3333333333333333E-2</c:v>
                </c:pt>
                <c:pt idx="9">
                  <c:v>3.7499999999999999E-2</c:v>
                </c:pt>
                <c:pt idx="10">
                  <c:v>4.1666666666666664E-2</c:v>
                </c:pt>
                <c:pt idx="11">
                  <c:v>4.583333333333333E-2</c:v>
                </c:pt>
                <c:pt idx="12">
                  <c:v>0.05</c:v>
                </c:pt>
                <c:pt idx="13">
                  <c:v>5.4166666666666669E-2</c:v>
                </c:pt>
                <c:pt idx="14">
                  <c:v>5.8333333333333334E-2</c:v>
                </c:pt>
                <c:pt idx="15">
                  <c:v>6.25E-2</c:v>
                </c:pt>
                <c:pt idx="16">
                  <c:v>6.6666666666666666E-2</c:v>
                </c:pt>
                <c:pt idx="17">
                  <c:v>7.0833333333333331E-2</c:v>
                </c:pt>
                <c:pt idx="18">
                  <c:v>7.4999999999999997E-2</c:v>
                </c:pt>
                <c:pt idx="19">
                  <c:v>7.9166666666666663E-2</c:v>
                </c:pt>
                <c:pt idx="20">
                  <c:v>8.3333333333333329E-2</c:v>
                </c:pt>
                <c:pt idx="21">
                  <c:v>8.7499999999999994E-2</c:v>
                </c:pt>
                <c:pt idx="22">
                  <c:v>9.166666666666666E-2</c:v>
                </c:pt>
                <c:pt idx="23">
                  <c:v>9.583333333333334E-2</c:v>
                </c:pt>
                <c:pt idx="24">
                  <c:v>0.1</c:v>
                </c:pt>
                <c:pt idx="25">
                  <c:v>0.10416666666666667</c:v>
                </c:pt>
                <c:pt idx="26">
                  <c:v>0.10833333333333334</c:v>
                </c:pt>
                <c:pt idx="27">
                  <c:v>0.1125</c:v>
                </c:pt>
                <c:pt idx="28">
                  <c:v>0.11666666666666667</c:v>
                </c:pt>
                <c:pt idx="29">
                  <c:v>0.12083333333333333</c:v>
                </c:pt>
                <c:pt idx="30">
                  <c:v>0.125</c:v>
                </c:pt>
                <c:pt idx="31">
                  <c:v>0.12916666666666668</c:v>
                </c:pt>
                <c:pt idx="32">
                  <c:v>0.13333333333333333</c:v>
                </c:pt>
                <c:pt idx="33">
                  <c:v>0.13750000000000001</c:v>
                </c:pt>
                <c:pt idx="34">
                  <c:v>0.14166666666666666</c:v>
                </c:pt>
                <c:pt idx="35">
                  <c:v>0.14583333333333334</c:v>
                </c:pt>
                <c:pt idx="36">
                  <c:v>0.15</c:v>
                </c:pt>
                <c:pt idx="37">
                  <c:v>0.15416666666666667</c:v>
                </c:pt>
                <c:pt idx="38">
                  <c:v>0.15833333333333333</c:v>
                </c:pt>
                <c:pt idx="39">
                  <c:v>0.16250000000000001</c:v>
                </c:pt>
                <c:pt idx="40">
                  <c:v>0.16666666666666666</c:v>
                </c:pt>
                <c:pt idx="41">
                  <c:v>0.17083333333333334</c:v>
                </c:pt>
                <c:pt idx="42">
                  <c:v>0.17499999999999999</c:v>
                </c:pt>
                <c:pt idx="43">
                  <c:v>0.17916666666666667</c:v>
                </c:pt>
                <c:pt idx="44">
                  <c:v>0.18333333333333332</c:v>
                </c:pt>
                <c:pt idx="45">
                  <c:v>0.1875</c:v>
                </c:pt>
                <c:pt idx="46">
                  <c:v>0.19166666666666668</c:v>
                </c:pt>
                <c:pt idx="47">
                  <c:v>0.19583333333333333</c:v>
                </c:pt>
                <c:pt idx="48">
                  <c:v>0.2</c:v>
                </c:pt>
                <c:pt idx="49">
                  <c:v>0.20416666666666666</c:v>
                </c:pt>
                <c:pt idx="50">
                  <c:v>0.20833333333333334</c:v>
                </c:pt>
                <c:pt idx="51">
                  <c:v>0.21249999999999999</c:v>
                </c:pt>
                <c:pt idx="52">
                  <c:v>0.21666666666666667</c:v>
                </c:pt>
                <c:pt idx="53">
                  <c:v>0.22083333333333333</c:v>
                </c:pt>
                <c:pt idx="54">
                  <c:v>0.22500000000000001</c:v>
                </c:pt>
                <c:pt idx="55">
                  <c:v>0.22916666666666666</c:v>
                </c:pt>
                <c:pt idx="56">
                  <c:v>0.23333333333333334</c:v>
                </c:pt>
                <c:pt idx="57">
                  <c:v>0.23749999999999999</c:v>
                </c:pt>
                <c:pt idx="58">
                  <c:v>0.24166666666666667</c:v>
                </c:pt>
                <c:pt idx="59">
                  <c:v>0.24583333333333332</c:v>
                </c:pt>
                <c:pt idx="60">
                  <c:v>0.25</c:v>
                </c:pt>
                <c:pt idx="61">
                  <c:v>0.25416666666666665</c:v>
                </c:pt>
                <c:pt idx="62">
                  <c:v>0.25833333333333336</c:v>
                </c:pt>
                <c:pt idx="63">
                  <c:v>0.26250000000000001</c:v>
                </c:pt>
                <c:pt idx="64">
                  <c:v>0.26666666666666666</c:v>
                </c:pt>
                <c:pt idx="65">
                  <c:v>0.27083333333333331</c:v>
                </c:pt>
                <c:pt idx="66">
                  <c:v>0.27500000000000002</c:v>
                </c:pt>
                <c:pt idx="67">
                  <c:v>0.27916666666666667</c:v>
                </c:pt>
                <c:pt idx="68">
                  <c:v>0.28333333333333333</c:v>
                </c:pt>
                <c:pt idx="69">
                  <c:v>0.28749999999999998</c:v>
                </c:pt>
                <c:pt idx="70">
                  <c:v>0.29166666666666669</c:v>
                </c:pt>
                <c:pt idx="71">
                  <c:v>0.29583333333333334</c:v>
                </c:pt>
                <c:pt idx="72">
                  <c:v>0.3</c:v>
                </c:pt>
                <c:pt idx="73">
                  <c:v>0.30416666666666664</c:v>
                </c:pt>
                <c:pt idx="74">
                  <c:v>0.30833333333333335</c:v>
                </c:pt>
                <c:pt idx="75">
                  <c:v>0.3125</c:v>
                </c:pt>
                <c:pt idx="76">
                  <c:v>0.31666666666666665</c:v>
                </c:pt>
                <c:pt idx="77">
                  <c:v>0.32083333333333336</c:v>
                </c:pt>
                <c:pt idx="78">
                  <c:v>0.32500000000000001</c:v>
                </c:pt>
                <c:pt idx="79">
                  <c:v>0.32916666666666666</c:v>
                </c:pt>
                <c:pt idx="80">
                  <c:v>0.33333333333333331</c:v>
                </c:pt>
                <c:pt idx="81">
                  <c:v>0.33750000000000002</c:v>
                </c:pt>
                <c:pt idx="82">
                  <c:v>0.34166666666666667</c:v>
                </c:pt>
                <c:pt idx="83">
                  <c:v>0.34583333333333333</c:v>
                </c:pt>
                <c:pt idx="84">
                  <c:v>0.35</c:v>
                </c:pt>
                <c:pt idx="85">
                  <c:v>0.35416666666666669</c:v>
                </c:pt>
                <c:pt idx="86">
                  <c:v>0.35833333333333334</c:v>
                </c:pt>
                <c:pt idx="87">
                  <c:v>0.36249999999999999</c:v>
                </c:pt>
                <c:pt idx="88">
                  <c:v>0.36666666666666664</c:v>
                </c:pt>
                <c:pt idx="89">
                  <c:v>0.37083333333333335</c:v>
                </c:pt>
                <c:pt idx="90">
                  <c:v>0.375</c:v>
                </c:pt>
                <c:pt idx="91">
                  <c:v>0.37916666666666665</c:v>
                </c:pt>
                <c:pt idx="92">
                  <c:v>0.38333333333333336</c:v>
                </c:pt>
                <c:pt idx="93">
                  <c:v>0.38750000000000001</c:v>
                </c:pt>
                <c:pt idx="94">
                  <c:v>0.39166666666666666</c:v>
                </c:pt>
                <c:pt idx="95">
                  <c:v>0.39583333333333331</c:v>
                </c:pt>
                <c:pt idx="96">
                  <c:v>0.4</c:v>
                </c:pt>
                <c:pt idx="97">
                  <c:v>0.40416666666666667</c:v>
                </c:pt>
                <c:pt idx="98">
                  <c:v>0.40833333333333333</c:v>
                </c:pt>
                <c:pt idx="99">
                  <c:v>0.41249999999999998</c:v>
                </c:pt>
                <c:pt idx="100">
                  <c:v>0.41666666666666669</c:v>
                </c:pt>
                <c:pt idx="101">
                  <c:v>0.42083333333333334</c:v>
                </c:pt>
                <c:pt idx="102">
                  <c:v>0.42499999999999999</c:v>
                </c:pt>
                <c:pt idx="103">
                  <c:v>0.42916666666666664</c:v>
                </c:pt>
                <c:pt idx="104">
                  <c:v>0.43333333333333335</c:v>
                </c:pt>
                <c:pt idx="105">
                  <c:v>0.4375</c:v>
                </c:pt>
                <c:pt idx="106">
                  <c:v>0.44166666666666665</c:v>
                </c:pt>
                <c:pt idx="107">
                  <c:v>0.44583333333333336</c:v>
                </c:pt>
                <c:pt idx="108">
                  <c:v>0.45</c:v>
                </c:pt>
                <c:pt idx="109">
                  <c:v>0.45416666666666666</c:v>
                </c:pt>
                <c:pt idx="110">
                  <c:v>0.45833333333333331</c:v>
                </c:pt>
                <c:pt idx="111">
                  <c:v>0.46250000000000002</c:v>
                </c:pt>
                <c:pt idx="112">
                  <c:v>0.46666666666666667</c:v>
                </c:pt>
                <c:pt idx="113">
                  <c:v>0.47083333333333333</c:v>
                </c:pt>
                <c:pt idx="114">
                  <c:v>0.47499999999999998</c:v>
                </c:pt>
                <c:pt idx="115">
                  <c:v>0.47916666666666669</c:v>
                </c:pt>
                <c:pt idx="116">
                  <c:v>0.48333333333333334</c:v>
                </c:pt>
                <c:pt idx="117">
                  <c:v>0.48749999999999999</c:v>
                </c:pt>
                <c:pt idx="118">
                  <c:v>0.49166666666666664</c:v>
                </c:pt>
                <c:pt idx="119">
                  <c:v>0.49583333333333335</c:v>
                </c:pt>
                <c:pt idx="120">
                  <c:v>0.5</c:v>
                </c:pt>
                <c:pt idx="121">
                  <c:v>0.50416666666666665</c:v>
                </c:pt>
                <c:pt idx="122">
                  <c:v>0.5083333333333333</c:v>
                </c:pt>
                <c:pt idx="123">
                  <c:v>0.51249999999999996</c:v>
                </c:pt>
                <c:pt idx="124">
                  <c:v>0.51666666666666672</c:v>
                </c:pt>
                <c:pt idx="125">
                  <c:v>0.52083333333333337</c:v>
                </c:pt>
                <c:pt idx="126">
                  <c:v>0.52500000000000002</c:v>
                </c:pt>
                <c:pt idx="127">
                  <c:v>0.52916666666666667</c:v>
                </c:pt>
                <c:pt idx="128">
                  <c:v>0.53333333333333333</c:v>
                </c:pt>
                <c:pt idx="129">
                  <c:v>0.53749999999999998</c:v>
                </c:pt>
                <c:pt idx="130">
                  <c:v>0.54166666666666663</c:v>
                </c:pt>
                <c:pt idx="131">
                  <c:v>0.54583333333333328</c:v>
                </c:pt>
                <c:pt idx="132">
                  <c:v>0.55000000000000004</c:v>
                </c:pt>
                <c:pt idx="133">
                  <c:v>0.5541666666666667</c:v>
                </c:pt>
                <c:pt idx="134">
                  <c:v>0.55833333333333335</c:v>
                </c:pt>
                <c:pt idx="135">
                  <c:v>0.5625</c:v>
                </c:pt>
                <c:pt idx="136">
                  <c:v>0.56666666666666665</c:v>
                </c:pt>
                <c:pt idx="137">
                  <c:v>0.5708333333333333</c:v>
                </c:pt>
                <c:pt idx="138">
                  <c:v>0.57499999999999996</c:v>
                </c:pt>
                <c:pt idx="139">
                  <c:v>0.57916666666666672</c:v>
                </c:pt>
                <c:pt idx="140">
                  <c:v>0.58333333333333337</c:v>
                </c:pt>
                <c:pt idx="141">
                  <c:v>0.58750000000000002</c:v>
                </c:pt>
                <c:pt idx="142">
                  <c:v>0.59166666666666667</c:v>
                </c:pt>
                <c:pt idx="143">
                  <c:v>0.59583333333333333</c:v>
                </c:pt>
                <c:pt idx="144">
                  <c:v>0.6</c:v>
                </c:pt>
                <c:pt idx="145">
                  <c:v>0.60416666666666663</c:v>
                </c:pt>
                <c:pt idx="146">
                  <c:v>0.60833333333333328</c:v>
                </c:pt>
                <c:pt idx="147">
                  <c:v>0.61250000000000004</c:v>
                </c:pt>
                <c:pt idx="148">
                  <c:v>0.6166666666666667</c:v>
                </c:pt>
                <c:pt idx="149">
                  <c:v>0.62083333333333335</c:v>
                </c:pt>
                <c:pt idx="150">
                  <c:v>0.625</c:v>
                </c:pt>
                <c:pt idx="151">
                  <c:v>0.62916666666666665</c:v>
                </c:pt>
                <c:pt idx="152">
                  <c:v>0.6333333333333333</c:v>
                </c:pt>
                <c:pt idx="153">
                  <c:v>0.63749999999999996</c:v>
                </c:pt>
                <c:pt idx="154">
                  <c:v>0.64166666666666672</c:v>
                </c:pt>
                <c:pt idx="155">
                  <c:v>0.64583333333333337</c:v>
                </c:pt>
                <c:pt idx="156">
                  <c:v>0.65</c:v>
                </c:pt>
                <c:pt idx="157">
                  <c:v>0.65416666666666667</c:v>
                </c:pt>
                <c:pt idx="158">
                  <c:v>0.65833333333333333</c:v>
                </c:pt>
                <c:pt idx="159">
                  <c:v>0.66249999999999998</c:v>
                </c:pt>
                <c:pt idx="160">
                  <c:v>0.66666666666666663</c:v>
                </c:pt>
                <c:pt idx="161">
                  <c:v>0.67083333333333328</c:v>
                </c:pt>
                <c:pt idx="162">
                  <c:v>0.67500000000000004</c:v>
                </c:pt>
                <c:pt idx="163">
                  <c:v>0.6791666666666667</c:v>
                </c:pt>
                <c:pt idx="164">
                  <c:v>0.68333333333333335</c:v>
                </c:pt>
                <c:pt idx="165">
                  <c:v>0.6875</c:v>
                </c:pt>
                <c:pt idx="166">
                  <c:v>0.69166666666666665</c:v>
                </c:pt>
                <c:pt idx="167">
                  <c:v>0.6958333333333333</c:v>
                </c:pt>
                <c:pt idx="168">
                  <c:v>0.7</c:v>
                </c:pt>
                <c:pt idx="169">
                  <c:v>0.70416666666666672</c:v>
                </c:pt>
                <c:pt idx="170">
                  <c:v>0.70833333333333337</c:v>
                </c:pt>
                <c:pt idx="171">
                  <c:v>0.71250000000000002</c:v>
                </c:pt>
                <c:pt idx="172">
                  <c:v>0.71666666666666667</c:v>
                </c:pt>
                <c:pt idx="173">
                  <c:v>0.72083333333333333</c:v>
                </c:pt>
                <c:pt idx="174">
                  <c:v>0.72499999999999998</c:v>
                </c:pt>
                <c:pt idx="175">
                  <c:v>0.72916666666666663</c:v>
                </c:pt>
                <c:pt idx="176">
                  <c:v>0.73333333333333328</c:v>
                </c:pt>
                <c:pt idx="177">
                  <c:v>0.73750000000000004</c:v>
                </c:pt>
                <c:pt idx="178">
                  <c:v>0.7416666666666667</c:v>
                </c:pt>
                <c:pt idx="179">
                  <c:v>0.74583333333333335</c:v>
                </c:pt>
                <c:pt idx="180">
                  <c:v>0.75</c:v>
                </c:pt>
                <c:pt idx="181">
                  <c:v>0.75416666666666665</c:v>
                </c:pt>
                <c:pt idx="182">
                  <c:v>0.7583333333333333</c:v>
                </c:pt>
                <c:pt idx="183">
                  <c:v>0.76249999999999996</c:v>
                </c:pt>
                <c:pt idx="184">
                  <c:v>0.76666666666666672</c:v>
                </c:pt>
                <c:pt idx="185">
                  <c:v>0.77083333333333337</c:v>
                </c:pt>
                <c:pt idx="186">
                  <c:v>0.77500000000000002</c:v>
                </c:pt>
                <c:pt idx="187">
                  <c:v>0.77916666666666667</c:v>
                </c:pt>
                <c:pt idx="188">
                  <c:v>0.78333333333333333</c:v>
                </c:pt>
                <c:pt idx="189">
                  <c:v>0.78749999999999998</c:v>
                </c:pt>
                <c:pt idx="190">
                  <c:v>0.79166666666666663</c:v>
                </c:pt>
                <c:pt idx="191">
                  <c:v>0.79583333333333328</c:v>
                </c:pt>
                <c:pt idx="192">
                  <c:v>0.8</c:v>
                </c:pt>
                <c:pt idx="193">
                  <c:v>0.8041666666666667</c:v>
                </c:pt>
                <c:pt idx="194">
                  <c:v>0.80833333333333335</c:v>
                </c:pt>
                <c:pt idx="195">
                  <c:v>0.8125</c:v>
                </c:pt>
                <c:pt idx="196">
                  <c:v>0.81666666666666665</c:v>
                </c:pt>
                <c:pt idx="197">
                  <c:v>0.8208333333333333</c:v>
                </c:pt>
                <c:pt idx="198">
                  <c:v>0.82499999999999996</c:v>
                </c:pt>
                <c:pt idx="199">
                  <c:v>0.82916666666666672</c:v>
                </c:pt>
                <c:pt idx="200">
                  <c:v>0.83333333333333337</c:v>
                </c:pt>
                <c:pt idx="201">
                  <c:v>0.83750000000000002</c:v>
                </c:pt>
                <c:pt idx="202">
                  <c:v>0.84166666666666667</c:v>
                </c:pt>
                <c:pt idx="203">
                  <c:v>0.84583333333333333</c:v>
                </c:pt>
                <c:pt idx="204">
                  <c:v>0.85</c:v>
                </c:pt>
                <c:pt idx="205">
                  <c:v>0.85416666666666663</c:v>
                </c:pt>
                <c:pt idx="206">
                  <c:v>0.85833333333333328</c:v>
                </c:pt>
                <c:pt idx="207">
                  <c:v>0.86250000000000004</c:v>
                </c:pt>
                <c:pt idx="208">
                  <c:v>0.8666666666666667</c:v>
                </c:pt>
                <c:pt idx="209">
                  <c:v>0.87083333333333335</c:v>
                </c:pt>
                <c:pt idx="210">
                  <c:v>0.875</c:v>
                </c:pt>
                <c:pt idx="211">
                  <c:v>0.87916666666666665</c:v>
                </c:pt>
                <c:pt idx="212">
                  <c:v>0.8833333333333333</c:v>
                </c:pt>
                <c:pt idx="213">
                  <c:v>0.88749999999999996</c:v>
                </c:pt>
                <c:pt idx="214">
                  <c:v>0.89166666666666672</c:v>
                </c:pt>
                <c:pt idx="215">
                  <c:v>0.89583333333333337</c:v>
                </c:pt>
                <c:pt idx="216">
                  <c:v>0.9</c:v>
                </c:pt>
                <c:pt idx="217">
                  <c:v>0.90416666666666667</c:v>
                </c:pt>
                <c:pt idx="218">
                  <c:v>0.90833333333333333</c:v>
                </c:pt>
                <c:pt idx="219">
                  <c:v>0.91249999999999998</c:v>
                </c:pt>
                <c:pt idx="220">
                  <c:v>0.91666666666666663</c:v>
                </c:pt>
                <c:pt idx="221">
                  <c:v>0.92083333333333328</c:v>
                </c:pt>
                <c:pt idx="222">
                  <c:v>0.92500000000000004</c:v>
                </c:pt>
                <c:pt idx="223">
                  <c:v>0.9291666666666667</c:v>
                </c:pt>
                <c:pt idx="224">
                  <c:v>0.93333333333333335</c:v>
                </c:pt>
                <c:pt idx="225">
                  <c:v>0.9375</c:v>
                </c:pt>
                <c:pt idx="226">
                  <c:v>0.94166666666666665</c:v>
                </c:pt>
                <c:pt idx="227">
                  <c:v>0.9458333333333333</c:v>
                </c:pt>
                <c:pt idx="228">
                  <c:v>0.95</c:v>
                </c:pt>
                <c:pt idx="229">
                  <c:v>0.95416666666666672</c:v>
                </c:pt>
                <c:pt idx="230">
                  <c:v>0.95833333333333337</c:v>
                </c:pt>
                <c:pt idx="231">
                  <c:v>0.96250000000000002</c:v>
                </c:pt>
                <c:pt idx="232">
                  <c:v>0.96666666666666667</c:v>
                </c:pt>
                <c:pt idx="233">
                  <c:v>0.97083333333333333</c:v>
                </c:pt>
                <c:pt idx="234">
                  <c:v>0.97499999999999998</c:v>
                </c:pt>
                <c:pt idx="235">
                  <c:v>0.97916666666666663</c:v>
                </c:pt>
                <c:pt idx="236">
                  <c:v>0.98333333333333328</c:v>
                </c:pt>
                <c:pt idx="237">
                  <c:v>0.98750000000000004</c:v>
                </c:pt>
                <c:pt idx="238">
                  <c:v>0.9916666666666667</c:v>
                </c:pt>
                <c:pt idx="239">
                  <c:v>0.99583333333333335</c:v>
                </c:pt>
                <c:pt idx="240">
                  <c:v>1</c:v>
                </c:pt>
                <c:pt idx="241">
                  <c:v>1.0041666666666667</c:v>
                </c:pt>
                <c:pt idx="242">
                  <c:v>1.0083333333333333</c:v>
                </c:pt>
                <c:pt idx="243">
                  <c:v>1.0125</c:v>
                </c:pt>
                <c:pt idx="244">
                  <c:v>1.0166666666666666</c:v>
                </c:pt>
                <c:pt idx="245">
                  <c:v>1.0208333333333333</c:v>
                </c:pt>
                <c:pt idx="246">
                  <c:v>1.0249999999999999</c:v>
                </c:pt>
                <c:pt idx="247">
                  <c:v>1.0291666666666666</c:v>
                </c:pt>
                <c:pt idx="248">
                  <c:v>1.0333333333333334</c:v>
                </c:pt>
                <c:pt idx="249">
                  <c:v>1.0375000000000001</c:v>
                </c:pt>
                <c:pt idx="250">
                  <c:v>1.0416666666666667</c:v>
                </c:pt>
                <c:pt idx="251">
                  <c:v>1.0458333333333334</c:v>
                </c:pt>
                <c:pt idx="252">
                  <c:v>1.05</c:v>
                </c:pt>
                <c:pt idx="253">
                  <c:v>1.0541666666666667</c:v>
                </c:pt>
                <c:pt idx="254">
                  <c:v>1.0583333333333333</c:v>
                </c:pt>
                <c:pt idx="255">
                  <c:v>1.0625</c:v>
                </c:pt>
                <c:pt idx="256">
                  <c:v>1.0666666666666667</c:v>
                </c:pt>
                <c:pt idx="257">
                  <c:v>1.0708333333333333</c:v>
                </c:pt>
                <c:pt idx="258">
                  <c:v>1.075</c:v>
                </c:pt>
                <c:pt idx="259">
                  <c:v>1.0791666666666666</c:v>
                </c:pt>
                <c:pt idx="260">
                  <c:v>1.0833333333333333</c:v>
                </c:pt>
                <c:pt idx="261">
                  <c:v>1.0874999999999999</c:v>
                </c:pt>
                <c:pt idx="262">
                  <c:v>1.0916666666666666</c:v>
                </c:pt>
                <c:pt idx="263">
                  <c:v>1.0958333333333334</c:v>
                </c:pt>
                <c:pt idx="264">
                  <c:v>1.1000000000000001</c:v>
                </c:pt>
                <c:pt idx="265">
                  <c:v>1.1041666666666667</c:v>
                </c:pt>
                <c:pt idx="266">
                  <c:v>1.1083333333333334</c:v>
                </c:pt>
                <c:pt idx="267">
                  <c:v>1.1125</c:v>
                </c:pt>
                <c:pt idx="268">
                  <c:v>1.1166666666666667</c:v>
                </c:pt>
                <c:pt idx="269">
                  <c:v>1.1208333333333333</c:v>
                </c:pt>
                <c:pt idx="270">
                  <c:v>1.125</c:v>
                </c:pt>
                <c:pt idx="271">
                  <c:v>1.1291666666666667</c:v>
                </c:pt>
                <c:pt idx="272">
                  <c:v>1.1333333333333333</c:v>
                </c:pt>
                <c:pt idx="273">
                  <c:v>1.1375</c:v>
                </c:pt>
                <c:pt idx="274">
                  <c:v>1.1416666666666666</c:v>
                </c:pt>
                <c:pt idx="275">
                  <c:v>1.1458333333333333</c:v>
                </c:pt>
                <c:pt idx="276">
                  <c:v>1.1499999999999999</c:v>
                </c:pt>
                <c:pt idx="277">
                  <c:v>1.1541666666666666</c:v>
                </c:pt>
                <c:pt idx="278">
                  <c:v>1.1583333333333334</c:v>
                </c:pt>
                <c:pt idx="279">
                  <c:v>1.1625000000000001</c:v>
                </c:pt>
                <c:pt idx="280">
                  <c:v>1.1666666666666667</c:v>
                </c:pt>
                <c:pt idx="281">
                  <c:v>1.1708333333333334</c:v>
                </c:pt>
                <c:pt idx="282">
                  <c:v>1.175</c:v>
                </c:pt>
                <c:pt idx="283">
                  <c:v>1.1791666666666667</c:v>
                </c:pt>
                <c:pt idx="284">
                  <c:v>1.1833333333333333</c:v>
                </c:pt>
                <c:pt idx="285">
                  <c:v>1.1875</c:v>
                </c:pt>
                <c:pt idx="286">
                  <c:v>1.1916666666666667</c:v>
                </c:pt>
                <c:pt idx="287">
                  <c:v>1.1958333333333333</c:v>
                </c:pt>
                <c:pt idx="288">
                  <c:v>1.2</c:v>
                </c:pt>
                <c:pt idx="289">
                  <c:v>1.2041666666666666</c:v>
                </c:pt>
                <c:pt idx="290">
                  <c:v>1.2083333333333333</c:v>
                </c:pt>
                <c:pt idx="291">
                  <c:v>1.2124999999999999</c:v>
                </c:pt>
                <c:pt idx="292">
                  <c:v>1.2166666666666666</c:v>
                </c:pt>
                <c:pt idx="293">
                  <c:v>1.2208333333333334</c:v>
                </c:pt>
                <c:pt idx="294">
                  <c:v>1.2250000000000001</c:v>
                </c:pt>
                <c:pt idx="295">
                  <c:v>1.2291666666666667</c:v>
                </c:pt>
                <c:pt idx="296">
                  <c:v>1.2333333333333334</c:v>
                </c:pt>
                <c:pt idx="297">
                  <c:v>1.2375</c:v>
                </c:pt>
                <c:pt idx="298">
                  <c:v>1.2416666666666667</c:v>
                </c:pt>
                <c:pt idx="299">
                  <c:v>1.2458333333333333</c:v>
                </c:pt>
                <c:pt idx="300">
                  <c:v>1.25</c:v>
                </c:pt>
                <c:pt idx="301">
                  <c:v>1.2541666666666667</c:v>
                </c:pt>
                <c:pt idx="302">
                  <c:v>1.2583333333333333</c:v>
                </c:pt>
                <c:pt idx="303">
                  <c:v>1.2625</c:v>
                </c:pt>
                <c:pt idx="304">
                  <c:v>1.2666666666666666</c:v>
                </c:pt>
                <c:pt idx="305">
                  <c:v>1.2708333333333333</c:v>
                </c:pt>
                <c:pt idx="306">
                  <c:v>1.2749999999999999</c:v>
                </c:pt>
                <c:pt idx="307">
                  <c:v>1.2791666666666666</c:v>
                </c:pt>
                <c:pt idx="308">
                  <c:v>1.2833333333333334</c:v>
                </c:pt>
                <c:pt idx="309">
                  <c:v>1.2875000000000001</c:v>
                </c:pt>
                <c:pt idx="310">
                  <c:v>1.2916666666666667</c:v>
                </c:pt>
                <c:pt idx="311">
                  <c:v>1.2958333333333334</c:v>
                </c:pt>
                <c:pt idx="312">
                  <c:v>1.3</c:v>
                </c:pt>
                <c:pt idx="313">
                  <c:v>1.3041666666666667</c:v>
                </c:pt>
                <c:pt idx="314">
                  <c:v>1.3083333333333333</c:v>
                </c:pt>
                <c:pt idx="315">
                  <c:v>1.3125</c:v>
                </c:pt>
                <c:pt idx="316">
                  <c:v>1.3166666666666667</c:v>
                </c:pt>
                <c:pt idx="317">
                  <c:v>1.3208333333333333</c:v>
                </c:pt>
                <c:pt idx="318">
                  <c:v>1.325</c:v>
                </c:pt>
                <c:pt idx="319">
                  <c:v>1.3291666666666666</c:v>
                </c:pt>
                <c:pt idx="320">
                  <c:v>1.3333333333333333</c:v>
                </c:pt>
                <c:pt idx="321">
                  <c:v>1.3374999999999999</c:v>
                </c:pt>
                <c:pt idx="322">
                  <c:v>1.3416666666666666</c:v>
                </c:pt>
                <c:pt idx="323">
                  <c:v>1.3458333333333334</c:v>
                </c:pt>
                <c:pt idx="324">
                  <c:v>1.35</c:v>
                </c:pt>
                <c:pt idx="325">
                  <c:v>1.3541666666666667</c:v>
                </c:pt>
                <c:pt idx="326">
                  <c:v>1.3583333333333334</c:v>
                </c:pt>
                <c:pt idx="327">
                  <c:v>1.3625</c:v>
                </c:pt>
                <c:pt idx="328">
                  <c:v>1.3666666666666667</c:v>
                </c:pt>
                <c:pt idx="329">
                  <c:v>1.3708333333333333</c:v>
                </c:pt>
                <c:pt idx="330">
                  <c:v>1.375</c:v>
                </c:pt>
                <c:pt idx="331">
                  <c:v>1.3791666666666667</c:v>
                </c:pt>
                <c:pt idx="332">
                  <c:v>1.3833333333333333</c:v>
                </c:pt>
                <c:pt idx="333">
                  <c:v>1.3875</c:v>
                </c:pt>
                <c:pt idx="334">
                  <c:v>1.3916666666666666</c:v>
                </c:pt>
                <c:pt idx="335">
                  <c:v>1.3958333333333333</c:v>
                </c:pt>
                <c:pt idx="336">
                  <c:v>1.4</c:v>
                </c:pt>
                <c:pt idx="337">
                  <c:v>1.4041666666666666</c:v>
                </c:pt>
                <c:pt idx="338">
                  <c:v>1.4083333333333334</c:v>
                </c:pt>
                <c:pt idx="339">
                  <c:v>1.4125000000000001</c:v>
                </c:pt>
                <c:pt idx="340">
                  <c:v>1.4166666666666667</c:v>
                </c:pt>
                <c:pt idx="341">
                  <c:v>1.4208333333333334</c:v>
                </c:pt>
                <c:pt idx="342">
                  <c:v>1.425</c:v>
                </c:pt>
                <c:pt idx="343">
                  <c:v>1.4291666666666667</c:v>
                </c:pt>
                <c:pt idx="344">
                  <c:v>1.4333333333333333</c:v>
                </c:pt>
                <c:pt idx="345">
                  <c:v>1.4375</c:v>
                </c:pt>
                <c:pt idx="346">
                  <c:v>1.4416666666666667</c:v>
                </c:pt>
                <c:pt idx="347">
                  <c:v>1.4458333333333333</c:v>
                </c:pt>
                <c:pt idx="348">
                  <c:v>1.45</c:v>
                </c:pt>
                <c:pt idx="349">
                  <c:v>1.4541666666666666</c:v>
                </c:pt>
                <c:pt idx="350">
                  <c:v>1.4583333333333333</c:v>
                </c:pt>
                <c:pt idx="351">
                  <c:v>1.4624999999999999</c:v>
                </c:pt>
                <c:pt idx="352">
                  <c:v>1.4666666666666666</c:v>
                </c:pt>
                <c:pt idx="353">
                  <c:v>1.4708333333333334</c:v>
                </c:pt>
                <c:pt idx="354">
                  <c:v>1.4750000000000001</c:v>
                </c:pt>
                <c:pt idx="355">
                  <c:v>1.4791666666666667</c:v>
                </c:pt>
                <c:pt idx="356">
                  <c:v>1.4833333333333334</c:v>
                </c:pt>
                <c:pt idx="357">
                  <c:v>1.4875</c:v>
                </c:pt>
                <c:pt idx="358">
                  <c:v>1.4916666666666667</c:v>
                </c:pt>
                <c:pt idx="359">
                  <c:v>1.4958333333333333</c:v>
                </c:pt>
                <c:pt idx="360">
                  <c:v>1.5</c:v>
                </c:pt>
                <c:pt idx="361">
                  <c:v>1.5041666666666667</c:v>
                </c:pt>
                <c:pt idx="362">
                  <c:v>1.5083333333333333</c:v>
                </c:pt>
                <c:pt idx="363">
                  <c:v>1.5125</c:v>
                </c:pt>
                <c:pt idx="364">
                  <c:v>1.5166666666666666</c:v>
                </c:pt>
                <c:pt idx="365">
                  <c:v>1.5208333333333333</c:v>
                </c:pt>
                <c:pt idx="366">
                  <c:v>1.5249999999999999</c:v>
                </c:pt>
                <c:pt idx="367">
                  <c:v>1.5291666666666666</c:v>
                </c:pt>
                <c:pt idx="368">
                  <c:v>1.5333333333333334</c:v>
                </c:pt>
                <c:pt idx="369">
                  <c:v>1.5375000000000001</c:v>
                </c:pt>
                <c:pt idx="370">
                  <c:v>1.5416666666666667</c:v>
                </c:pt>
                <c:pt idx="371">
                  <c:v>1.5458333333333334</c:v>
                </c:pt>
                <c:pt idx="372">
                  <c:v>1.55</c:v>
                </c:pt>
                <c:pt idx="373">
                  <c:v>1.5541666666666667</c:v>
                </c:pt>
                <c:pt idx="374">
                  <c:v>1.5583333333333333</c:v>
                </c:pt>
                <c:pt idx="375">
                  <c:v>1.5625</c:v>
                </c:pt>
                <c:pt idx="376">
                  <c:v>1.5666666666666667</c:v>
                </c:pt>
                <c:pt idx="377">
                  <c:v>1.5708333333333333</c:v>
                </c:pt>
                <c:pt idx="378">
                  <c:v>1.575</c:v>
                </c:pt>
                <c:pt idx="379">
                  <c:v>1.5791666666666666</c:v>
                </c:pt>
                <c:pt idx="380">
                  <c:v>1.5833333333333333</c:v>
                </c:pt>
                <c:pt idx="381">
                  <c:v>1.5874999999999999</c:v>
                </c:pt>
                <c:pt idx="382">
                  <c:v>1.5916666666666666</c:v>
                </c:pt>
                <c:pt idx="383">
                  <c:v>1.5958333333333334</c:v>
                </c:pt>
                <c:pt idx="384">
                  <c:v>1.6</c:v>
                </c:pt>
                <c:pt idx="385">
                  <c:v>1.6041666666666667</c:v>
                </c:pt>
                <c:pt idx="386">
                  <c:v>1.6083333333333334</c:v>
                </c:pt>
                <c:pt idx="387">
                  <c:v>1.6125</c:v>
                </c:pt>
                <c:pt idx="388">
                  <c:v>1.6166666666666667</c:v>
                </c:pt>
                <c:pt idx="389">
                  <c:v>1.6208333333333333</c:v>
                </c:pt>
                <c:pt idx="390">
                  <c:v>1.625</c:v>
                </c:pt>
                <c:pt idx="391">
                  <c:v>1.6291666666666667</c:v>
                </c:pt>
                <c:pt idx="392">
                  <c:v>1.6333333333333333</c:v>
                </c:pt>
                <c:pt idx="393">
                  <c:v>1.6375</c:v>
                </c:pt>
                <c:pt idx="394">
                  <c:v>1.6416666666666666</c:v>
                </c:pt>
                <c:pt idx="395">
                  <c:v>1.6458333333333333</c:v>
                </c:pt>
                <c:pt idx="396">
                  <c:v>1.65</c:v>
                </c:pt>
                <c:pt idx="397">
                  <c:v>1.6541666666666666</c:v>
                </c:pt>
                <c:pt idx="398">
                  <c:v>1.6583333333333334</c:v>
                </c:pt>
                <c:pt idx="399">
                  <c:v>1.6625000000000001</c:v>
                </c:pt>
                <c:pt idx="400">
                  <c:v>1.6666666666666667</c:v>
                </c:pt>
                <c:pt idx="401">
                  <c:v>1.6708333333333334</c:v>
                </c:pt>
                <c:pt idx="402">
                  <c:v>1.675</c:v>
                </c:pt>
                <c:pt idx="403">
                  <c:v>1.6791666666666667</c:v>
                </c:pt>
                <c:pt idx="404">
                  <c:v>1.6833333333333333</c:v>
                </c:pt>
                <c:pt idx="405">
                  <c:v>1.6875</c:v>
                </c:pt>
                <c:pt idx="406">
                  <c:v>1.6916666666666667</c:v>
                </c:pt>
                <c:pt idx="407">
                  <c:v>1.6958333333333333</c:v>
                </c:pt>
                <c:pt idx="408">
                  <c:v>1.7</c:v>
                </c:pt>
                <c:pt idx="409">
                  <c:v>1.7041666666666666</c:v>
                </c:pt>
                <c:pt idx="410">
                  <c:v>1.7083333333333333</c:v>
                </c:pt>
                <c:pt idx="411">
                  <c:v>1.7124999999999999</c:v>
                </c:pt>
                <c:pt idx="412">
                  <c:v>1.7166666666666666</c:v>
                </c:pt>
                <c:pt idx="413">
                  <c:v>1.7208333333333334</c:v>
                </c:pt>
                <c:pt idx="414">
                  <c:v>1.7250000000000001</c:v>
                </c:pt>
                <c:pt idx="415">
                  <c:v>1.7291666666666667</c:v>
                </c:pt>
                <c:pt idx="416">
                  <c:v>1.7333333333333334</c:v>
                </c:pt>
                <c:pt idx="417">
                  <c:v>1.7375</c:v>
                </c:pt>
                <c:pt idx="418">
                  <c:v>1.7416666666666667</c:v>
                </c:pt>
                <c:pt idx="419">
                  <c:v>1.7458333333333333</c:v>
                </c:pt>
                <c:pt idx="420">
                  <c:v>1.75</c:v>
                </c:pt>
                <c:pt idx="421">
                  <c:v>1.7541666666666667</c:v>
                </c:pt>
                <c:pt idx="422">
                  <c:v>1.7583333333333333</c:v>
                </c:pt>
                <c:pt idx="423">
                  <c:v>1.7625</c:v>
                </c:pt>
                <c:pt idx="424">
                  <c:v>1.7666666666666666</c:v>
                </c:pt>
                <c:pt idx="425">
                  <c:v>1.7708333333333333</c:v>
                </c:pt>
                <c:pt idx="426">
                  <c:v>1.7749999999999999</c:v>
                </c:pt>
                <c:pt idx="427">
                  <c:v>1.7791666666666666</c:v>
                </c:pt>
                <c:pt idx="428">
                  <c:v>1.7833333333333334</c:v>
                </c:pt>
                <c:pt idx="429">
                  <c:v>1.7875000000000001</c:v>
                </c:pt>
                <c:pt idx="430">
                  <c:v>1.7916666666666667</c:v>
                </c:pt>
                <c:pt idx="431">
                  <c:v>1.7958333333333334</c:v>
                </c:pt>
                <c:pt idx="432">
                  <c:v>1.8</c:v>
                </c:pt>
                <c:pt idx="433">
                  <c:v>1.8041666666666667</c:v>
                </c:pt>
                <c:pt idx="434">
                  <c:v>1.8083333333333333</c:v>
                </c:pt>
                <c:pt idx="435">
                  <c:v>1.8125</c:v>
                </c:pt>
                <c:pt idx="436">
                  <c:v>1.8166666666666667</c:v>
                </c:pt>
                <c:pt idx="437">
                  <c:v>1.8208333333333333</c:v>
                </c:pt>
                <c:pt idx="438">
                  <c:v>1.825</c:v>
                </c:pt>
                <c:pt idx="439">
                  <c:v>1.8291666666666666</c:v>
                </c:pt>
                <c:pt idx="440">
                  <c:v>1.8333333333333333</c:v>
                </c:pt>
                <c:pt idx="441">
                  <c:v>1.8374999999999999</c:v>
                </c:pt>
                <c:pt idx="442">
                  <c:v>1.8416666666666666</c:v>
                </c:pt>
                <c:pt idx="443">
                  <c:v>1.8458333333333334</c:v>
                </c:pt>
                <c:pt idx="444">
                  <c:v>1.85</c:v>
                </c:pt>
                <c:pt idx="445">
                  <c:v>1.8541666666666667</c:v>
                </c:pt>
                <c:pt idx="446">
                  <c:v>1.8583333333333334</c:v>
                </c:pt>
                <c:pt idx="447">
                  <c:v>1.8625</c:v>
                </c:pt>
                <c:pt idx="448">
                  <c:v>1.8666666666666667</c:v>
                </c:pt>
                <c:pt idx="449">
                  <c:v>1.8708333333333333</c:v>
                </c:pt>
                <c:pt idx="450">
                  <c:v>1.875</c:v>
                </c:pt>
                <c:pt idx="451">
                  <c:v>1.8791666666666667</c:v>
                </c:pt>
                <c:pt idx="452">
                  <c:v>1.8833333333333333</c:v>
                </c:pt>
                <c:pt idx="453">
                  <c:v>1.8875</c:v>
                </c:pt>
                <c:pt idx="454">
                  <c:v>1.8916666666666666</c:v>
                </c:pt>
                <c:pt idx="455">
                  <c:v>1.8958333333333333</c:v>
                </c:pt>
                <c:pt idx="456">
                  <c:v>1.9</c:v>
                </c:pt>
                <c:pt idx="457">
                  <c:v>1.9041666666666666</c:v>
                </c:pt>
                <c:pt idx="458">
                  <c:v>1.9083333333333334</c:v>
                </c:pt>
                <c:pt idx="459">
                  <c:v>1.9125000000000001</c:v>
                </c:pt>
                <c:pt idx="460">
                  <c:v>1.9166666666666667</c:v>
                </c:pt>
                <c:pt idx="461">
                  <c:v>1.9208333333333334</c:v>
                </c:pt>
                <c:pt idx="462">
                  <c:v>1.925</c:v>
                </c:pt>
                <c:pt idx="463">
                  <c:v>1.9291666666666667</c:v>
                </c:pt>
                <c:pt idx="464">
                  <c:v>1.9333333333333333</c:v>
                </c:pt>
                <c:pt idx="465">
                  <c:v>1.9375</c:v>
                </c:pt>
                <c:pt idx="466">
                  <c:v>1.9416666666666667</c:v>
                </c:pt>
                <c:pt idx="467">
                  <c:v>1.9458333333333333</c:v>
                </c:pt>
                <c:pt idx="468">
                  <c:v>1.95</c:v>
                </c:pt>
                <c:pt idx="469">
                  <c:v>1.9541666666666666</c:v>
                </c:pt>
                <c:pt idx="470">
                  <c:v>1.9583333333333333</c:v>
                </c:pt>
                <c:pt idx="471">
                  <c:v>1.9624999999999999</c:v>
                </c:pt>
                <c:pt idx="472">
                  <c:v>1.9666666666666666</c:v>
                </c:pt>
                <c:pt idx="473">
                  <c:v>1.9708333333333334</c:v>
                </c:pt>
                <c:pt idx="474">
                  <c:v>1.9750000000000001</c:v>
                </c:pt>
                <c:pt idx="475">
                  <c:v>1.9791666666666667</c:v>
                </c:pt>
                <c:pt idx="476">
                  <c:v>1.9833333333333334</c:v>
                </c:pt>
                <c:pt idx="477">
                  <c:v>1.9875</c:v>
                </c:pt>
                <c:pt idx="478">
                  <c:v>1.9916666666666667</c:v>
                </c:pt>
                <c:pt idx="479">
                  <c:v>1.9958333333333333</c:v>
                </c:pt>
                <c:pt idx="480">
                  <c:v>2</c:v>
                </c:pt>
                <c:pt idx="481">
                  <c:v>2.0041666666666669</c:v>
                </c:pt>
                <c:pt idx="482">
                  <c:v>2.0083333333333333</c:v>
                </c:pt>
                <c:pt idx="483">
                  <c:v>2.0125000000000002</c:v>
                </c:pt>
                <c:pt idx="484">
                  <c:v>2.0166666666666666</c:v>
                </c:pt>
                <c:pt idx="485">
                  <c:v>2.0208333333333335</c:v>
                </c:pt>
                <c:pt idx="486">
                  <c:v>2.0249999999999999</c:v>
                </c:pt>
                <c:pt idx="487">
                  <c:v>2.0291666666666668</c:v>
                </c:pt>
                <c:pt idx="488">
                  <c:v>2.0333333333333332</c:v>
                </c:pt>
                <c:pt idx="489">
                  <c:v>2.0375000000000001</c:v>
                </c:pt>
                <c:pt idx="490">
                  <c:v>2.0416666666666665</c:v>
                </c:pt>
                <c:pt idx="491">
                  <c:v>2.0458333333333334</c:v>
                </c:pt>
                <c:pt idx="492">
                  <c:v>2.0499999999999998</c:v>
                </c:pt>
                <c:pt idx="493">
                  <c:v>2.0541666666666667</c:v>
                </c:pt>
                <c:pt idx="494">
                  <c:v>2.0583333333333331</c:v>
                </c:pt>
              </c:numCache>
            </c:numRef>
          </c:xVal>
          <c:yVal>
            <c:numRef>
              <c:f>'All flow tests'!$G$3:$G$497</c:f>
              <c:numCache>
                <c:formatCode>General</c:formatCode>
                <c:ptCount val="495"/>
                <c:pt idx="0">
                  <c:v>1</c:v>
                </c:pt>
                <c:pt idx="1">
                  <c:v>0.93117044046412079</c:v>
                </c:pt>
                <c:pt idx="2">
                  <c:v>0.88971499380421326</c:v>
                </c:pt>
                <c:pt idx="3">
                  <c:v>0.85479328602005178</c:v>
                </c:pt>
                <c:pt idx="4">
                  <c:v>0.84578123239833281</c:v>
                </c:pt>
                <c:pt idx="5">
                  <c:v>0.82640531711163678</c:v>
                </c:pt>
                <c:pt idx="6">
                  <c:v>0.80838120986819872</c:v>
                </c:pt>
                <c:pt idx="7">
                  <c:v>0.79125830798693253</c:v>
                </c:pt>
                <c:pt idx="8">
                  <c:v>0.77909203559761175</c:v>
                </c:pt>
                <c:pt idx="9">
                  <c:v>0.76557395516503324</c:v>
                </c:pt>
                <c:pt idx="10">
                  <c:v>0.74991551199729634</c:v>
                </c:pt>
                <c:pt idx="11">
                  <c:v>0.72783598062408472</c:v>
                </c:pt>
                <c:pt idx="12">
                  <c:v>0.72220344711051043</c:v>
                </c:pt>
                <c:pt idx="13">
                  <c:v>0.71488115354286363</c:v>
                </c:pt>
                <c:pt idx="14">
                  <c:v>0.70868536667793169</c:v>
                </c:pt>
                <c:pt idx="15">
                  <c:v>0.69674439562915413</c:v>
                </c:pt>
                <c:pt idx="16">
                  <c:v>0.69415343021290976</c:v>
                </c:pt>
                <c:pt idx="17">
                  <c:v>0.68683113664526307</c:v>
                </c:pt>
                <c:pt idx="18">
                  <c:v>0.67950884307761628</c:v>
                </c:pt>
                <c:pt idx="19">
                  <c:v>0.67117269347752617</c:v>
                </c:pt>
                <c:pt idx="20">
                  <c:v>0.66508955728286578</c:v>
                </c:pt>
                <c:pt idx="21">
                  <c:v>0.65945702376929138</c:v>
                </c:pt>
                <c:pt idx="22">
                  <c:v>0.65438774360707441</c:v>
                </c:pt>
                <c:pt idx="23">
                  <c:v>0.64469978596372646</c:v>
                </c:pt>
                <c:pt idx="24">
                  <c:v>0.64177086853666776</c:v>
                </c:pt>
                <c:pt idx="25">
                  <c:v>0.63625098569336491</c:v>
                </c:pt>
                <c:pt idx="26">
                  <c:v>0.63320941759603466</c:v>
                </c:pt>
                <c:pt idx="27">
                  <c:v>0.62859074011490368</c:v>
                </c:pt>
                <c:pt idx="28">
                  <c:v>0.62295820660132928</c:v>
                </c:pt>
                <c:pt idx="29">
                  <c:v>0.61833952912019829</c:v>
                </c:pt>
                <c:pt idx="30">
                  <c:v>0.61383350230933875</c:v>
                </c:pt>
                <c:pt idx="31">
                  <c:v>0.60887687281739322</c:v>
                </c:pt>
                <c:pt idx="32">
                  <c:v>0.60470879801734823</c:v>
                </c:pt>
                <c:pt idx="33">
                  <c:v>0.60087867522811766</c:v>
                </c:pt>
                <c:pt idx="34">
                  <c:v>0.59648529908752956</c:v>
                </c:pt>
                <c:pt idx="35">
                  <c:v>0.59028951222259773</c:v>
                </c:pt>
                <c:pt idx="36">
                  <c:v>0.59085276557395516</c:v>
                </c:pt>
                <c:pt idx="37">
                  <c:v>0.58645938943336717</c:v>
                </c:pt>
                <c:pt idx="38">
                  <c:v>0.58240396530359351</c:v>
                </c:pt>
                <c:pt idx="39">
                  <c:v>0.57801058916300552</c:v>
                </c:pt>
                <c:pt idx="40">
                  <c:v>0.57384251436296041</c:v>
                </c:pt>
                <c:pt idx="41">
                  <c:v>0.56967443956291541</c:v>
                </c:pt>
                <c:pt idx="42">
                  <c:v>0.56685817280612816</c:v>
                </c:pt>
                <c:pt idx="43">
                  <c:v>0.56370395403852658</c:v>
                </c:pt>
                <c:pt idx="44">
                  <c:v>0.56054973527092489</c:v>
                </c:pt>
                <c:pt idx="45">
                  <c:v>0.55773346851413774</c:v>
                </c:pt>
                <c:pt idx="46">
                  <c:v>0.55435394840599306</c:v>
                </c:pt>
                <c:pt idx="47">
                  <c:v>0.55142503097893447</c:v>
                </c:pt>
                <c:pt idx="48">
                  <c:v>0.54331418271938714</c:v>
                </c:pt>
                <c:pt idx="49">
                  <c:v>0.5459051481356314</c:v>
                </c:pt>
                <c:pt idx="50">
                  <c:v>0.54432803875183056</c:v>
                </c:pt>
                <c:pt idx="51">
                  <c:v>0.54004731328151412</c:v>
                </c:pt>
                <c:pt idx="52">
                  <c:v>0.53711839585445531</c:v>
                </c:pt>
                <c:pt idx="53">
                  <c:v>0.53554128647065447</c:v>
                </c:pt>
                <c:pt idx="54">
                  <c:v>0.53249971837332433</c:v>
                </c:pt>
                <c:pt idx="55">
                  <c:v>0.53058465697870905</c:v>
                </c:pt>
                <c:pt idx="56">
                  <c:v>0.5277683902219219</c:v>
                </c:pt>
                <c:pt idx="57">
                  <c:v>0.52495212346513465</c:v>
                </c:pt>
                <c:pt idx="58">
                  <c:v>0.52179790469753295</c:v>
                </c:pt>
                <c:pt idx="59">
                  <c:v>0.51864368592993126</c:v>
                </c:pt>
                <c:pt idx="60">
                  <c:v>0.49870451729187798</c:v>
                </c:pt>
                <c:pt idx="61">
                  <c:v>0.50974428297848373</c:v>
                </c:pt>
                <c:pt idx="62">
                  <c:v>0.5148135631407007</c:v>
                </c:pt>
                <c:pt idx="63">
                  <c:v>0.51379970710825729</c:v>
                </c:pt>
                <c:pt idx="64">
                  <c:v>0.5104201870001126</c:v>
                </c:pt>
                <c:pt idx="65">
                  <c:v>0.50816717359468289</c:v>
                </c:pt>
                <c:pt idx="66">
                  <c:v>0.50253464008110849</c:v>
                </c:pt>
                <c:pt idx="67">
                  <c:v>0.50050692801622176</c:v>
                </c:pt>
                <c:pt idx="68">
                  <c:v>0.50174608538920806</c:v>
                </c:pt>
                <c:pt idx="69">
                  <c:v>0.49791596259997745</c:v>
                </c:pt>
                <c:pt idx="70">
                  <c:v>0.49464909316210431</c:v>
                </c:pt>
                <c:pt idx="71">
                  <c:v>0.49262138109721754</c:v>
                </c:pt>
                <c:pt idx="72">
                  <c:v>0.48957981299988734</c:v>
                </c:pt>
                <c:pt idx="73">
                  <c:v>0.48529908752957079</c:v>
                </c:pt>
                <c:pt idx="74">
                  <c:v>0.4855243888701139</c:v>
                </c:pt>
                <c:pt idx="75">
                  <c:v>0.4855243888701139</c:v>
                </c:pt>
                <c:pt idx="76">
                  <c:v>0.48203221809169766</c:v>
                </c:pt>
                <c:pt idx="77">
                  <c:v>0.4794412526754534</c:v>
                </c:pt>
                <c:pt idx="78">
                  <c:v>0.47842739664301004</c:v>
                </c:pt>
                <c:pt idx="79">
                  <c:v>0.47854004731328154</c:v>
                </c:pt>
                <c:pt idx="80">
                  <c:v>0.47775149262138111</c:v>
                </c:pt>
                <c:pt idx="81">
                  <c:v>0.47842739664301004</c:v>
                </c:pt>
                <c:pt idx="82">
                  <c:v>0.4767376365889377</c:v>
                </c:pt>
                <c:pt idx="83">
                  <c:v>0.47572378055649434</c:v>
                </c:pt>
                <c:pt idx="84">
                  <c:v>0.47403402050242199</c:v>
                </c:pt>
                <c:pt idx="85">
                  <c:v>0.47211895910780671</c:v>
                </c:pt>
                <c:pt idx="86">
                  <c:v>0.46941534302129095</c:v>
                </c:pt>
                <c:pt idx="87">
                  <c:v>0.46648642559423231</c:v>
                </c:pt>
                <c:pt idx="88">
                  <c:v>0.46682437760504675</c:v>
                </c:pt>
                <c:pt idx="89">
                  <c:v>0.45454545454545453</c:v>
                </c:pt>
                <c:pt idx="90">
                  <c:v>0.45026472907513798</c:v>
                </c:pt>
                <c:pt idx="91">
                  <c:v>0.45634786526979837</c:v>
                </c:pt>
                <c:pt idx="92">
                  <c:v>0.45950208403739995</c:v>
                </c:pt>
                <c:pt idx="93">
                  <c:v>0.45736172130224179</c:v>
                </c:pt>
                <c:pt idx="94">
                  <c:v>0.45544665990762645</c:v>
                </c:pt>
                <c:pt idx="95">
                  <c:v>0.4538695505238256</c:v>
                </c:pt>
                <c:pt idx="96">
                  <c:v>0.45206713979948182</c:v>
                </c:pt>
                <c:pt idx="97">
                  <c:v>0.45026472907513798</c:v>
                </c:pt>
                <c:pt idx="98">
                  <c:v>0.44711051030753635</c:v>
                </c:pt>
                <c:pt idx="99">
                  <c:v>0.44632195561563592</c:v>
                </c:pt>
                <c:pt idx="100">
                  <c:v>0.44384364086966316</c:v>
                </c:pt>
                <c:pt idx="101">
                  <c:v>0.44237918215613381</c:v>
                </c:pt>
                <c:pt idx="102">
                  <c:v>0.44181592880477638</c:v>
                </c:pt>
                <c:pt idx="103">
                  <c:v>0.43911231271826068</c:v>
                </c:pt>
                <c:pt idx="104">
                  <c:v>0.43877436070744619</c:v>
                </c:pt>
                <c:pt idx="105">
                  <c:v>0.4370846006533739</c:v>
                </c:pt>
                <c:pt idx="106">
                  <c:v>0.43584544328038755</c:v>
                </c:pt>
                <c:pt idx="107">
                  <c:v>0.43505688858848712</c:v>
                </c:pt>
                <c:pt idx="108">
                  <c:v>0.4341556832263152</c:v>
                </c:pt>
                <c:pt idx="109">
                  <c:v>0.4314520671397995</c:v>
                </c:pt>
                <c:pt idx="110">
                  <c:v>0.42953700574518416</c:v>
                </c:pt>
                <c:pt idx="111">
                  <c:v>0.43528218992903006</c:v>
                </c:pt>
                <c:pt idx="112">
                  <c:v>0.43201532049115693</c:v>
                </c:pt>
                <c:pt idx="113">
                  <c:v>0.42627013630731109</c:v>
                </c:pt>
                <c:pt idx="114">
                  <c:v>0.42536893094513917</c:v>
                </c:pt>
                <c:pt idx="115">
                  <c:v>0.42266531485862341</c:v>
                </c:pt>
                <c:pt idx="116">
                  <c:v>0.42232736284780892</c:v>
                </c:pt>
                <c:pt idx="117">
                  <c:v>0.42120085614509406</c:v>
                </c:pt>
                <c:pt idx="118">
                  <c:v>0.41838458938830686</c:v>
                </c:pt>
                <c:pt idx="119">
                  <c:v>0.417258082685592</c:v>
                </c:pt>
                <c:pt idx="120">
                  <c:v>0.41489241860989079</c:v>
                </c:pt>
                <c:pt idx="121">
                  <c:v>0.41399121324771887</c:v>
                </c:pt>
                <c:pt idx="122">
                  <c:v>0.41263940520446102</c:v>
                </c:pt>
                <c:pt idx="123">
                  <c:v>0.41263940520446102</c:v>
                </c:pt>
                <c:pt idx="124">
                  <c:v>0.41252675453418947</c:v>
                </c:pt>
                <c:pt idx="125">
                  <c:v>0.41117494649093161</c:v>
                </c:pt>
                <c:pt idx="126">
                  <c:v>0.40948518643685933</c:v>
                </c:pt>
                <c:pt idx="127">
                  <c:v>0.40768277571251549</c:v>
                </c:pt>
                <c:pt idx="128">
                  <c:v>0.40824602906387292</c:v>
                </c:pt>
                <c:pt idx="129">
                  <c:v>0.40689422102061507</c:v>
                </c:pt>
                <c:pt idx="130">
                  <c:v>0.4058803649881717</c:v>
                </c:pt>
                <c:pt idx="131">
                  <c:v>0.40576771431790021</c:v>
                </c:pt>
                <c:pt idx="132">
                  <c:v>0.40407795426382787</c:v>
                </c:pt>
                <c:pt idx="133">
                  <c:v>0.40238819420975552</c:v>
                </c:pt>
                <c:pt idx="134">
                  <c:v>0.40069843415568324</c:v>
                </c:pt>
                <c:pt idx="135">
                  <c:v>0.39945927678269688</c:v>
                </c:pt>
                <c:pt idx="136">
                  <c:v>0.39799481806916753</c:v>
                </c:pt>
                <c:pt idx="137">
                  <c:v>0.39698096203672412</c:v>
                </c:pt>
                <c:pt idx="138">
                  <c:v>0.39641770868536669</c:v>
                </c:pt>
                <c:pt idx="139">
                  <c:v>0.39731891404753861</c:v>
                </c:pt>
                <c:pt idx="140">
                  <c:v>0.39686831136645262</c:v>
                </c:pt>
                <c:pt idx="141">
                  <c:v>0.39585445533400931</c:v>
                </c:pt>
                <c:pt idx="142">
                  <c:v>0.39472794863129435</c:v>
                </c:pt>
                <c:pt idx="143">
                  <c:v>0.39382674326912243</c:v>
                </c:pt>
                <c:pt idx="144">
                  <c:v>0.3931508392474935</c:v>
                </c:pt>
                <c:pt idx="145">
                  <c:v>0.39202433254477864</c:v>
                </c:pt>
                <c:pt idx="146">
                  <c:v>0.38988396980962037</c:v>
                </c:pt>
                <c:pt idx="147">
                  <c:v>0.39067252450152079</c:v>
                </c:pt>
                <c:pt idx="148">
                  <c:v>0.38447673763658902</c:v>
                </c:pt>
                <c:pt idx="149">
                  <c:v>0.39010927115016336</c:v>
                </c:pt>
                <c:pt idx="150">
                  <c:v>0.38954601779880588</c:v>
                </c:pt>
                <c:pt idx="151">
                  <c:v>0.38774360707446209</c:v>
                </c:pt>
                <c:pt idx="152">
                  <c:v>0.38672975104201873</c:v>
                </c:pt>
                <c:pt idx="153">
                  <c:v>0.38503999098794639</c:v>
                </c:pt>
                <c:pt idx="154">
                  <c:v>0.38425143629604597</c:v>
                </c:pt>
                <c:pt idx="155">
                  <c:v>0.38537794299876088</c:v>
                </c:pt>
                <c:pt idx="156">
                  <c:v>0.38425143629604597</c:v>
                </c:pt>
                <c:pt idx="157">
                  <c:v>0.38154782020953026</c:v>
                </c:pt>
                <c:pt idx="158">
                  <c:v>0.38064661484735834</c:v>
                </c:pt>
                <c:pt idx="159">
                  <c:v>0.37805564943111414</c:v>
                </c:pt>
                <c:pt idx="160">
                  <c:v>0.37828095077165708</c:v>
                </c:pt>
                <c:pt idx="161">
                  <c:v>0.37726709473921372</c:v>
                </c:pt>
                <c:pt idx="162">
                  <c:v>0.37591528669595586</c:v>
                </c:pt>
                <c:pt idx="163">
                  <c:v>0.37512673200405544</c:v>
                </c:pt>
                <c:pt idx="164">
                  <c:v>0.37445082798242657</c:v>
                </c:pt>
                <c:pt idx="165">
                  <c:v>0.37377492396079759</c:v>
                </c:pt>
                <c:pt idx="166">
                  <c:v>0.37231046524726824</c:v>
                </c:pt>
                <c:pt idx="167">
                  <c:v>0.37366227329052609</c:v>
                </c:pt>
                <c:pt idx="168">
                  <c:v>0.37704179339867072</c:v>
                </c:pt>
                <c:pt idx="169">
                  <c:v>0.38639179903120424</c:v>
                </c:pt>
                <c:pt idx="170">
                  <c:v>0.38244902557170213</c:v>
                </c:pt>
                <c:pt idx="171">
                  <c:v>0.3763658893770418</c:v>
                </c:pt>
                <c:pt idx="172">
                  <c:v>0.37005745184183847</c:v>
                </c:pt>
                <c:pt idx="173">
                  <c:v>0.36893094513912356</c:v>
                </c:pt>
                <c:pt idx="174">
                  <c:v>0.36859299312830918</c:v>
                </c:pt>
                <c:pt idx="175">
                  <c:v>0.36746648642559421</c:v>
                </c:pt>
                <c:pt idx="176">
                  <c:v>0.36510082234989299</c:v>
                </c:pt>
                <c:pt idx="177">
                  <c:v>0.36419961698772108</c:v>
                </c:pt>
                <c:pt idx="178">
                  <c:v>0.36453756899853557</c:v>
                </c:pt>
                <c:pt idx="179">
                  <c:v>0.36374901430663514</c:v>
                </c:pt>
                <c:pt idx="180">
                  <c:v>0.36296045961473472</c:v>
                </c:pt>
                <c:pt idx="181">
                  <c:v>0.36228455559310579</c:v>
                </c:pt>
                <c:pt idx="182">
                  <c:v>0.36262250760392029</c:v>
                </c:pt>
                <c:pt idx="183">
                  <c:v>0.36138335023093388</c:v>
                </c:pt>
                <c:pt idx="184">
                  <c:v>0.36048214486876196</c:v>
                </c:pt>
                <c:pt idx="185">
                  <c:v>0.35890503548496111</c:v>
                </c:pt>
                <c:pt idx="186">
                  <c:v>0.35822913146333218</c:v>
                </c:pt>
                <c:pt idx="187">
                  <c:v>0.35777852878224625</c:v>
                </c:pt>
                <c:pt idx="188">
                  <c:v>0.35710262476061738</c:v>
                </c:pt>
                <c:pt idx="189">
                  <c:v>0.35698997409034583</c:v>
                </c:pt>
                <c:pt idx="190">
                  <c:v>0.35563816604708798</c:v>
                </c:pt>
                <c:pt idx="191">
                  <c:v>0.35507491269573055</c:v>
                </c:pt>
                <c:pt idx="192">
                  <c:v>0.35439900867410168</c:v>
                </c:pt>
                <c:pt idx="193">
                  <c:v>0.35361045398220126</c:v>
                </c:pt>
                <c:pt idx="194">
                  <c:v>0.35428635800383013</c:v>
                </c:pt>
                <c:pt idx="195">
                  <c:v>0.35439900867410168</c:v>
                </c:pt>
                <c:pt idx="196">
                  <c:v>0.35282189929030078</c:v>
                </c:pt>
                <c:pt idx="197">
                  <c:v>0.35225864593894335</c:v>
                </c:pt>
                <c:pt idx="198">
                  <c:v>0.35214599526867191</c:v>
                </c:pt>
                <c:pt idx="199">
                  <c:v>0.3509068378956855</c:v>
                </c:pt>
                <c:pt idx="200">
                  <c:v>0.35000563253351358</c:v>
                </c:pt>
                <c:pt idx="201">
                  <c:v>0.34910442717134166</c:v>
                </c:pt>
                <c:pt idx="202">
                  <c:v>0.3452743043821111</c:v>
                </c:pt>
                <c:pt idx="203">
                  <c:v>0.34854117381998428</c:v>
                </c:pt>
                <c:pt idx="204">
                  <c:v>0.34809057113889835</c:v>
                </c:pt>
                <c:pt idx="205">
                  <c:v>0.34707671510645488</c:v>
                </c:pt>
                <c:pt idx="206">
                  <c:v>0.34685141376591189</c:v>
                </c:pt>
                <c:pt idx="207">
                  <c:v>0.34595020840374002</c:v>
                </c:pt>
                <c:pt idx="208">
                  <c:v>0.34595020840374002</c:v>
                </c:pt>
                <c:pt idx="209">
                  <c:v>0.35304720063084383</c:v>
                </c:pt>
                <c:pt idx="210">
                  <c:v>0.3619466035822913</c:v>
                </c:pt>
                <c:pt idx="211">
                  <c:v>0.35946828883631865</c:v>
                </c:pt>
                <c:pt idx="212">
                  <c:v>0.35518756336600205</c:v>
                </c:pt>
                <c:pt idx="213">
                  <c:v>0.35158274191731442</c:v>
                </c:pt>
                <c:pt idx="214">
                  <c:v>0.34865382449025573</c:v>
                </c:pt>
                <c:pt idx="215">
                  <c:v>0.34673876309564045</c:v>
                </c:pt>
                <c:pt idx="216">
                  <c:v>0.3452743043821111</c:v>
                </c:pt>
                <c:pt idx="217">
                  <c:v>0.34380984566858175</c:v>
                </c:pt>
                <c:pt idx="218">
                  <c:v>0.34268333896586689</c:v>
                </c:pt>
                <c:pt idx="219">
                  <c:v>0.34099357891179455</c:v>
                </c:pt>
                <c:pt idx="220">
                  <c:v>0.33874056550636478</c:v>
                </c:pt>
                <c:pt idx="221">
                  <c:v>0.33761405880364992</c:v>
                </c:pt>
                <c:pt idx="222">
                  <c:v>0.33682550411174944</c:v>
                </c:pt>
                <c:pt idx="223">
                  <c:v>0.33536104539822015</c:v>
                </c:pt>
                <c:pt idx="224">
                  <c:v>0.33468514137659117</c:v>
                </c:pt>
                <c:pt idx="225">
                  <c:v>0.3338965866846908</c:v>
                </c:pt>
                <c:pt idx="226">
                  <c:v>0.33265742931170444</c:v>
                </c:pt>
                <c:pt idx="227">
                  <c:v>0.33209417596034696</c:v>
                </c:pt>
                <c:pt idx="228">
                  <c:v>0.33209417596034696</c:v>
                </c:pt>
                <c:pt idx="229">
                  <c:v>0.33153092260898953</c:v>
                </c:pt>
                <c:pt idx="230">
                  <c:v>0.33119297059817504</c:v>
                </c:pt>
                <c:pt idx="231">
                  <c:v>0.33006646389546018</c:v>
                </c:pt>
                <c:pt idx="232">
                  <c:v>0.32893995719274527</c:v>
                </c:pt>
                <c:pt idx="233">
                  <c:v>0.3254477864143292</c:v>
                </c:pt>
                <c:pt idx="234">
                  <c:v>0.32589838909541519</c:v>
                </c:pt>
                <c:pt idx="235">
                  <c:v>0.33074236791708911</c:v>
                </c:pt>
                <c:pt idx="236">
                  <c:v>0.32984116255491719</c:v>
                </c:pt>
                <c:pt idx="237">
                  <c:v>0.32837670384138784</c:v>
                </c:pt>
                <c:pt idx="238">
                  <c:v>0.32691224512785849</c:v>
                </c:pt>
                <c:pt idx="239">
                  <c:v>0.3254477864143292</c:v>
                </c:pt>
                <c:pt idx="240">
                  <c:v>0.32398332770079985</c:v>
                </c:pt>
                <c:pt idx="241">
                  <c:v>0.32342007434944237</c:v>
                </c:pt>
                <c:pt idx="242">
                  <c:v>0.32296947166835643</c:v>
                </c:pt>
                <c:pt idx="243">
                  <c:v>0.32229356764672751</c:v>
                </c:pt>
                <c:pt idx="244">
                  <c:v>0.33029176523600318</c:v>
                </c:pt>
                <c:pt idx="245">
                  <c:v>0.33682550411174944</c:v>
                </c:pt>
                <c:pt idx="246">
                  <c:v>0.3494423791821562</c:v>
                </c:pt>
                <c:pt idx="247">
                  <c:v>0.33626225076039207</c:v>
                </c:pt>
                <c:pt idx="248">
                  <c:v>0.32601103976568663</c:v>
                </c:pt>
                <c:pt idx="249">
                  <c:v>0.32319477300889943</c:v>
                </c:pt>
                <c:pt idx="250">
                  <c:v>0.31902669820885438</c:v>
                </c:pt>
                <c:pt idx="251">
                  <c:v>0.31621043145206712</c:v>
                </c:pt>
                <c:pt idx="252">
                  <c:v>0.31587247944125274</c:v>
                </c:pt>
                <c:pt idx="253">
                  <c:v>0.31598513011152418</c:v>
                </c:pt>
                <c:pt idx="254">
                  <c:v>0.31497127407908082</c:v>
                </c:pt>
                <c:pt idx="255">
                  <c:v>0.3140700687169089</c:v>
                </c:pt>
                <c:pt idx="256">
                  <c:v>0.3126056100033795</c:v>
                </c:pt>
                <c:pt idx="257">
                  <c:v>0.31102850061957871</c:v>
                </c:pt>
                <c:pt idx="258">
                  <c:v>0.30922608989523487</c:v>
                </c:pt>
                <c:pt idx="259">
                  <c:v>0.308550185873606</c:v>
                </c:pt>
                <c:pt idx="260">
                  <c:v>0.30764898051143408</c:v>
                </c:pt>
                <c:pt idx="261">
                  <c:v>0.30674777514926221</c:v>
                </c:pt>
                <c:pt idx="262">
                  <c:v>0.30562126844654725</c:v>
                </c:pt>
                <c:pt idx="263">
                  <c:v>0.30494536442491837</c:v>
                </c:pt>
                <c:pt idx="264">
                  <c:v>0.30438211107356089</c:v>
                </c:pt>
                <c:pt idx="265">
                  <c:v>0.30404415906274646</c:v>
                </c:pt>
                <c:pt idx="266">
                  <c:v>0.30359355638166052</c:v>
                </c:pt>
                <c:pt idx="267">
                  <c:v>0.30224174833840267</c:v>
                </c:pt>
                <c:pt idx="268">
                  <c:v>0.30167849498704519</c:v>
                </c:pt>
                <c:pt idx="269">
                  <c:v>0.30145319364650219</c:v>
                </c:pt>
                <c:pt idx="270">
                  <c:v>0.30201644699785962</c:v>
                </c:pt>
                <c:pt idx="271">
                  <c:v>0.30134054297623075</c:v>
                </c:pt>
                <c:pt idx="272">
                  <c:v>0.30111524163568776</c:v>
                </c:pt>
                <c:pt idx="273">
                  <c:v>0.30043933761405883</c:v>
                </c:pt>
                <c:pt idx="274">
                  <c:v>0.30032668694378734</c:v>
                </c:pt>
                <c:pt idx="275">
                  <c:v>0.29908752957080098</c:v>
                </c:pt>
                <c:pt idx="276">
                  <c:v>0.30246704967894561</c:v>
                </c:pt>
                <c:pt idx="277">
                  <c:v>0.30043933761405883</c:v>
                </c:pt>
                <c:pt idx="278">
                  <c:v>0.2982989748789005</c:v>
                </c:pt>
                <c:pt idx="279">
                  <c:v>0.298411625549172</c:v>
                </c:pt>
                <c:pt idx="280">
                  <c:v>0.29807367353835756</c:v>
                </c:pt>
                <c:pt idx="281">
                  <c:v>0.29739776951672864</c:v>
                </c:pt>
                <c:pt idx="282">
                  <c:v>0.29627126281401378</c:v>
                </c:pt>
                <c:pt idx="283">
                  <c:v>0.29627126281401378</c:v>
                </c:pt>
                <c:pt idx="284">
                  <c:v>0.2955953587923848</c:v>
                </c:pt>
                <c:pt idx="285">
                  <c:v>0.29491945477075593</c:v>
                </c:pt>
                <c:pt idx="286">
                  <c:v>0.2955953587923848</c:v>
                </c:pt>
                <c:pt idx="287">
                  <c:v>0.29514475611129887</c:v>
                </c:pt>
                <c:pt idx="288">
                  <c:v>0.29942548158161542</c:v>
                </c:pt>
                <c:pt idx="289">
                  <c:v>0.29705981750591415</c:v>
                </c:pt>
                <c:pt idx="290">
                  <c:v>0.29469415343021294</c:v>
                </c:pt>
                <c:pt idx="291">
                  <c:v>0.2928917427058691</c:v>
                </c:pt>
                <c:pt idx="292">
                  <c:v>0.29244114002478316</c:v>
                </c:pt>
                <c:pt idx="293">
                  <c:v>0.29244114002478316</c:v>
                </c:pt>
                <c:pt idx="294">
                  <c:v>0.29210318801396867</c:v>
                </c:pt>
                <c:pt idx="295">
                  <c:v>0.29108933198152531</c:v>
                </c:pt>
                <c:pt idx="296">
                  <c:v>0.29131463332206831</c:v>
                </c:pt>
                <c:pt idx="297">
                  <c:v>0.30764898051143408</c:v>
                </c:pt>
                <c:pt idx="298">
                  <c:v>0.2982989748789005</c:v>
                </c:pt>
                <c:pt idx="299">
                  <c:v>0.29300439337614059</c:v>
                </c:pt>
                <c:pt idx="300">
                  <c:v>0.28759716120310919</c:v>
                </c:pt>
                <c:pt idx="301">
                  <c:v>0.28230257970034922</c:v>
                </c:pt>
                <c:pt idx="302">
                  <c:v>0.27881040892193309</c:v>
                </c:pt>
                <c:pt idx="303">
                  <c:v>0.27509293680297398</c:v>
                </c:pt>
                <c:pt idx="304">
                  <c:v>0.27531823814351697</c:v>
                </c:pt>
                <c:pt idx="305">
                  <c:v>0.27824715557057567</c:v>
                </c:pt>
                <c:pt idx="306">
                  <c:v>0.28027486763546244</c:v>
                </c:pt>
                <c:pt idx="307">
                  <c:v>0.28196462768953473</c:v>
                </c:pt>
                <c:pt idx="308">
                  <c:v>0.28264053171116371</c:v>
                </c:pt>
                <c:pt idx="309">
                  <c:v>0.28252788104089221</c:v>
                </c:pt>
                <c:pt idx="310">
                  <c:v>0.2816266756787203</c:v>
                </c:pt>
                <c:pt idx="311">
                  <c:v>0.28207727835980623</c:v>
                </c:pt>
                <c:pt idx="312">
                  <c:v>0.28072547031654838</c:v>
                </c:pt>
                <c:pt idx="313">
                  <c:v>0.280387518305734</c:v>
                </c:pt>
                <c:pt idx="314">
                  <c:v>0.27137546468401491</c:v>
                </c:pt>
                <c:pt idx="315">
                  <c:v>0.27723329953813231</c:v>
                </c:pt>
                <c:pt idx="316">
                  <c:v>0.27779655288948968</c:v>
                </c:pt>
                <c:pt idx="317">
                  <c:v>0.27712064886786075</c:v>
                </c:pt>
                <c:pt idx="318">
                  <c:v>0.27712064886786075</c:v>
                </c:pt>
                <c:pt idx="319">
                  <c:v>0.26979835530021401</c:v>
                </c:pt>
                <c:pt idx="320">
                  <c:v>0.27509293680297398</c:v>
                </c:pt>
                <c:pt idx="321">
                  <c:v>0.2728399233975442</c:v>
                </c:pt>
                <c:pt idx="322">
                  <c:v>0.27238932071645827</c:v>
                </c:pt>
                <c:pt idx="323">
                  <c:v>0.27261462205700127</c:v>
                </c:pt>
                <c:pt idx="324">
                  <c:v>0.2728399233975442</c:v>
                </c:pt>
                <c:pt idx="325">
                  <c:v>0.27261462205700127</c:v>
                </c:pt>
                <c:pt idx="326">
                  <c:v>0.27340317674890163</c:v>
                </c:pt>
                <c:pt idx="327">
                  <c:v>0.27340317674890163</c:v>
                </c:pt>
                <c:pt idx="328">
                  <c:v>0.27272727272727276</c:v>
                </c:pt>
                <c:pt idx="329">
                  <c:v>0.2718260673651009</c:v>
                </c:pt>
                <c:pt idx="330">
                  <c:v>0.27193871803537228</c:v>
                </c:pt>
                <c:pt idx="331">
                  <c:v>0.27137546468401491</c:v>
                </c:pt>
                <c:pt idx="332">
                  <c:v>0.27069956066238593</c:v>
                </c:pt>
                <c:pt idx="333">
                  <c:v>0.2701363073110285</c:v>
                </c:pt>
                <c:pt idx="334">
                  <c:v>0.26957305395967113</c:v>
                </c:pt>
                <c:pt idx="335">
                  <c:v>0.26957305395967113</c:v>
                </c:pt>
                <c:pt idx="336">
                  <c:v>0.26946040328939957</c:v>
                </c:pt>
                <c:pt idx="337">
                  <c:v>0.26889714993804215</c:v>
                </c:pt>
                <c:pt idx="338">
                  <c:v>0.26844654725695616</c:v>
                </c:pt>
                <c:pt idx="339">
                  <c:v>0.26878449926777065</c:v>
                </c:pt>
                <c:pt idx="340">
                  <c:v>0.26878449926777065</c:v>
                </c:pt>
                <c:pt idx="341">
                  <c:v>0.26664413653261237</c:v>
                </c:pt>
                <c:pt idx="342">
                  <c:v>0.26698208854342681</c:v>
                </c:pt>
                <c:pt idx="343">
                  <c:v>0.26720738988396986</c:v>
                </c:pt>
                <c:pt idx="344">
                  <c:v>0.26709473921369831</c:v>
                </c:pt>
                <c:pt idx="345">
                  <c:v>0.26394052044609667</c:v>
                </c:pt>
                <c:pt idx="346">
                  <c:v>0.26529232848935452</c:v>
                </c:pt>
                <c:pt idx="347">
                  <c:v>0.26472907513799709</c:v>
                </c:pt>
                <c:pt idx="348">
                  <c:v>0.26517967781908303</c:v>
                </c:pt>
                <c:pt idx="349">
                  <c:v>0.26529232848935452</c:v>
                </c:pt>
                <c:pt idx="350">
                  <c:v>0.26551762982989746</c:v>
                </c:pt>
                <c:pt idx="351">
                  <c:v>0.26551762982989746</c:v>
                </c:pt>
                <c:pt idx="352">
                  <c:v>0.26574293117044046</c:v>
                </c:pt>
                <c:pt idx="353">
                  <c:v>0.26574293117044046</c:v>
                </c:pt>
                <c:pt idx="354">
                  <c:v>0.26506702714881153</c:v>
                </c:pt>
                <c:pt idx="355">
                  <c:v>0.26517967781908303</c:v>
                </c:pt>
                <c:pt idx="356">
                  <c:v>0.26472907513799709</c:v>
                </c:pt>
                <c:pt idx="357">
                  <c:v>0.26405317111636817</c:v>
                </c:pt>
                <c:pt idx="358">
                  <c:v>0.26360256843528224</c:v>
                </c:pt>
                <c:pt idx="359">
                  <c:v>0.26484172580826854</c:v>
                </c:pt>
                <c:pt idx="360">
                  <c:v>0.26405317111636817</c:v>
                </c:pt>
                <c:pt idx="361">
                  <c:v>0.24873267995944576</c:v>
                </c:pt>
                <c:pt idx="362">
                  <c:v>0.26540497915962608</c:v>
                </c:pt>
                <c:pt idx="363">
                  <c:v>0.27396643010025912</c:v>
                </c:pt>
                <c:pt idx="364">
                  <c:v>0.26258871240283882</c:v>
                </c:pt>
                <c:pt idx="365">
                  <c:v>0.25571702151627801</c:v>
                </c:pt>
                <c:pt idx="366">
                  <c:v>0.25661822687844993</c:v>
                </c:pt>
                <c:pt idx="367">
                  <c:v>0.25864593894333676</c:v>
                </c:pt>
                <c:pt idx="368">
                  <c:v>0.26011039765686605</c:v>
                </c:pt>
                <c:pt idx="369">
                  <c:v>0.26056100033795199</c:v>
                </c:pt>
                <c:pt idx="370">
                  <c:v>0.26067365100822348</c:v>
                </c:pt>
                <c:pt idx="371">
                  <c:v>0.25932184296496563</c:v>
                </c:pt>
                <c:pt idx="372">
                  <c:v>0.25943449363523713</c:v>
                </c:pt>
                <c:pt idx="373">
                  <c:v>0.25965979497578012</c:v>
                </c:pt>
                <c:pt idx="374">
                  <c:v>0.2589838909541512</c:v>
                </c:pt>
                <c:pt idx="375">
                  <c:v>0.25909654162442269</c:v>
                </c:pt>
                <c:pt idx="376">
                  <c:v>0.2588712402838797</c:v>
                </c:pt>
                <c:pt idx="377">
                  <c:v>0.2589838909541512</c:v>
                </c:pt>
                <c:pt idx="378">
                  <c:v>0.2587585896136082</c:v>
                </c:pt>
                <c:pt idx="379">
                  <c:v>0.25211220006759039</c:v>
                </c:pt>
                <c:pt idx="380">
                  <c:v>0.26506702714881153</c:v>
                </c:pt>
                <c:pt idx="381">
                  <c:v>0.26484172580826854</c:v>
                </c:pt>
                <c:pt idx="382">
                  <c:v>0.25560437084600651</c:v>
                </c:pt>
                <c:pt idx="383">
                  <c:v>0.25290075475949081</c:v>
                </c:pt>
                <c:pt idx="384">
                  <c:v>0.25154894671623296</c:v>
                </c:pt>
                <c:pt idx="385">
                  <c:v>0.2532387067703053</c:v>
                </c:pt>
                <c:pt idx="386">
                  <c:v>0.25368930945139123</c:v>
                </c:pt>
                <c:pt idx="387">
                  <c:v>0.25459051481356321</c:v>
                </c:pt>
                <c:pt idx="388">
                  <c:v>0.25470316548383465</c:v>
                </c:pt>
                <c:pt idx="389">
                  <c:v>0.25459051481356321</c:v>
                </c:pt>
                <c:pt idx="390">
                  <c:v>0.25470316548383465</c:v>
                </c:pt>
                <c:pt idx="391">
                  <c:v>0.25425256280274866</c:v>
                </c:pt>
                <c:pt idx="392">
                  <c:v>0.25391461079193423</c:v>
                </c:pt>
                <c:pt idx="393">
                  <c:v>0.25470316548383465</c:v>
                </c:pt>
                <c:pt idx="394">
                  <c:v>0.25233750140813338</c:v>
                </c:pt>
                <c:pt idx="395">
                  <c:v>0.25357665878111973</c:v>
                </c:pt>
                <c:pt idx="396">
                  <c:v>0.25346400811084824</c:v>
                </c:pt>
                <c:pt idx="397">
                  <c:v>0.2531260561000338</c:v>
                </c:pt>
                <c:pt idx="398">
                  <c:v>0.25368930945139123</c:v>
                </c:pt>
                <c:pt idx="399">
                  <c:v>0.2531260561000338</c:v>
                </c:pt>
                <c:pt idx="400">
                  <c:v>0.25278810408921931</c:v>
                </c:pt>
                <c:pt idx="401">
                  <c:v>0.25233750140813338</c:v>
                </c:pt>
                <c:pt idx="402">
                  <c:v>0.25245015207840488</c:v>
                </c:pt>
                <c:pt idx="403">
                  <c:v>0.25188689872704745</c:v>
                </c:pt>
                <c:pt idx="404">
                  <c:v>0.25188689872704745</c:v>
                </c:pt>
                <c:pt idx="405">
                  <c:v>0.25177424805677601</c:v>
                </c:pt>
                <c:pt idx="406">
                  <c:v>0.25177424805677601</c:v>
                </c:pt>
                <c:pt idx="407">
                  <c:v>0.25109834403514703</c:v>
                </c:pt>
                <c:pt idx="408">
                  <c:v>0.25143629604596146</c:v>
                </c:pt>
                <c:pt idx="409">
                  <c:v>0.25143629604596146</c:v>
                </c:pt>
                <c:pt idx="410">
                  <c:v>0.25109834403514703</c:v>
                </c:pt>
                <c:pt idx="411">
                  <c:v>0.24546581052157265</c:v>
                </c:pt>
                <c:pt idx="412">
                  <c:v>0.25087304269460409</c:v>
                </c:pt>
                <c:pt idx="413">
                  <c:v>0.27058690999211443</c:v>
                </c:pt>
                <c:pt idx="414">
                  <c:v>0.28241523037062072</c:v>
                </c:pt>
                <c:pt idx="415">
                  <c:v>0.26900980060831364</c:v>
                </c:pt>
                <c:pt idx="416">
                  <c:v>0.25797003492170778</c:v>
                </c:pt>
                <c:pt idx="417">
                  <c:v>0.25391461079193423</c:v>
                </c:pt>
                <c:pt idx="418">
                  <c:v>0.24805677593781683</c:v>
                </c:pt>
                <c:pt idx="419">
                  <c:v>0.25109834403514703</c:v>
                </c:pt>
                <c:pt idx="420">
                  <c:v>0.25087304269460409</c:v>
                </c:pt>
                <c:pt idx="421">
                  <c:v>0.25008448800270361</c:v>
                </c:pt>
                <c:pt idx="422">
                  <c:v>0.24670496789455898</c:v>
                </c:pt>
                <c:pt idx="423">
                  <c:v>0.24783147459727387</c:v>
                </c:pt>
                <c:pt idx="424">
                  <c:v>0.24738087191618791</c:v>
                </c:pt>
                <c:pt idx="425">
                  <c:v>0.24726822124591646</c:v>
                </c:pt>
                <c:pt idx="426">
                  <c:v>0.2468176185648305</c:v>
                </c:pt>
                <c:pt idx="427">
                  <c:v>0.24715557057564491</c:v>
                </c:pt>
                <c:pt idx="428">
                  <c:v>0.24760617325673087</c:v>
                </c:pt>
                <c:pt idx="429">
                  <c:v>0.2474935225864594</c:v>
                </c:pt>
                <c:pt idx="430">
                  <c:v>0.24715557057564491</c:v>
                </c:pt>
                <c:pt idx="431">
                  <c:v>0.24580376253238706</c:v>
                </c:pt>
                <c:pt idx="432">
                  <c:v>0.24512785851075813</c:v>
                </c:pt>
                <c:pt idx="433">
                  <c:v>0.24478990649994367</c:v>
                </c:pt>
                <c:pt idx="434">
                  <c:v>0.24445195448912921</c:v>
                </c:pt>
                <c:pt idx="435">
                  <c:v>0.2441140024783148</c:v>
                </c:pt>
                <c:pt idx="436">
                  <c:v>0.24433930381885771</c:v>
                </c:pt>
                <c:pt idx="437">
                  <c:v>0.24377605046750028</c:v>
                </c:pt>
                <c:pt idx="438">
                  <c:v>0.24377605046750028</c:v>
                </c:pt>
                <c:pt idx="439">
                  <c:v>0.24366339979722884</c:v>
                </c:pt>
                <c:pt idx="440">
                  <c:v>0.24366339979722884</c:v>
                </c:pt>
                <c:pt idx="441">
                  <c:v>0.24422665314858624</c:v>
                </c:pt>
                <c:pt idx="442">
                  <c:v>0.2441140024783148</c:v>
                </c:pt>
                <c:pt idx="443">
                  <c:v>0.24400135180804325</c:v>
                </c:pt>
                <c:pt idx="444">
                  <c:v>0.24478990649994367</c:v>
                </c:pt>
                <c:pt idx="445">
                  <c:v>0.2441140024783148</c:v>
                </c:pt>
                <c:pt idx="446">
                  <c:v>0.24366339979722884</c:v>
                </c:pt>
                <c:pt idx="447">
                  <c:v>0.24343809845668582</c:v>
                </c:pt>
                <c:pt idx="448">
                  <c:v>0.24355074912695732</c:v>
                </c:pt>
                <c:pt idx="449">
                  <c:v>0.24377605046750028</c:v>
                </c:pt>
                <c:pt idx="450">
                  <c:v>0.24310014644587136</c:v>
                </c:pt>
                <c:pt idx="451">
                  <c:v>0.24321279711614288</c:v>
                </c:pt>
                <c:pt idx="452">
                  <c:v>0.24310014644587136</c:v>
                </c:pt>
                <c:pt idx="453">
                  <c:v>0.24298749577559986</c:v>
                </c:pt>
                <c:pt idx="454">
                  <c:v>0.24321279711614288</c:v>
                </c:pt>
                <c:pt idx="455">
                  <c:v>0.24231159175397099</c:v>
                </c:pt>
                <c:pt idx="456">
                  <c:v>0.2425368930945139</c:v>
                </c:pt>
                <c:pt idx="457">
                  <c:v>0.24276219443505695</c:v>
                </c:pt>
                <c:pt idx="458">
                  <c:v>0.24186098907288503</c:v>
                </c:pt>
                <c:pt idx="459">
                  <c:v>0.24242424242424243</c:v>
                </c:pt>
                <c:pt idx="460">
                  <c:v>0.24242424242424243</c:v>
                </c:pt>
                <c:pt idx="461">
                  <c:v>0.24186098907288503</c:v>
                </c:pt>
                <c:pt idx="462">
                  <c:v>0.25413991213247716</c:v>
                </c:pt>
                <c:pt idx="463">
                  <c:v>0.25425256280274866</c:v>
                </c:pt>
                <c:pt idx="464">
                  <c:v>0.25515376816492058</c:v>
                </c:pt>
                <c:pt idx="465">
                  <c:v>0.25515376816492058</c:v>
                </c:pt>
                <c:pt idx="466">
                  <c:v>0.24997183733243217</c:v>
                </c:pt>
                <c:pt idx="467">
                  <c:v>0.24512785851075813</c:v>
                </c:pt>
                <c:pt idx="468">
                  <c:v>0.24118508505125605</c:v>
                </c:pt>
                <c:pt idx="469">
                  <c:v>0.23881942097555481</c:v>
                </c:pt>
                <c:pt idx="470">
                  <c:v>0.237017010251211</c:v>
                </c:pt>
                <c:pt idx="471">
                  <c:v>0.23555255153768165</c:v>
                </c:pt>
                <c:pt idx="472">
                  <c:v>0.23487664751605272</c:v>
                </c:pt>
                <c:pt idx="473">
                  <c:v>0.23453869550523831</c:v>
                </c:pt>
                <c:pt idx="474">
                  <c:v>0.23318688746198046</c:v>
                </c:pt>
                <c:pt idx="475">
                  <c:v>0.23296158612143741</c:v>
                </c:pt>
                <c:pt idx="476">
                  <c:v>0.23160977807817956</c:v>
                </c:pt>
                <c:pt idx="477">
                  <c:v>0.22023206038075926</c:v>
                </c:pt>
                <c:pt idx="478">
                  <c:v>0.23667905824039653</c:v>
                </c:pt>
                <c:pt idx="479">
                  <c:v>0.22834290864030643</c:v>
                </c:pt>
                <c:pt idx="480">
                  <c:v>0.22620254590514813</c:v>
                </c:pt>
                <c:pt idx="481">
                  <c:v>0.2257519432240622</c:v>
                </c:pt>
                <c:pt idx="482">
                  <c:v>0.22654049791596262</c:v>
                </c:pt>
                <c:pt idx="483">
                  <c:v>0.22766700461867748</c:v>
                </c:pt>
                <c:pt idx="484">
                  <c:v>0.22789230595922047</c:v>
                </c:pt>
                <c:pt idx="485">
                  <c:v>0.22800495662949194</c:v>
                </c:pt>
                <c:pt idx="486">
                  <c:v>0.22811760729976344</c:v>
                </c:pt>
                <c:pt idx="487">
                  <c:v>0.227779655288949</c:v>
                </c:pt>
                <c:pt idx="488">
                  <c:v>0.22766700461867748</c:v>
                </c:pt>
                <c:pt idx="489">
                  <c:v>0.22834290864030643</c:v>
                </c:pt>
                <c:pt idx="490">
                  <c:v>0.22789230595922047</c:v>
                </c:pt>
                <c:pt idx="491">
                  <c:v>0.22710375126732005</c:v>
                </c:pt>
                <c:pt idx="492">
                  <c:v>0.22676579925650558</c:v>
                </c:pt>
                <c:pt idx="493">
                  <c:v>0.22665314858623409</c:v>
                </c:pt>
                <c:pt idx="494">
                  <c:v>0.22428748451053285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AA84-4D1D-96C6-9832D53AAA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63396703"/>
        <c:axId val="1963400543"/>
      </c:scatterChart>
      <c:valAx>
        <c:axId val="1963396703"/>
        <c:scaling>
          <c:orientation val="minMax"/>
          <c:max val="2.2000000000000002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sz="1600" b="1"/>
                  <a:t>Time / hours</a:t>
                </a:r>
              </a:p>
            </c:rich>
          </c:tx>
          <c:layout>
            <c:manualLayout>
              <c:xMode val="edge"/>
              <c:yMode val="edge"/>
              <c:x val="0.42491187516811257"/>
              <c:y val="0.9077140047112105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.0" sourceLinked="0"/>
        <c:majorTickMark val="in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963400543"/>
        <c:crosses val="autoZero"/>
        <c:crossBetween val="midCat"/>
        <c:majorUnit val="0.5"/>
      </c:valAx>
      <c:valAx>
        <c:axId val="1963400543"/>
        <c:scaling>
          <c:orientation val="minMax"/>
          <c:max val="1.1000000000000001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sz="1400" b="1"/>
                  <a:t>Normalised current density</a:t>
                </a:r>
              </a:p>
            </c:rich>
          </c:tx>
          <c:layout>
            <c:manualLayout>
              <c:xMode val="edge"/>
              <c:yMode val="edge"/>
              <c:x val="4.940327025674358E-3"/>
              <c:y val="7.66448197823053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.0" sourceLinked="0"/>
        <c:majorTickMark val="in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963396703"/>
        <c:crosses val="autoZero"/>
        <c:crossBetween val="midCat"/>
      </c:valAx>
      <c:spPr>
        <a:noFill/>
        <a:ln w="12700"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18184645139493952"/>
          <c:y val="0.53658654159874286"/>
          <c:w val="0.31432283464566935"/>
          <c:h val="0.197139683039350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64736239953812"/>
          <c:y val="0.13998440053483879"/>
          <c:w val="0.7601153297133405"/>
          <c:h val="0.66088545535581633"/>
        </c:manualLayout>
      </c:layout>
      <c:scatterChart>
        <c:scatterStyle val="lineMarker"/>
        <c:varyColors val="0"/>
        <c:ser>
          <c:idx val="0"/>
          <c:order val="0"/>
          <c:tx>
            <c:v>   Solar elevation</c:v>
          </c:tx>
          <c:spPr>
            <a:ln w="38100" cap="rnd">
              <a:solidFill>
                <a:srgbClr val="0000FF"/>
              </a:solidFill>
              <a:round/>
            </a:ln>
            <a:effectLst/>
          </c:spPr>
          <c:marker>
            <c:symbol val="none"/>
          </c:marker>
          <c:xVal>
            <c:numRef>
              <c:f>'Sun position'!$A$6:$A$131</c:f>
              <c:numCache>
                <c:formatCode>h:mm:ss</c:formatCode>
                <c:ptCount val="126"/>
                <c:pt idx="0">
                  <c:v>0.3125</c:v>
                </c:pt>
                <c:pt idx="1">
                  <c:v>0.31597222222222221</c:v>
                </c:pt>
                <c:pt idx="2">
                  <c:v>0.31944444444444442</c:v>
                </c:pt>
                <c:pt idx="3">
                  <c:v>0.32291666666666669</c:v>
                </c:pt>
                <c:pt idx="4">
                  <c:v>0.3263888888888889</c:v>
                </c:pt>
                <c:pt idx="5">
                  <c:v>0.3298611111111111</c:v>
                </c:pt>
                <c:pt idx="6">
                  <c:v>0.33333333333333331</c:v>
                </c:pt>
                <c:pt idx="7">
                  <c:v>0.33680555555555558</c:v>
                </c:pt>
                <c:pt idx="8">
                  <c:v>0.34027777777777779</c:v>
                </c:pt>
                <c:pt idx="9">
                  <c:v>0.34375</c:v>
                </c:pt>
                <c:pt idx="10">
                  <c:v>0.34722222222222221</c:v>
                </c:pt>
                <c:pt idx="11">
                  <c:v>0.35069444444444442</c:v>
                </c:pt>
                <c:pt idx="12">
                  <c:v>0.35416666666666669</c:v>
                </c:pt>
                <c:pt idx="13">
                  <c:v>0.3576388888888889</c:v>
                </c:pt>
                <c:pt idx="14">
                  <c:v>0.3611111111111111</c:v>
                </c:pt>
                <c:pt idx="15">
                  <c:v>0.36458333333333331</c:v>
                </c:pt>
                <c:pt idx="16">
                  <c:v>0.36805555555555558</c:v>
                </c:pt>
                <c:pt idx="17">
                  <c:v>0.37152777777777779</c:v>
                </c:pt>
                <c:pt idx="18">
                  <c:v>0.375</c:v>
                </c:pt>
                <c:pt idx="19">
                  <c:v>0.37847222222222221</c:v>
                </c:pt>
                <c:pt idx="20">
                  <c:v>0.38194444444444442</c:v>
                </c:pt>
                <c:pt idx="21">
                  <c:v>0.38541666666666669</c:v>
                </c:pt>
                <c:pt idx="22">
                  <c:v>0.3888888888888889</c:v>
                </c:pt>
                <c:pt idx="23">
                  <c:v>0.3923611111111111</c:v>
                </c:pt>
                <c:pt idx="24">
                  <c:v>0.39583333333333331</c:v>
                </c:pt>
                <c:pt idx="25">
                  <c:v>0.39930555555555558</c:v>
                </c:pt>
                <c:pt idx="26">
                  <c:v>0.40277777777777779</c:v>
                </c:pt>
                <c:pt idx="27">
                  <c:v>0.40625</c:v>
                </c:pt>
                <c:pt idx="28">
                  <c:v>0.40972222222222221</c:v>
                </c:pt>
                <c:pt idx="29">
                  <c:v>0.41319444444444442</c:v>
                </c:pt>
                <c:pt idx="30">
                  <c:v>0.41666666666666669</c:v>
                </c:pt>
                <c:pt idx="31">
                  <c:v>0.4201388888888889</c:v>
                </c:pt>
                <c:pt idx="32">
                  <c:v>0.4236111111111111</c:v>
                </c:pt>
                <c:pt idx="33">
                  <c:v>0.42708333333333331</c:v>
                </c:pt>
                <c:pt idx="34">
                  <c:v>0.43055555555555558</c:v>
                </c:pt>
                <c:pt idx="35">
                  <c:v>0.43402777777777779</c:v>
                </c:pt>
                <c:pt idx="36">
                  <c:v>0.4375</c:v>
                </c:pt>
                <c:pt idx="37">
                  <c:v>0.44097222222222221</c:v>
                </c:pt>
                <c:pt idx="38">
                  <c:v>0.44444444444444442</c:v>
                </c:pt>
                <c:pt idx="39">
                  <c:v>0.44791666666666669</c:v>
                </c:pt>
                <c:pt idx="40">
                  <c:v>0.4513888888888889</c:v>
                </c:pt>
                <c:pt idx="41">
                  <c:v>0.4548611111111111</c:v>
                </c:pt>
                <c:pt idx="42">
                  <c:v>0.45833333333333331</c:v>
                </c:pt>
                <c:pt idx="43">
                  <c:v>0.46180555555555558</c:v>
                </c:pt>
                <c:pt idx="44">
                  <c:v>0.46527777777777779</c:v>
                </c:pt>
                <c:pt idx="45">
                  <c:v>0.46875</c:v>
                </c:pt>
                <c:pt idx="46">
                  <c:v>0.47222222222222221</c:v>
                </c:pt>
                <c:pt idx="47">
                  <c:v>0.47569444444444442</c:v>
                </c:pt>
                <c:pt idx="48">
                  <c:v>0.47916666666666669</c:v>
                </c:pt>
                <c:pt idx="49">
                  <c:v>0.4826388888888889</c:v>
                </c:pt>
                <c:pt idx="50">
                  <c:v>0.4861111111111111</c:v>
                </c:pt>
                <c:pt idx="51">
                  <c:v>0.48958333333333331</c:v>
                </c:pt>
                <c:pt idx="52">
                  <c:v>0.49305555555555558</c:v>
                </c:pt>
                <c:pt idx="53">
                  <c:v>0.49652777777777779</c:v>
                </c:pt>
                <c:pt idx="54">
                  <c:v>0.5</c:v>
                </c:pt>
                <c:pt idx="55">
                  <c:v>0.50347222222222221</c:v>
                </c:pt>
                <c:pt idx="56">
                  <c:v>0.50694444444444442</c:v>
                </c:pt>
                <c:pt idx="57">
                  <c:v>0.51041666666666663</c:v>
                </c:pt>
                <c:pt idx="58">
                  <c:v>0.51388888888888884</c:v>
                </c:pt>
                <c:pt idx="59">
                  <c:v>0.51736111111111116</c:v>
                </c:pt>
                <c:pt idx="60">
                  <c:v>0.52083333333333337</c:v>
                </c:pt>
                <c:pt idx="61">
                  <c:v>0.52430555555555558</c:v>
                </c:pt>
                <c:pt idx="62">
                  <c:v>0.52777777777777779</c:v>
                </c:pt>
                <c:pt idx="63">
                  <c:v>0.53125</c:v>
                </c:pt>
                <c:pt idx="64">
                  <c:v>0.53472222222222221</c:v>
                </c:pt>
                <c:pt idx="65">
                  <c:v>0.53819444444444442</c:v>
                </c:pt>
                <c:pt idx="66">
                  <c:v>0.54166666666666663</c:v>
                </c:pt>
                <c:pt idx="67">
                  <c:v>0.54513888888888884</c:v>
                </c:pt>
                <c:pt idx="68">
                  <c:v>0.54861111111111116</c:v>
                </c:pt>
                <c:pt idx="69">
                  <c:v>0.55208333333333337</c:v>
                </c:pt>
                <c:pt idx="70">
                  <c:v>0.55555555555555558</c:v>
                </c:pt>
                <c:pt idx="71">
                  <c:v>0.55902777777777779</c:v>
                </c:pt>
                <c:pt idx="72">
                  <c:v>0.5625</c:v>
                </c:pt>
                <c:pt idx="73">
                  <c:v>0.56597222222222221</c:v>
                </c:pt>
                <c:pt idx="74">
                  <c:v>0.56944444444444442</c:v>
                </c:pt>
                <c:pt idx="75">
                  <c:v>0.57291666666666663</c:v>
                </c:pt>
                <c:pt idx="76">
                  <c:v>0.57638888888888884</c:v>
                </c:pt>
                <c:pt idx="77">
                  <c:v>0.57986111111111116</c:v>
                </c:pt>
                <c:pt idx="78">
                  <c:v>0.58333333333333337</c:v>
                </c:pt>
                <c:pt idx="79">
                  <c:v>0.58680555555555558</c:v>
                </c:pt>
                <c:pt idx="80">
                  <c:v>0.59027777777777779</c:v>
                </c:pt>
                <c:pt idx="81">
                  <c:v>0.59375</c:v>
                </c:pt>
                <c:pt idx="82">
                  <c:v>0.59722222222222221</c:v>
                </c:pt>
                <c:pt idx="83">
                  <c:v>0.60069444444444442</c:v>
                </c:pt>
                <c:pt idx="84">
                  <c:v>0.60416666666666663</c:v>
                </c:pt>
                <c:pt idx="85">
                  <c:v>0.60763888888888884</c:v>
                </c:pt>
                <c:pt idx="86">
                  <c:v>0.61111111111111116</c:v>
                </c:pt>
                <c:pt idx="87">
                  <c:v>0.61458333333333337</c:v>
                </c:pt>
                <c:pt idx="88">
                  <c:v>0.61805555555555558</c:v>
                </c:pt>
                <c:pt idx="89">
                  <c:v>0.62152777777777779</c:v>
                </c:pt>
                <c:pt idx="90">
                  <c:v>0.625</c:v>
                </c:pt>
                <c:pt idx="91">
                  <c:v>0.62847222222222221</c:v>
                </c:pt>
                <c:pt idx="92">
                  <c:v>0.63194444444444442</c:v>
                </c:pt>
                <c:pt idx="93">
                  <c:v>0.63541666666666663</c:v>
                </c:pt>
                <c:pt idx="94">
                  <c:v>0.63888888888888884</c:v>
                </c:pt>
                <c:pt idx="95">
                  <c:v>0.64236111111111116</c:v>
                </c:pt>
                <c:pt idx="96">
                  <c:v>0.64583333333333337</c:v>
                </c:pt>
                <c:pt idx="97">
                  <c:v>0.64930555555555558</c:v>
                </c:pt>
                <c:pt idx="98">
                  <c:v>0.65277777777777779</c:v>
                </c:pt>
                <c:pt idx="99">
                  <c:v>0.65625</c:v>
                </c:pt>
                <c:pt idx="100">
                  <c:v>0.65972222222222221</c:v>
                </c:pt>
                <c:pt idx="101">
                  <c:v>0.66319444444444442</c:v>
                </c:pt>
                <c:pt idx="102">
                  <c:v>0.66666666666666663</c:v>
                </c:pt>
                <c:pt idx="103">
                  <c:v>0.67013888888888884</c:v>
                </c:pt>
                <c:pt idx="104">
                  <c:v>0.67361111111111116</c:v>
                </c:pt>
                <c:pt idx="105">
                  <c:v>0.67708333333333337</c:v>
                </c:pt>
                <c:pt idx="106">
                  <c:v>0.68055555555555558</c:v>
                </c:pt>
                <c:pt idx="107">
                  <c:v>0.68402777777777779</c:v>
                </c:pt>
                <c:pt idx="108">
                  <c:v>0.6875</c:v>
                </c:pt>
                <c:pt idx="109">
                  <c:v>0.69097222222222221</c:v>
                </c:pt>
                <c:pt idx="110">
                  <c:v>0.69444444444444442</c:v>
                </c:pt>
                <c:pt idx="111">
                  <c:v>0.69791666666666663</c:v>
                </c:pt>
                <c:pt idx="112">
                  <c:v>0.70138888888888884</c:v>
                </c:pt>
                <c:pt idx="113">
                  <c:v>0.70486111111111116</c:v>
                </c:pt>
                <c:pt idx="114">
                  <c:v>0.70833333333333337</c:v>
                </c:pt>
                <c:pt idx="115">
                  <c:v>0.71180555555555558</c:v>
                </c:pt>
                <c:pt idx="116">
                  <c:v>0.71527777777777779</c:v>
                </c:pt>
                <c:pt idx="117">
                  <c:v>0.71875</c:v>
                </c:pt>
                <c:pt idx="118">
                  <c:v>0.72222222222222221</c:v>
                </c:pt>
                <c:pt idx="119">
                  <c:v>0.72569444444444442</c:v>
                </c:pt>
                <c:pt idx="120">
                  <c:v>0.72916666666666663</c:v>
                </c:pt>
                <c:pt idx="121">
                  <c:v>0.73263888888888884</c:v>
                </c:pt>
                <c:pt idx="122">
                  <c:v>0.73611111111111116</c:v>
                </c:pt>
                <c:pt idx="123">
                  <c:v>0.73958333333333337</c:v>
                </c:pt>
                <c:pt idx="124">
                  <c:v>0.74305555555555558</c:v>
                </c:pt>
                <c:pt idx="125">
                  <c:v>0.74652777777777779</c:v>
                </c:pt>
              </c:numCache>
            </c:numRef>
          </c:xVal>
          <c:yVal>
            <c:numRef>
              <c:f>'Sun position'!$B$6:$B$131</c:f>
              <c:numCache>
                <c:formatCode>General</c:formatCode>
                <c:ptCount val="126"/>
                <c:pt idx="0">
                  <c:v>0.9</c:v>
                </c:pt>
                <c:pt idx="1">
                  <c:v>1.87</c:v>
                </c:pt>
                <c:pt idx="2">
                  <c:v>2.84</c:v>
                </c:pt>
                <c:pt idx="3">
                  <c:v>3.81</c:v>
                </c:pt>
                <c:pt idx="4">
                  <c:v>4.76</c:v>
                </c:pt>
                <c:pt idx="5">
                  <c:v>5.72</c:v>
                </c:pt>
                <c:pt idx="6">
                  <c:v>6.67</c:v>
                </c:pt>
                <c:pt idx="7">
                  <c:v>7.61</c:v>
                </c:pt>
                <c:pt idx="8">
                  <c:v>8.5500000000000007</c:v>
                </c:pt>
                <c:pt idx="9">
                  <c:v>9.48</c:v>
                </c:pt>
                <c:pt idx="10">
                  <c:v>10.4</c:v>
                </c:pt>
                <c:pt idx="11">
                  <c:v>11.32</c:v>
                </c:pt>
                <c:pt idx="12">
                  <c:v>12.23</c:v>
                </c:pt>
                <c:pt idx="13">
                  <c:v>13.14</c:v>
                </c:pt>
                <c:pt idx="14">
                  <c:v>14.03</c:v>
                </c:pt>
                <c:pt idx="15">
                  <c:v>14.92</c:v>
                </c:pt>
                <c:pt idx="16">
                  <c:v>15.8</c:v>
                </c:pt>
                <c:pt idx="17">
                  <c:v>16.68</c:v>
                </c:pt>
                <c:pt idx="18">
                  <c:v>17.54</c:v>
                </c:pt>
                <c:pt idx="19">
                  <c:v>18.399999999999999</c:v>
                </c:pt>
                <c:pt idx="20">
                  <c:v>19.239999999999998</c:v>
                </c:pt>
                <c:pt idx="21">
                  <c:v>20.079999999999998</c:v>
                </c:pt>
                <c:pt idx="22">
                  <c:v>20.91</c:v>
                </c:pt>
                <c:pt idx="23">
                  <c:v>21.72</c:v>
                </c:pt>
                <c:pt idx="24">
                  <c:v>22.53</c:v>
                </c:pt>
                <c:pt idx="25">
                  <c:v>23.32</c:v>
                </c:pt>
                <c:pt idx="26">
                  <c:v>24.11</c:v>
                </c:pt>
                <c:pt idx="27">
                  <c:v>24.88</c:v>
                </c:pt>
                <c:pt idx="28">
                  <c:v>25.63</c:v>
                </c:pt>
                <c:pt idx="29">
                  <c:v>26.38</c:v>
                </c:pt>
                <c:pt idx="30">
                  <c:v>27.11</c:v>
                </c:pt>
                <c:pt idx="31">
                  <c:v>27.83</c:v>
                </c:pt>
                <c:pt idx="32">
                  <c:v>28.53</c:v>
                </c:pt>
                <c:pt idx="33">
                  <c:v>29.22</c:v>
                </c:pt>
                <c:pt idx="34">
                  <c:v>29.89</c:v>
                </c:pt>
                <c:pt idx="35">
                  <c:v>30.55</c:v>
                </c:pt>
                <c:pt idx="36">
                  <c:v>31.19</c:v>
                </c:pt>
                <c:pt idx="37">
                  <c:v>31.81</c:v>
                </c:pt>
                <c:pt idx="38">
                  <c:v>32.42</c:v>
                </c:pt>
                <c:pt idx="39">
                  <c:v>33.01</c:v>
                </c:pt>
                <c:pt idx="40">
                  <c:v>33.57</c:v>
                </c:pt>
                <c:pt idx="41">
                  <c:v>34.119999999999997</c:v>
                </c:pt>
                <c:pt idx="42">
                  <c:v>34.65</c:v>
                </c:pt>
                <c:pt idx="43">
                  <c:v>35.159999999999997</c:v>
                </c:pt>
                <c:pt idx="44">
                  <c:v>35.65</c:v>
                </c:pt>
                <c:pt idx="45">
                  <c:v>36.11</c:v>
                </c:pt>
                <c:pt idx="46">
                  <c:v>36.549999999999997</c:v>
                </c:pt>
                <c:pt idx="47">
                  <c:v>36.97</c:v>
                </c:pt>
                <c:pt idx="48">
                  <c:v>37.369999999999997</c:v>
                </c:pt>
                <c:pt idx="49">
                  <c:v>37.74</c:v>
                </c:pt>
                <c:pt idx="50">
                  <c:v>38.090000000000003</c:v>
                </c:pt>
                <c:pt idx="51">
                  <c:v>38.409999999999997</c:v>
                </c:pt>
                <c:pt idx="52">
                  <c:v>38.700000000000003</c:v>
                </c:pt>
                <c:pt idx="53">
                  <c:v>38.97</c:v>
                </c:pt>
                <c:pt idx="54">
                  <c:v>39.22</c:v>
                </c:pt>
                <c:pt idx="55">
                  <c:v>39.44</c:v>
                </c:pt>
                <c:pt idx="56">
                  <c:v>39.619999999999997</c:v>
                </c:pt>
                <c:pt idx="57">
                  <c:v>39.79</c:v>
                </c:pt>
                <c:pt idx="58">
                  <c:v>39.92</c:v>
                </c:pt>
                <c:pt idx="59">
                  <c:v>40.03</c:v>
                </c:pt>
                <c:pt idx="60">
                  <c:v>40.11</c:v>
                </c:pt>
                <c:pt idx="61">
                  <c:v>40.15</c:v>
                </c:pt>
                <c:pt idx="62">
                  <c:v>40.18</c:v>
                </c:pt>
                <c:pt idx="63">
                  <c:v>40.17</c:v>
                </c:pt>
                <c:pt idx="64">
                  <c:v>40.130000000000003</c:v>
                </c:pt>
                <c:pt idx="65">
                  <c:v>40.07</c:v>
                </c:pt>
                <c:pt idx="66">
                  <c:v>39.979999999999997</c:v>
                </c:pt>
                <c:pt idx="67">
                  <c:v>39.86</c:v>
                </c:pt>
                <c:pt idx="68">
                  <c:v>39.71</c:v>
                </c:pt>
                <c:pt idx="69">
                  <c:v>39.53</c:v>
                </c:pt>
                <c:pt idx="70">
                  <c:v>39.33</c:v>
                </c:pt>
                <c:pt idx="71">
                  <c:v>39.1</c:v>
                </c:pt>
                <c:pt idx="72">
                  <c:v>38.840000000000003</c:v>
                </c:pt>
                <c:pt idx="73">
                  <c:v>38.56</c:v>
                </c:pt>
                <c:pt idx="74">
                  <c:v>38.25</c:v>
                </c:pt>
                <c:pt idx="75">
                  <c:v>37.909999999999997</c:v>
                </c:pt>
                <c:pt idx="76">
                  <c:v>37.549999999999997</c:v>
                </c:pt>
                <c:pt idx="77">
                  <c:v>37.17</c:v>
                </c:pt>
                <c:pt idx="78">
                  <c:v>36.76</c:v>
                </c:pt>
                <c:pt idx="79">
                  <c:v>36.33</c:v>
                </c:pt>
                <c:pt idx="80">
                  <c:v>35.869999999999997</c:v>
                </c:pt>
                <c:pt idx="81">
                  <c:v>35.4</c:v>
                </c:pt>
                <c:pt idx="82">
                  <c:v>34.9</c:v>
                </c:pt>
                <c:pt idx="83">
                  <c:v>34.380000000000003</c:v>
                </c:pt>
                <c:pt idx="84">
                  <c:v>33.840000000000003</c:v>
                </c:pt>
                <c:pt idx="85">
                  <c:v>33.28</c:v>
                </c:pt>
                <c:pt idx="86">
                  <c:v>32.71</c:v>
                </c:pt>
                <c:pt idx="87">
                  <c:v>32.11</c:v>
                </c:pt>
                <c:pt idx="88">
                  <c:v>31.49</c:v>
                </c:pt>
                <c:pt idx="89">
                  <c:v>30.86</c:v>
                </c:pt>
                <c:pt idx="90">
                  <c:v>30.21</c:v>
                </c:pt>
                <c:pt idx="91">
                  <c:v>29.55</c:v>
                </c:pt>
                <c:pt idx="92">
                  <c:v>28.87</c:v>
                </c:pt>
                <c:pt idx="93">
                  <c:v>28.17</c:v>
                </c:pt>
                <c:pt idx="94">
                  <c:v>27.46</c:v>
                </c:pt>
                <c:pt idx="95">
                  <c:v>26.73</c:v>
                </c:pt>
                <c:pt idx="96">
                  <c:v>26</c:v>
                </c:pt>
                <c:pt idx="97">
                  <c:v>25.24</c:v>
                </c:pt>
                <c:pt idx="98">
                  <c:v>24.48</c:v>
                </c:pt>
                <c:pt idx="99">
                  <c:v>23.7</c:v>
                </c:pt>
                <c:pt idx="100">
                  <c:v>22.91</c:v>
                </c:pt>
                <c:pt idx="101">
                  <c:v>22.11</c:v>
                </c:pt>
                <c:pt idx="102">
                  <c:v>21.3</c:v>
                </c:pt>
                <c:pt idx="103">
                  <c:v>20.48</c:v>
                </c:pt>
                <c:pt idx="104">
                  <c:v>19.649999999999999</c:v>
                </c:pt>
                <c:pt idx="105">
                  <c:v>18.809999999999999</c:v>
                </c:pt>
                <c:pt idx="106">
                  <c:v>17.95</c:v>
                </c:pt>
                <c:pt idx="107">
                  <c:v>17.09</c:v>
                </c:pt>
                <c:pt idx="108">
                  <c:v>16.23</c:v>
                </c:pt>
                <c:pt idx="109">
                  <c:v>15.35</c:v>
                </c:pt>
                <c:pt idx="110">
                  <c:v>14.46</c:v>
                </c:pt>
                <c:pt idx="111">
                  <c:v>13.57</c:v>
                </c:pt>
                <c:pt idx="112">
                  <c:v>12.67</c:v>
                </c:pt>
                <c:pt idx="113">
                  <c:v>11.76</c:v>
                </c:pt>
                <c:pt idx="114">
                  <c:v>10.85</c:v>
                </c:pt>
                <c:pt idx="115">
                  <c:v>9.92</c:v>
                </c:pt>
                <c:pt idx="116">
                  <c:v>9</c:v>
                </c:pt>
                <c:pt idx="117">
                  <c:v>8.06</c:v>
                </c:pt>
                <c:pt idx="118">
                  <c:v>7.12</c:v>
                </c:pt>
                <c:pt idx="119">
                  <c:v>6.18</c:v>
                </c:pt>
                <c:pt idx="120">
                  <c:v>5.22</c:v>
                </c:pt>
                <c:pt idx="121">
                  <c:v>4.2699999999999996</c:v>
                </c:pt>
                <c:pt idx="122">
                  <c:v>3.31</c:v>
                </c:pt>
                <c:pt idx="123">
                  <c:v>2.34</c:v>
                </c:pt>
                <c:pt idx="124">
                  <c:v>1.37</c:v>
                </c:pt>
                <c:pt idx="125">
                  <c:v>0.39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C62-46D2-9423-101F25D3BE98}"/>
            </c:ext>
          </c:extLst>
        </c:ser>
        <c:ser>
          <c:idx val="1"/>
          <c:order val="1"/>
          <c:tx>
            <c:v>   Solar elevation at AM 1.5</c:v>
          </c:tx>
          <c:spPr>
            <a:ln w="31750" cap="rnd">
              <a:solidFill>
                <a:srgbClr val="00B05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'Sun position'!$E$4:$E$5</c:f>
              <c:numCache>
                <c:formatCode>General</c:formatCode>
                <c:ptCount val="2"/>
                <c:pt idx="0">
                  <c:v>0.44</c:v>
                </c:pt>
                <c:pt idx="1">
                  <c:v>0.63500000000000001</c:v>
                </c:pt>
              </c:numCache>
            </c:numRef>
          </c:xVal>
          <c:yVal>
            <c:numRef>
              <c:f>'Sun position'!$F$4:$F$5</c:f>
              <c:numCache>
                <c:formatCode>General</c:formatCode>
                <c:ptCount val="2"/>
                <c:pt idx="0">
                  <c:v>41.8</c:v>
                </c:pt>
                <c:pt idx="1">
                  <c:v>41.8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C62-46D2-9423-101F25D3BE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1635023"/>
        <c:axId val="1050800959"/>
      </c:scatterChart>
      <c:scatterChart>
        <c:scatterStyle val="lineMarker"/>
        <c:varyColors val="0"/>
        <c:ser>
          <c:idx val="2"/>
          <c:order val="2"/>
          <c:tx>
            <c:v>   Direct normal irradiance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4"/>
            <c:spPr>
              <a:solidFill>
                <a:srgbClr val="FF6600"/>
              </a:solidFill>
              <a:ln w="3175">
                <a:solidFill>
                  <a:srgbClr val="C00000"/>
                </a:solidFill>
              </a:ln>
              <a:effectLst/>
            </c:spPr>
          </c:marker>
          <c:xVal>
            <c:numRef>
              <c:f>'Sonbesie data'!$B$2:$B$365</c:f>
              <c:numCache>
                <c:formatCode>h:mm:ss</c:formatCode>
                <c:ptCount val="364"/>
                <c:pt idx="0">
                  <c:v>0.45624999999999999</c:v>
                </c:pt>
                <c:pt idx="1">
                  <c:v>0.45694444444444443</c:v>
                </c:pt>
                <c:pt idx="2">
                  <c:v>0.45763888888888887</c:v>
                </c:pt>
                <c:pt idx="3">
                  <c:v>0.45833333333333331</c:v>
                </c:pt>
                <c:pt idx="4">
                  <c:v>0.45902777777777776</c:v>
                </c:pt>
                <c:pt idx="5">
                  <c:v>0.4597222222222222</c:v>
                </c:pt>
                <c:pt idx="6">
                  <c:v>0.46041666666666664</c:v>
                </c:pt>
                <c:pt idx="7">
                  <c:v>0.46111111111111114</c:v>
                </c:pt>
                <c:pt idx="8">
                  <c:v>0.46180555555555558</c:v>
                </c:pt>
                <c:pt idx="9">
                  <c:v>0.46250000000000002</c:v>
                </c:pt>
                <c:pt idx="10">
                  <c:v>0.46319444444444446</c:v>
                </c:pt>
                <c:pt idx="11">
                  <c:v>0.46388888888888891</c:v>
                </c:pt>
                <c:pt idx="12">
                  <c:v>0.46458333333333335</c:v>
                </c:pt>
                <c:pt idx="13">
                  <c:v>0.46527777777777779</c:v>
                </c:pt>
                <c:pt idx="14">
                  <c:v>0.46597222222222223</c:v>
                </c:pt>
                <c:pt idx="15">
                  <c:v>0.46666666666666667</c:v>
                </c:pt>
                <c:pt idx="16">
                  <c:v>0.46736111111111112</c:v>
                </c:pt>
                <c:pt idx="17">
                  <c:v>0.46805555555555556</c:v>
                </c:pt>
                <c:pt idx="18">
                  <c:v>0.46875</c:v>
                </c:pt>
                <c:pt idx="19">
                  <c:v>0.46944444444444444</c:v>
                </c:pt>
                <c:pt idx="20">
                  <c:v>0.47013888888888888</c:v>
                </c:pt>
                <c:pt idx="21">
                  <c:v>0.47083333333333333</c:v>
                </c:pt>
                <c:pt idx="22">
                  <c:v>0.47152777777777777</c:v>
                </c:pt>
                <c:pt idx="23">
                  <c:v>0.47222222222222221</c:v>
                </c:pt>
                <c:pt idx="24">
                  <c:v>0.47291666666666665</c:v>
                </c:pt>
                <c:pt idx="25">
                  <c:v>0.47361111111111109</c:v>
                </c:pt>
                <c:pt idx="26">
                  <c:v>0.47430555555555554</c:v>
                </c:pt>
                <c:pt idx="27">
                  <c:v>0.47499999999999998</c:v>
                </c:pt>
                <c:pt idx="28">
                  <c:v>0.47569444444444442</c:v>
                </c:pt>
                <c:pt idx="29">
                  <c:v>0.47638888888888886</c:v>
                </c:pt>
                <c:pt idx="30">
                  <c:v>0.47708333333333336</c:v>
                </c:pt>
                <c:pt idx="31">
                  <c:v>0.4777777777777778</c:v>
                </c:pt>
                <c:pt idx="32">
                  <c:v>0.47847222222222224</c:v>
                </c:pt>
                <c:pt idx="33">
                  <c:v>0.47916666666666669</c:v>
                </c:pt>
                <c:pt idx="34">
                  <c:v>0.47986111111111113</c:v>
                </c:pt>
                <c:pt idx="35">
                  <c:v>0.48055555555555557</c:v>
                </c:pt>
                <c:pt idx="36">
                  <c:v>0.48125000000000001</c:v>
                </c:pt>
                <c:pt idx="37">
                  <c:v>0.48194444444444445</c:v>
                </c:pt>
                <c:pt idx="38">
                  <c:v>0.4826388888888889</c:v>
                </c:pt>
                <c:pt idx="39">
                  <c:v>0.48333333333333334</c:v>
                </c:pt>
                <c:pt idx="40">
                  <c:v>0.48402777777777778</c:v>
                </c:pt>
                <c:pt idx="41">
                  <c:v>0.48472222222222222</c:v>
                </c:pt>
                <c:pt idx="42">
                  <c:v>0.48541666666666666</c:v>
                </c:pt>
                <c:pt idx="43">
                  <c:v>0.4861111111111111</c:v>
                </c:pt>
                <c:pt idx="44">
                  <c:v>0.48680555555555555</c:v>
                </c:pt>
                <c:pt idx="45">
                  <c:v>0.48749999999999999</c:v>
                </c:pt>
                <c:pt idx="46">
                  <c:v>0.48819444444444443</c:v>
                </c:pt>
                <c:pt idx="47">
                  <c:v>0.48888888888888887</c:v>
                </c:pt>
                <c:pt idx="48">
                  <c:v>0.48958333333333331</c:v>
                </c:pt>
                <c:pt idx="49">
                  <c:v>0.49027777777777776</c:v>
                </c:pt>
                <c:pt idx="50">
                  <c:v>0.4909722222222222</c:v>
                </c:pt>
                <c:pt idx="51">
                  <c:v>0.49166666666666664</c:v>
                </c:pt>
                <c:pt idx="52">
                  <c:v>0.49236111111111114</c:v>
                </c:pt>
                <c:pt idx="53">
                  <c:v>0.49305555555555558</c:v>
                </c:pt>
                <c:pt idx="54">
                  <c:v>0.49375000000000002</c:v>
                </c:pt>
                <c:pt idx="55">
                  <c:v>0.49444444444444446</c:v>
                </c:pt>
                <c:pt idx="56">
                  <c:v>0.49513888888888891</c:v>
                </c:pt>
                <c:pt idx="57">
                  <c:v>0.49583333333333335</c:v>
                </c:pt>
                <c:pt idx="58">
                  <c:v>0.49652777777777779</c:v>
                </c:pt>
                <c:pt idx="59">
                  <c:v>0.49722222222222223</c:v>
                </c:pt>
                <c:pt idx="60">
                  <c:v>0.49791666666666667</c:v>
                </c:pt>
                <c:pt idx="61">
                  <c:v>0.49861111111111112</c:v>
                </c:pt>
                <c:pt idx="62">
                  <c:v>0.49930555555555556</c:v>
                </c:pt>
                <c:pt idx="63">
                  <c:v>0.5</c:v>
                </c:pt>
                <c:pt idx="64">
                  <c:v>0.50069444444444444</c:v>
                </c:pt>
                <c:pt idx="65">
                  <c:v>0.50138888888888888</c:v>
                </c:pt>
                <c:pt idx="66">
                  <c:v>0.50208333333333333</c:v>
                </c:pt>
                <c:pt idx="67">
                  <c:v>0.50277777777777777</c:v>
                </c:pt>
                <c:pt idx="68">
                  <c:v>0.50347222222222221</c:v>
                </c:pt>
                <c:pt idx="69">
                  <c:v>0.50416666666666665</c:v>
                </c:pt>
                <c:pt idx="70">
                  <c:v>0.50486111111111109</c:v>
                </c:pt>
                <c:pt idx="71">
                  <c:v>0.50555555555555554</c:v>
                </c:pt>
                <c:pt idx="72">
                  <c:v>0.50624999999999998</c:v>
                </c:pt>
                <c:pt idx="73">
                  <c:v>0.50694444444444442</c:v>
                </c:pt>
                <c:pt idx="74">
                  <c:v>0.50763888888888886</c:v>
                </c:pt>
                <c:pt idx="75">
                  <c:v>0.5083333333333333</c:v>
                </c:pt>
                <c:pt idx="76">
                  <c:v>0.50902777777777775</c:v>
                </c:pt>
                <c:pt idx="77">
                  <c:v>0.50972222222222219</c:v>
                </c:pt>
                <c:pt idx="78">
                  <c:v>0.51041666666666663</c:v>
                </c:pt>
                <c:pt idx="79">
                  <c:v>0.51111111111111107</c:v>
                </c:pt>
                <c:pt idx="80">
                  <c:v>0.51180555555555551</c:v>
                </c:pt>
                <c:pt idx="81">
                  <c:v>0.51249999999999996</c:v>
                </c:pt>
                <c:pt idx="82">
                  <c:v>0.5131944444444444</c:v>
                </c:pt>
                <c:pt idx="83">
                  <c:v>0.51388888888888884</c:v>
                </c:pt>
                <c:pt idx="84">
                  <c:v>0.51458333333333328</c:v>
                </c:pt>
                <c:pt idx="85">
                  <c:v>0.51527777777777772</c:v>
                </c:pt>
                <c:pt idx="86">
                  <c:v>0.51597222222222228</c:v>
                </c:pt>
                <c:pt idx="87">
                  <c:v>0.51666666666666672</c:v>
                </c:pt>
                <c:pt idx="88">
                  <c:v>0.51736111111111116</c:v>
                </c:pt>
                <c:pt idx="89">
                  <c:v>0.5180555555555556</c:v>
                </c:pt>
                <c:pt idx="90">
                  <c:v>0.51875000000000004</c:v>
                </c:pt>
                <c:pt idx="91">
                  <c:v>0.51944444444444449</c:v>
                </c:pt>
                <c:pt idx="92">
                  <c:v>0.52013888888888893</c:v>
                </c:pt>
                <c:pt idx="93">
                  <c:v>0.52083333333333337</c:v>
                </c:pt>
                <c:pt idx="94">
                  <c:v>0.52152777777777781</c:v>
                </c:pt>
                <c:pt idx="95">
                  <c:v>0.52222222222222225</c:v>
                </c:pt>
                <c:pt idx="96">
                  <c:v>0.5229166666666667</c:v>
                </c:pt>
                <c:pt idx="97">
                  <c:v>0.52361111111111114</c:v>
                </c:pt>
                <c:pt idx="98">
                  <c:v>0.52430555555555558</c:v>
                </c:pt>
                <c:pt idx="99">
                  <c:v>0.52500000000000002</c:v>
                </c:pt>
                <c:pt idx="100">
                  <c:v>0.52569444444444446</c:v>
                </c:pt>
                <c:pt idx="101">
                  <c:v>0.52638888888888891</c:v>
                </c:pt>
                <c:pt idx="102">
                  <c:v>0.52708333333333335</c:v>
                </c:pt>
                <c:pt idx="103">
                  <c:v>0.52777777777777779</c:v>
                </c:pt>
                <c:pt idx="104">
                  <c:v>0.52847222222222223</c:v>
                </c:pt>
                <c:pt idx="105">
                  <c:v>0.52916666666666667</c:v>
                </c:pt>
                <c:pt idx="106">
                  <c:v>0.52986111111111112</c:v>
                </c:pt>
                <c:pt idx="107">
                  <c:v>0.53055555555555556</c:v>
                </c:pt>
                <c:pt idx="108">
                  <c:v>0.53125</c:v>
                </c:pt>
                <c:pt idx="109">
                  <c:v>0.53194444444444444</c:v>
                </c:pt>
                <c:pt idx="110">
                  <c:v>0.53263888888888888</c:v>
                </c:pt>
                <c:pt idx="111">
                  <c:v>0.53333333333333333</c:v>
                </c:pt>
                <c:pt idx="112">
                  <c:v>0.53402777777777777</c:v>
                </c:pt>
                <c:pt idx="113">
                  <c:v>0.53472222222222221</c:v>
                </c:pt>
                <c:pt idx="114">
                  <c:v>0.53541666666666665</c:v>
                </c:pt>
                <c:pt idx="115">
                  <c:v>0.53611111111111109</c:v>
                </c:pt>
                <c:pt idx="116">
                  <c:v>0.53680555555555554</c:v>
                </c:pt>
                <c:pt idx="117">
                  <c:v>0.53749999999999998</c:v>
                </c:pt>
                <c:pt idx="118">
                  <c:v>0.53819444444444442</c:v>
                </c:pt>
                <c:pt idx="119">
                  <c:v>0.53888888888888886</c:v>
                </c:pt>
                <c:pt idx="120">
                  <c:v>0.5395833333333333</c:v>
                </c:pt>
                <c:pt idx="121">
                  <c:v>0.54027777777777775</c:v>
                </c:pt>
                <c:pt idx="122">
                  <c:v>0.54097222222222219</c:v>
                </c:pt>
                <c:pt idx="123">
                  <c:v>0.54166666666666663</c:v>
                </c:pt>
                <c:pt idx="124">
                  <c:v>0.54236111111111107</c:v>
                </c:pt>
                <c:pt idx="125">
                  <c:v>0.54305555555555551</c:v>
                </c:pt>
                <c:pt idx="126">
                  <c:v>0.54374999999999996</c:v>
                </c:pt>
                <c:pt idx="127">
                  <c:v>0.5444444444444444</c:v>
                </c:pt>
                <c:pt idx="128">
                  <c:v>0.54513888888888884</c:v>
                </c:pt>
                <c:pt idx="129">
                  <c:v>0.54583333333333328</c:v>
                </c:pt>
                <c:pt idx="130">
                  <c:v>0.54652777777777772</c:v>
                </c:pt>
                <c:pt idx="131">
                  <c:v>0.54722222222222228</c:v>
                </c:pt>
                <c:pt idx="132">
                  <c:v>0.54791666666666672</c:v>
                </c:pt>
                <c:pt idx="133">
                  <c:v>0.54861111111111116</c:v>
                </c:pt>
                <c:pt idx="134">
                  <c:v>0.5493055555555556</c:v>
                </c:pt>
                <c:pt idx="135">
                  <c:v>0.55000000000000004</c:v>
                </c:pt>
                <c:pt idx="136">
                  <c:v>0.55069444444444449</c:v>
                </c:pt>
                <c:pt idx="137">
                  <c:v>0.55138888888888893</c:v>
                </c:pt>
                <c:pt idx="138">
                  <c:v>0.55208333333333337</c:v>
                </c:pt>
                <c:pt idx="139">
                  <c:v>0.55277777777777781</c:v>
                </c:pt>
                <c:pt idx="140">
                  <c:v>0.55347222222222225</c:v>
                </c:pt>
                <c:pt idx="141">
                  <c:v>0.5541666666666667</c:v>
                </c:pt>
                <c:pt idx="142">
                  <c:v>0.55486111111111114</c:v>
                </c:pt>
                <c:pt idx="143">
                  <c:v>0.55555555555555558</c:v>
                </c:pt>
                <c:pt idx="144">
                  <c:v>0.55625000000000002</c:v>
                </c:pt>
                <c:pt idx="145">
                  <c:v>0.55694444444444446</c:v>
                </c:pt>
                <c:pt idx="146">
                  <c:v>0.55763888888888891</c:v>
                </c:pt>
                <c:pt idx="147">
                  <c:v>0.55833333333333335</c:v>
                </c:pt>
                <c:pt idx="148">
                  <c:v>0.55902777777777779</c:v>
                </c:pt>
                <c:pt idx="149">
                  <c:v>0.55972222222222223</c:v>
                </c:pt>
                <c:pt idx="150">
                  <c:v>0.56041666666666667</c:v>
                </c:pt>
                <c:pt idx="151">
                  <c:v>0.56111111111111112</c:v>
                </c:pt>
                <c:pt idx="152">
                  <c:v>0.56180555555555556</c:v>
                </c:pt>
                <c:pt idx="153">
                  <c:v>0.5625</c:v>
                </c:pt>
                <c:pt idx="154">
                  <c:v>0.56319444444444444</c:v>
                </c:pt>
                <c:pt idx="155">
                  <c:v>0.56388888888888888</c:v>
                </c:pt>
                <c:pt idx="156">
                  <c:v>0.56458333333333333</c:v>
                </c:pt>
                <c:pt idx="157">
                  <c:v>0.56527777777777777</c:v>
                </c:pt>
                <c:pt idx="158">
                  <c:v>0.56597222222222221</c:v>
                </c:pt>
                <c:pt idx="159">
                  <c:v>0.56666666666666665</c:v>
                </c:pt>
                <c:pt idx="160">
                  <c:v>0.56736111111111109</c:v>
                </c:pt>
                <c:pt idx="161">
                  <c:v>0.56805555555555554</c:v>
                </c:pt>
                <c:pt idx="162">
                  <c:v>0.56874999999999998</c:v>
                </c:pt>
                <c:pt idx="163">
                  <c:v>0.56944444444444442</c:v>
                </c:pt>
                <c:pt idx="164">
                  <c:v>0.57013888888888886</c:v>
                </c:pt>
                <c:pt idx="165">
                  <c:v>0.5708333333333333</c:v>
                </c:pt>
                <c:pt idx="166">
                  <c:v>0.57152777777777775</c:v>
                </c:pt>
                <c:pt idx="167">
                  <c:v>0.57222222222222219</c:v>
                </c:pt>
                <c:pt idx="168">
                  <c:v>0.57291666666666663</c:v>
                </c:pt>
                <c:pt idx="169">
                  <c:v>0.57361111111111107</c:v>
                </c:pt>
                <c:pt idx="170">
                  <c:v>0.57430555555555551</c:v>
                </c:pt>
                <c:pt idx="171">
                  <c:v>0.57499999999999996</c:v>
                </c:pt>
                <c:pt idx="172">
                  <c:v>0.5756944444444444</c:v>
                </c:pt>
                <c:pt idx="173">
                  <c:v>0.57638888888888884</c:v>
                </c:pt>
                <c:pt idx="174">
                  <c:v>0.57708333333333328</c:v>
                </c:pt>
                <c:pt idx="175">
                  <c:v>0.57777777777777772</c:v>
                </c:pt>
                <c:pt idx="176">
                  <c:v>0.57847222222222228</c:v>
                </c:pt>
                <c:pt idx="177">
                  <c:v>0.57916666666666672</c:v>
                </c:pt>
                <c:pt idx="178">
                  <c:v>0.57986111111111116</c:v>
                </c:pt>
                <c:pt idx="179">
                  <c:v>0.5805555555555556</c:v>
                </c:pt>
                <c:pt idx="180">
                  <c:v>0.58125000000000004</c:v>
                </c:pt>
                <c:pt idx="181">
                  <c:v>0.58194444444444449</c:v>
                </c:pt>
                <c:pt idx="182">
                  <c:v>0.58263888888888893</c:v>
                </c:pt>
                <c:pt idx="183">
                  <c:v>0.58333333333333337</c:v>
                </c:pt>
                <c:pt idx="184">
                  <c:v>0.58402777777777781</c:v>
                </c:pt>
                <c:pt idx="185">
                  <c:v>0.58472222222222225</c:v>
                </c:pt>
                <c:pt idx="186">
                  <c:v>0.5854166666666667</c:v>
                </c:pt>
                <c:pt idx="187">
                  <c:v>0.58611111111111114</c:v>
                </c:pt>
                <c:pt idx="188">
                  <c:v>0.58680555555555558</c:v>
                </c:pt>
                <c:pt idx="189">
                  <c:v>0.58750000000000002</c:v>
                </c:pt>
                <c:pt idx="190">
                  <c:v>0.58819444444444446</c:v>
                </c:pt>
                <c:pt idx="191">
                  <c:v>0.58888888888888891</c:v>
                </c:pt>
                <c:pt idx="192">
                  <c:v>0.58958333333333335</c:v>
                </c:pt>
                <c:pt idx="193">
                  <c:v>0.59027777777777779</c:v>
                </c:pt>
                <c:pt idx="194">
                  <c:v>0.59097222222222223</c:v>
                </c:pt>
                <c:pt idx="195">
                  <c:v>0.59166666666666667</c:v>
                </c:pt>
                <c:pt idx="196">
                  <c:v>0.59236111111111112</c:v>
                </c:pt>
                <c:pt idx="197">
                  <c:v>0.59305555555555556</c:v>
                </c:pt>
                <c:pt idx="198">
                  <c:v>0.59375</c:v>
                </c:pt>
                <c:pt idx="199">
                  <c:v>0.59444444444444444</c:v>
                </c:pt>
                <c:pt idx="200">
                  <c:v>0.59513888888888888</c:v>
                </c:pt>
                <c:pt idx="201">
                  <c:v>0.59583333333333333</c:v>
                </c:pt>
                <c:pt idx="202">
                  <c:v>0.59652777777777777</c:v>
                </c:pt>
                <c:pt idx="203">
                  <c:v>0.59722222222222221</c:v>
                </c:pt>
                <c:pt idx="204">
                  <c:v>0.59791666666666665</c:v>
                </c:pt>
                <c:pt idx="205">
                  <c:v>0.59861111111111109</c:v>
                </c:pt>
                <c:pt idx="206">
                  <c:v>0.59930555555555554</c:v>
                </c:pt>
                <c:pt idx="207">
                  <c:v>0.6</c:v>
                </c:pt>
                <c:pt idx="208">
                  <c:v>0.60069444444444442</c:v>
                </c:pt>
                <c:pt idx="209">
                  <c:v>0.60138888888888886</c:v>
                </c:pt>
                <c:pt idx="210">
                  <c:v>0.6020833333333333</c:v>
                </c:pt>
                <c:pt idx="211">
                  <c:v>0.60277777777777775</c:v>
                </c:pt>
                <c:pt idx="212">
                  <c:v>0.60347222222222219</c:v>
                </c:pt>
                <c:pt idx="213">
                  <c:v>0.60416666666666663</c:v>
                </c:pt>
                <c:pt idx="214">
                  <c:v>0.60486111111111107</c:v>
                </c:pt>
                <c:pt idx="215">
                  <c:v>0.60555555555555551</c:v>
                </c:pt>
                <c:pt idx="216">
                  <c:v>0.60624999999999996</c:v>
                </c:pt>
                <c:pt idx="217">
                  <c:v>0.6069444444444444</c:v>
                </c:pt>
                <c:pt idx="218">
                  <c:v>0.60763888888888884</c:v>
                </c:pt>
                <c:pt idx="219">
                  <c:v>0.60833333333333328</c:v>
                </c:pt>
                <c:pt idx="220">
                  <c:v>0.60902777777777772</c:v>
                </c:pt>
                <c:pt idx="221">
                  <c:v>0.60972222222222228</c:v>
                </c:pt>
                <c:pt idx="222">
                  <c:v>0.61041666666666672</c:v>
                </c:pt>
                <c:pt idx="223">
                  <c:v>0.61111111111111116</c:v>
                </c:pt>
                <c:pt idx="224">
                  <c:v>0.6118055555555556</c:v>
                </c:pt>
                <c:pt idx="225">
                  <c:v>0.61250000000000004</c:v>
                </c:pt>
                <c:pt idx="226">
                  <c:v>0.61319444444444449</c:v>
                </c:pt>
                <c:pt idx="227">
                  <c:v>0.61388888888888893</c:v>
                </c:pt>
                <c:pt idx="228">
                  <c:v>0.61458333333333337</c:v>
                </c:pt>
                <c:pt idx="229">
                  <c:v>0.61527777777777781</c:v>
                </c:pt>
                <c:pt idx="230">
                  <c:v>0.61597222222222225</c:v>
                </c:pt>
                <c:pt idx="231">
                  <c:v>0.6166666666666667</c:v>
                </c:pt>
                <c:pt idx="232">
                  <c:v>0.61736111111111114</c:v>
                </c:pt>
                <c:pt idx="233">
                  <c:v>0.61805555555555558</c:v>
                </c:pt>
                <c:pt idx="234">
                  <c:v>0.61875000000000002</c:v>
                </c:pt>
                <c:pt idx="235">
                  <c:v>0.61944444444444446</c:v>
                </c:pt>
                <c:pt idx="236">
                  <c:v>0.62013888888888891</c:v>
                </c:pt>
                <c:pt idx="237">
                  <c:v>0.62083333333333335</c:v>
                </c:pt>
                <c:pt idx="238">
                  <c:v>0.62152777777777779</c:v>
                </c:pt>
                <c:pt idx="239">
                  <c:v>0.62222222222222223</c:v>
                </c:pt>
                <c:pt idx="240">
                  <c:v>0.62291666666666667</c:v>
                </c:pt>
                <c:pt idx="241">
                  <c:v>0.62361111111111112</c:v>
                </c:pt>
                <c:pt idx="242">
                  <c:v>0.62430555555555556</c:v>
                </c:pt>
                <c:pt idx="243">
                  <c:v>0.625</c:v>
                </c:pt>
                <c:pt idx="244">
                  <c:v>0.62569444444444444</c:v>
                </c:pt>
                <c:pt idx="245">
                  <c:v>0.62638888888888888</c:v>
                </c:pt>
                <c:pt idx="246">
                  <c:v>0.62708333333333333</c:v>
                </c:pt>
                <c:pt idx="247">
                  <c:v>0.62777777777777777</c:v>
                </c:pt>
                <c:pt idx="248">
                  <c:v>0.62847222222222221</c:v>
                </c:pt>
                <c:pt idx="249">
                  <c:v>0.62916666666666665</c:v>
                </c:pt>
                <c:pt idx="250">
                  <c:v>0.62986111111111109</c:v>
                </c:pt>
                <c:pt idx="251">
                  <c:v>0.63055555555555554</c:v>
                </c:pt>
                <c:pt idx="252">
                  <c:v>0.63124999999999998</c:v>
                </c:pt>
                <c:pt idx="253">
                  <c:v>0.63194444444444442</c:v>
                </c:pt>
                <c:pt idx="254">
                  <c:v>0.63263888888888886</c:v>
                </c:pt>
                <c:pt idx="255">
                  <c:v>0.6333333333333333</c:v>
                </c:pt>
                <c:pt idx="256">
                  <c:v>0.63402777777777775</c:v>
                </c:pt>
                <c:pt idx="257">
                  <c:v>0.63472222222222219</c:v>
                </c:pt>
                <c:pt idx="258">
                  <c:v>0.63541666666666663</c:v>
                </c:pt>
                <c:pt idx="259">
                  <c:v>0.63611111111111107</c:v>
                </c:pt>
                <c:pt idx="260">
                  <c:v>0.63680555555555551</c:v>
                </c:pt>
                <c:pt idx="261">
                  <c:v>0.63749999999999996</c:v>
                </c:pt>
                <c:pt idx="262">
                  <c:v>0.6381944444444444</c:v>
                </c:pt>
                <c:pt idx="263">
                  <c:v>0.63888888888888884</c:v>
                </c:pt>
                <c:pt idx="264">
                  <c:v>0.63958333333333328</c:v>
                </c:pt>
                <c:pt idx="265">
                  <c:v>0.64027777777777772</c:v>
                </c:pt>
                <c:pt idx="266">
                  <c:v>0.64097222222222228</c:v>
                </c:pt>
                <c:pt idx="267">
                  <c:v>0.64166666666666672</c:v>
                </c:pt>
                <c:pt idx="268">
                  <c:v>0.64236111111111116</c:v>
                </c:pt>
                <c:pt idx="269">
                  <c:v>0.6430555555555556</c:v>
                </c:pt>
                <c:pt idx="270">
                  <c:v>0.64375000000000004</c:v>
                </c:pt>
                <c:pt idx="271">
                  <c:v>0.64444444444444449</c:v>
                </c:pt>
                <c:pt idx="272">
                  <c:v>0.64513888888888893</c:v>
                </c:pt>
                <c:pt idx="273">
                  <c:v>0.64583333333333337</c:v>
                </c:pt>
                <c:pt idx="274">
                  <c:v>0.64652777777777781</c:v>
                </c:pt>
                <c:pt idx="275">
                  <c:v>0.64722222222222225</c:v>
                </c:pt>
                <c:pt idx="276">
                  <c:v>0.6479166666666667</c:v>
                </c:pt>
                <c:pt idx="277">
                  <c:v>0.64861111111111114</c:v>
                </c:pt>
                <c:pt idx="278">
                  <c:v>0.64930555555555558</c:v>
                </c:pt>
                <c:pt idx="279">
                  <c:v>0.65</c:v>
                </c:pt>
                <c:pt idx="280">
                  <c:v>0.65069444444444446</c:v>
                </c:pt>
                <c:pt idx="281">
                  <c:v>0.65138888888888891</c:v>
                </c:pt>
                <c:pt idx="282">
                  <c:v>0.65208333333333335</c:v>
                </c:pt>
                <c:pt idx="283">
                  <c:v>0.65277777777777779</c:v>
                </c:pt>
                <c:pt idx="284">
                  <c:v>0.65347222222222223</c:v>
                </c:pt>
                <c:pt idx="285">
                  <c:v>0.65416666666666667</c:v>
                </c:pt>
                <c:pt idx="286">
                  <c:v>0.65486111111111112</c:v>
                </c:pt>
                <c:pt idx="287">
                  <c:v>0.65555555555555556</c:v>
                </c:pt>
                <c:pt idx="288">
                  <c:v>0.65625</c:v>
                </c:pt>
                <c:pt idx="289">
                  <c:v>0.65694444444444444</c:v>
                </c:pt>
                <c:pt idx="290">
                  <c:v>0.65763888888888888</c:v>
                </c:pt>
                <c:pt idx="291">
                  <c:v>0.65833333333333333</c:v>
                </c:pt>
                <c:pt idx="292">
                  <c:v>0.65902777777777777</c:v>
                </c:pt>
                <c:pt idx="293">
                  <c:v>0.65972222222222221</c:v>
                </c:pt>
                <c:pt idx="294">
                  <c:v>0.66041666666666665</c:v>
                </c:pt>
                <c:pt idx="295">
                  <c:v>0.66111111111111109</c:v>
                </c:pt>
                <c:pt idx="296">
                  <c:v>0.66180555555555554</c:v>
                </c:pt>
                <c:pt idx="297">
                  <c:v>0.66249999999999998</c:v>
                </c:pt>
                <c:pt idx="298">
                  <c:v>0.66319444444444442</c:v>
                </c:pt>
                <c:pt idx="299">
                  <c:v>0.66388888888888886</c:v>
                </c:pt>
                <c:pt idx="300">
                  <c:v>0.6645833333333333</c:v>
                </c:pt>
                <c:pt idx="301">
                  <c:v>0.66527777777777775</c:v>
                </c:pt>
                <c:pt idx="302">
                  <c:v>0.66597222222222219</c:v>
                </c:pt>
                <c:pt idx="303">
                  <c:v>0.66666666666666663</c:v>
                </c:pt>
                <c:pt idx="304">
                  <c:v>0.66736111111111107</c:v>
                </c:pt>
                <c:pt idx="305">
                  <c:v>0.66805555555555551</c:v>
                </c:pt>
                <c:pt idx="306">
                  <c:v>0.66874999999999996</c:v>
                </c:pt>
                <c:pt idx="307">
                  <c:v>0.6694444444444444</c:v>
                </c:pt>
                <c:pt idx="308">
                  <c:v>0.67013888888888884</c:v>
                </c:pt>
                <c:pt idx="309">
                  <c:v>0.67083333333333328</c:v>
                </c:pt>
                <c:pt idx="310">
                  <c:v>0.67152777777777772</c:v>
                </c:pt>
                <c:pt idx="311">
                  <c:v>0.67222222222222228</c:v>
                </c:pt>
                <c:pt idx="312">
                  <c:v>0.67291666666666672</c:v>
                </c:pt>
                <c:pt idx="313">
                  <c:v>0.67361111111111116</c:v>
                </c:pt>
                <c:pt idx="314">
                  <c:v>0.6743055555555556</c:v>
                </c:pt>
                <c:pt idx="315">
                  <c:v>0.67500000000000004</c:v>
                </c:pt>
                <c:pt idx="316">
                  <c:v>0.67569444444444449</c:v>
                </c:pt>
                <c:pt idx="317">
                  <c:v>0.67638888888888893</c:v>
                </c:pt>
                <c:pt idx="318">
                  <c:v>0.67708333333333337</c:v>
                </c:pt>
                <c:pt idx="319">
                  <c:v>0.67777777777777781</c:v>
                </c:pt>
                <c:pt idx="320">
                  <c:v>0.67847222222222225</c:v>
                </c:pt>
                <c:pt idx="321">
                  <c:v>0.6791666666666667</c:v>
                </c:pt>
                <c:pt idx="322">
                  <c:v>0.67986111111111114</c:v>
                </c:pt>
                <c:pt idx="323">
                  <c:v>0.68055555555555558</c:v>
                </c:pt>
                <c:pt idx="324">
                  <c:v>0.68125000000000002</c:v>
                </c:pt>
                <c:pt idx="325">
                  <c:v>0.68194444444444446</c:v>
                </c:pt>
                <c:pt idx="326">
                  <c:v>0.68263888888888891</c:v>
                </c:pt>
                <c:pt idx="327">
                  <c:v>0.68333333333333335</c:v>
                </c:pt>
                <c:pt idx="328">
                  <c:v>0.68402777777777779</c:v>
                </c:pt>
                <c:pt idx="329">
                  <c:v>0.68472222222222223</c:v>
                </c:pt>
                <c:pt idx="330">
                  <c:v>0.68541666666666667</c:v>
                </c:pt>
                <c:pt idx="331">
                  <c:v>0.68611111111111112</c:v>
                </c:pt>
                <c:pt idx="332">
                  <c:v>0.68680555555555556</c:v>
                </c:pt>
                <c:pt idx="333">
                  <c:v>0.6875</c:v>
                </c:pt>
                <c:pt idx="334">
                  <c:v>0.68819444444444444</c:v>
                </c:pt>
                <c:pt idx="335">
                  <c:v>0.68888888888888888</c:v>
                </c:pt>
                <c:pt idx="336">
                  <c:v>0.68958333333333333</c:v>
                </c:pt>
                <c:pt idx="337">
                  <c:v>0.69027777777777777</c:v>
                </c:pt>
                <c:pt idx="338">
                  <c:v>0.69097222222222221</c:v>
                </c:pt>
                <c:pt idx="339">
                  <c:v>0.69166666666666665</c:v>
                </c:pt>
                <c:pt idx="340">
                  <c:v>0.69236111111111109</c:v>
                </c:pt>
                <c:pt idx="341">
                  <c:v>0.69305555555555554</c:v>
                </c:pt>
                <c:pt idx="342">
                  <c:v>0.69374999999999998</c:v>
                </c:pt>
                <c:pt idx="343">
                  <c:v>0.69444444444444442</c:v>
                </c:pt>
                <c:pt idx="344">
                  <c:v>0.69513888888888886</c:v>
                </c:pt>
                <c:pt idx="345">
                  <c:v>0.6958333333333333</c:v>
                </c:pt>
                <c:pt idx="346">
                  <c:v>0.69652777777777775</c:v>
                </c:pt>
                <c:pt idx="347">
                  <c:v>0.69722222222222219</c:v>
                </c:pt>
                <c:pt idx="348">
                  <c:v>0.69791666666666663</c:v>
                </c:pt>
                <c:pt idx="349">
                  <c:v>0.69861111111111107</c:v>
                </c:pt>
                <c:pt idx="350">
                  <c:v>0.69930555555555551</c:v>
                </c:pt>
                <c:pt idx="351">
                  <c:v>0.7</c:v>
                </c:pt>
                <c:pt idx="352">
                  <c:v>0.7006944444444444</c:v>
                </c:pt>
                <c:pt idx="353">
                  <c:v>0.70138888888888884</c:v>
                </c:pt>
                <c:pt idx="354">
                  <c:v>0.70208333333333328</c:v>
                </c:pt>
                <c:pt idx="355">
                  <c:v>0.70277777777777772</c:v>
                </c:pt>
                <c:pt idx="356">
                  <c:v>0.70347222222222228</c:v>
                </c:pt>
                <c:pt idx="357">
                  <c:v>0.70416666666666672</c:v>
                </c:pt>
                <c:pt idx="358">
                  <c:v>0.70486111111111116</c:v>
                </c:pt>
                <c:pt idx="359">
                  <c:v>0.7055555555555556</c:v>
                </c:pt>
                <c:pt idx="360">
                  <c:v>0.70625000000000004</c:v>
                </c:pt>
                <c:pt idx="361">
                  <c:v>0.70694444444444449</c:v>
                </c:pt>
                <c:pt idx="362">
                  <c:v>0.70763888888888893</c:v>
                </c:pt>
                <c:pt idx="363">
                  <c:v>0.70833333333333337</c:v>
                </c:pt>
              </c:numCache>
            </c:numRef>
          </c:xVal>
          <c:yVal>
            <c:numRef>
              <c:f>'Sonbesie data'!$D$2:$D$365</c:f>
              <c:numCache>
                <c:formatCode>General</c:formatCode>
                <c:ptCount val="364"/>
                <c:pt idx="0">
                  <c:v>589.90419999999995</c:v>
                </c:pt>
                <c:pt idx="1">
                  <c:v>597.53129999999999</c:v>
                </c:pt>
                <c:pt idx="2">
                  <c:v>685.94219999999996</c:v>
                </c:pt>
                <c:pt idx="3">
                  <c:v>662.34019999999998</c:v>
                </c:pt>
                <c:pt idx="4">
                  <c:v>573.99779999999998</c:v>
                </c:pt>
                <c:pt idx="5">
                  <c:v>668.88679999999999</c:v>
                </c:pt>
                <c:pt idx="6">
                  <c:v>618.18330000000003</c:v>
                </c:pt>
                <c:pt idx="7">
                  <c:v>272.44439999999997</c:v>
                </c:pt>
                <c:pt idx="8">
                  <c:v>143.56</c:v>
                </c:pt>
                <c:pt idx="9">
                  <c:v>79.906949999999995</c:v>
                </c:pt>
                <c:pt idx="10">
                  <c:v>44.338920000000002</c:v>
                </c:pt>
                <c:pt idx="11">
                  <c:v>171.47550000000001</c:v>
                </c:pt>
                <c:pt idx="12">
                  <c:v>147.6857</c:v>
                </c:pt>
                <c:pt idx="13">
                  <c:v>102.6836</c:v>
                </c:pt>
                <c:pt idx="14">
                  <c:v>133.44630000000001</c:v>
                </c:pt>
                <c:pt idx="15">
                  <c:v>130.58000000000001</c:v>
                </c:pt>
                <c:pt idx="16">
                  <c:v>146.7756</c:v>
                </c:pt>
                <c:pt idx="17">
                  <c:v>402.93680000000001</c:v>
                </c:pt>
                <c:pt idx="18">
                  <c:v>456.95519999999999</c:v>
                </c:pt>
                <c:pt idx="19">
                  <c:v>192.3793</c:v>
                </c:pt>
                <c:pt idx="20">
                  <c:v>153.62979999999999</c:v>
                </c:pt>
                <c:pt idx="21">
                  <c:v>95.600989999999996</c:v>
                </c:pt>
                <c:pt idx="22">
                  <c:v>107.04349999999999</c:v>
                </c:pt>
                <c:pt idx="23">
                  <c:v>44.548029999999997</c:v>
                </c:pt>
                <c:pt idx="24">
                  <c:v>37.754280000000001</c:v>
                </c:pt>
                <c:pt idx="25">
                  <c:v>28.867730000000002</c:v>
                </c:pt>
                <c:pt idx="26">
                  <c:v>56.878419999999998</c:v>
                </c:pt>
                <c:pt idx="27">
                  <c:v>143.3706</c:v>
                </c:pt>
                <c:pt idx="28">
                  <c:v>278.75400000000002</c:v>
                </c:pt>
                <c:pt idx="29">
                  <c:v>115.71850000000001</c:v>
                </c:pt>
                <c:pt idx="30">
                  <c:v>181.46109999999999</c:v>
                </c:pt>
                <c:pt idx="31">
                  <c:v>269.82920000000001</c:v>
                </c:pt>
                <c:pt idx="32">
                  <c:v>216.0616</c:v>
                </c:pt>
                <c:pt idx="33">
                  <c:v>290.50130000000001</c:v>
                </c:pt>
                <c:pt idx="34">
                  <c:v>169.2021</c:v>
                </c:pt>
                <c:pt idx="35">
                  <c:v>235.6516</c:v>
                </c:pt>
                <c:pt idx="36">
                  <c:v>181.41499999999999</c:v>
                </c:pt>
                <c:pt idx="37">
                  <c:v>176.02440000000001</c:v>
                </c:pt>
                <c:pt idx="38">
                  <c:v>119.8069</c:v>
                </c:pt>
                <c:pt idx="39">
                  <c:v>25.684249999999999</c:v>
                </c:pt>
                <c:pt idx="40">
                  <c:v>51.117080000000001</c:v>
                </c:pt>
                <c:pt idx="41">
                  <c:v>12.05969</c:v>
                </c:pt>
                <c:pt idx="42">
                  <c:v>116.3601</c:v>
                </c:pt>
                <c:pt idx="43">
                  <c:v>14.98922</c:v>
                </c:pt>
                <c:pt idx="44">
                  <c:v>34.717280000000002</c:v>
                </c:pt>
                <c:pt idx="45">
                  <c:v>17.19117</c:v>
                </c:pt>
                <c:pt idx="46">
                  <c:v>2.8329930000000001</c:v>
                </c:pt>
                <c:pt idx="47">
                  <c:v>14.58344</c:v>
                </c:pt>
                <c:pt idx="48">
                  <c:v>9.484057</c:v>
                </c:pt>
                <c:pt idx="49">
                  <c:v>9.0719709999999996</c:v>
                </c:pt>
                <c:pt idx="50">
                  <c:v>105.77290000000001</c:v>
                </c:pt>
                <c:pt idx="51">
                  <c:v>7.951638</c:v>
                </c:pt>
                <c:pt idx="52">
                  <c:v>0.91427610000000004</c:v>
                </c:pt>
                <c:pt idx="53">
                  <c:v>1.9058120000000001</c:v>
                </c:pt>
                <c:pt idx="54">
                  <c:v>3.0776279999999998</c:v>
                </c:pt>
                <c:pt idx="55">
                  <c:v>3.753673</c:v>
                </c:pt>
                <c:pt idx="56">
                  <c:v>3.3866719999999999</c:v>
                </c:pt>
                <c:pt idx="57">
                  <c:v>18.336960000000001</c:v>
                </c:pt>
                <c:pt idx="58">
                  <c:v>16.366759999999999</c:v>
                </c:pt>
                <c:pt idx="59">
                  <c:v>7.0115600000000002</c:v>
                </c:pt>
                <c:pt idx="60">
                  <c:v>41.798929999999999</c:v>
                </c:pt>
                <c:pt idx="61">
                  <c:v>60.650919999999999</c:v>
                </c:pt>
                <c:pt idx="62">
                  <c:v>10.417529999999999</c:v>
                </c:pt>
                <c:pt idx="63">
                  <c:v>5.363289</c:v>
                </c:pt>
                <c:pt idx="64">
                  <c:v>31.88355</c:v>
                </c:pt>
                <c:pt idx="65">
                  <c:v>2.3822519999999998</c:v>
                </c:pt>
                <c:pt idx="66">
                  <c:v>0.65029029999999999</c:v>
                </c:pt>
                <c:pt idx="67">
                  <c:v>2.2084109999999999</c:v>
                </c:pt>
                <c:pt idx="68">
                  <c:v>0.77262189999999997</c:v>
                </c:pt>
                <c:pt idx="69">
                  <c:v>1.107424</c:v>
                </c:pt>
                <c:pt idx="70">
                  <c:v>2.935962</c:v>
                </c:pt>
                <c:pt idx="71">
                  <c:v>0.8176911</c:v>
                </c:pt>
                <c:pt idx="72">
                  <c:v>0.77262160000000002</c:v>
                </c:pt>
                <c:pt idx="73">
                  <c:v>0.77262160000000002</c:v>
                </c:pt>
                <c:pt idx="74">
                  <c:v>4.3331189999999999</c:v>
                </c:pt>
                <c:pt idx="75">
                  <c:v>9.1169329999999995</c:v>
                </c:pt>
                <c:pt idx="76">
                  <c:v>4.770937</c:v>
                </c:pt>
                <c:pt idx="77">
                  <c:v>15.085430000000001</c:v>
                </c:pt>
                <c:pt idx="78">
                  <c:v>43.955719999999999</c:v>
                </c:pt>
                <c:pt idx="79">
                  <c:v>59.24718</c:v>
                </c:pt>
                <c:pt idx="80">
                  <c:v>15.00173</c:v>
                </c:pt>
                <c:pt idx="81">
                  <c:v>2.903769</c:v>
                </c:pt>
                <c:pt idx="82">
                  <c:v>1.1589320000000001</c:v>
                </c:pt>
                <c:pt idx="83">
                  <c:v>2.5045809999999999</c:v>
                </c:pt>
                <c:pt idx="84">
                  <c:v>6.7539980000000002</c:v>
                </c:pt>
                <c:pt idx="85">
                  <c:v>26.500910000000001</c:v>
                </c:pt>
                <c:pt idx="86">
                  <c:v>13.16675</c:v>
                </c:pt>
                <c:pt idx="87">
                  <c:v>26.114599999999999</c:v>
                </c:pt>
                <c:pt idx="88">
                  <c:v>7.7197750000000003</c:v>
                </c:pt>
                <c:pt idx="89">
                  <c:v>1.892922</c:v>
                </c:pt>
                <c:pt idx="90">
                  <c:v>2.8265069999999999</c:v>
                </c:pt>
                <c:pt idx="91">
                  <c:v>2.2148479999999999</c:v>
                </c:pt>
                <c:pt idx="92">
                  <c:v>6.6445439999999998</c:v>
                </c:pt>
                <c:pt idx="93">
                  <c:v>1.8671679999999999</c:v>
                </c:pt>
                <c:pt idx="94">
                  <c:v>6.4900190000000002</c:v>
                </c:pt>
                <c:pt idx="95">
                  <c:v>3.9468070000000002</c:v>
                </c:pt>
                <c:pt idx="96">
                  <c:v>0.77262129999999996</c:v>
                </c:pt>
                <c:pt idx="97">
                  <c:v>3.5411809999999999</c:v>
                </c:pt>
                <c:pt idx="98">
                  <c:v>11.698779999999999</c:v>
                </c:pt>
                <c:pt idx="99">
                  <c:v>0.77262129999999996</c:v>
                </c:pt>
                <c:pt idx="100">
                  <c:v>34.503979999999999</c:v>
                </c:pt>
                <c:pt idx="101">
                  <c:v>2.5560890000000001</c:v>
                </c:pt>
                <c:pt idx="102">
                  <c:v>1.789906</c:v>
                </c:pt>
                <c:pt idx="103">
                  <c:v>0.77262129999999996</c:v>
                </c:pt>
                <c:pt idx="104">
                  <c:v>0.77262129999999996</c:v>
                </c:pt>
                <c:pt idx="105">
                  <c:v>0.77262129999999996</c:v>
                </c:pt>
                <c:pt idx="106">
                  <c:v>0.79837539999999996</c:v>
                </c:pt>
                <c:pt idx="107">
                  <c:v>1.4615419999999999</c:v>
                </c:pt>
                <c:pt idx="108">
                  <c:v>6.966469</c:v>
                </c:pt>
                <c:pt idx="109">
                  <c:v>3.4961120000000001</c:v>
                </c:pt>
                <c:pt idx="110">
                  <c:v>2.1440239999999999</c:v>
                </c:pt>
                <c:pt idx="111">
                  <c:v>2.37581</c:v>
                </c:pt>
                <c:pt idx="112">
                  <c:v>4.8997070000000003</c:v>
                </c:pt>
                <c:pt idx="113">
                  <c:v>0.62453559999999997</c:v>
                </c:pt>
                <c:pt idx="114">
                  <c:v>1.757714</c:v>
                </c:pt>
                <c:pt idx="115">
                  <c:v>3.7150210000000001</c:v>
                </c:pt>
                <c:pt idx="116">
                  <c:v>15.581200000000001</c:v>
                </c:pt>
                <c:pt idx="117">
                  <c:v>0.65672810000000004</c:v>
                </c:pt>
                <c:pt idx="118">
                  <c:v>0.2832945</c:v>
                </c:pt>
                <c:pt idx="119">
                  <c:v>0.37343359999999998</c:v>
                </c:pt>
                <c:pt idx="120">
                  <c:v>1.38428</c:v>
                </c:pt>
                <c:pt idx="121">
                  <c:v>1.1718090000000001</c:v>
                </c:pt>
                <c:pt idx="122">
                  <c:v>3.1033629999999999</c:v>
                </c:pt>
                <c:pt idx="123">
                  <c:v>13.13456</c:v>
                </c:pt>
                <c:pt idx="124">
                  <c:v>4.9769690000000004</c:v>
                </c:pt>
                <c:pt idx="125">
                  <c:v>3.3802189999999999</c:v>
                </c:pt>
                <c:pt idx="126">
                  <c:v>1.307018</c:v>
                </c:pt>
                <c:pt idx="127">
                  <c:v>3.2836409999999998</c:v>
                </c:pt>
                <c:pt idx="128">
                  <c:v>21.826550000000001</c:v>
                </c:pt>
                <c:pt idx="129">
                  <c:v>8.3249949999999995</c:v>
                </c:pt>
                <c:pt idx="130">
                  <c:v>1.7834669999999999</c:v>
                </c:pt>
                <c:pt idx="131">
                  <c:v>2.201956</c:v>
                </c:pt>
                <c:pt idx="132">
                  <c:v>1.0559069999999999</c:v>
                </c:pt>
                <c:pt idx="133">
                  <c:v>0.72754379999999996</c:v>
                </c:pt>
                <c:pt idx="134">
                  <c:v>0.81768039999999997</c:v>
                </c:pt>
                <c:pt idx="135">
                  <c:v>1.1267240000000001</c:v>
                </c:pt>
                <c:pt idx="136">
                  <c:v>7.6810330000000002</c:v>
                </c:pt>
                <c:pt idx="137">
                  <c:v>2.6204200000000002</c:v>
                </c:pt>
                <c:pt idx="138">
                  <c:v>1.33918</c:v>
                </c:pt>
                <c:pt idx="139">
                  <c:v>1.4872570000000001</c:v>
                </c:pt>
                <c:pt idx="140">
                  <c:v>0.83697969999999999</c:v>
                </c:pt>
                <c:pt idx="141">
                  <c:v>0.727522</c:v>
                </c:pt>
                <c:pt idx="142">
                  <c:v>1.1395649999999999</c:v>
                </c:pt>
                <c:pt idx="143">
                  <c:v>0.76614130000000003</c:v>
                </c:pt>
                <c:pt idx="144">
                  <c:v>0.95284349999999995</c:v>
                </c:pt>
                <c:pt idx="145">
                  <c:v>1.210364</c:v>
                </c:pt>
                <c:pt idx="146">
                  <c:v>1.0236540000000001</c:v>
                </c:pt>
                <c:pt idx="147">
                  <c:v>5.7234020000000001</c:v>
                </c:pt>
                <c:pt idx="148">
                  <c:v>1.3777299999999999</c:v>
                </c:pt>
                <c:pt idx="149">
                  <c:v>1.6931830000000001</c:v>
                </c:pt>
                <c:pt idx="150">
                  <c:v>2.1309450000000001</c:v>
                </c:pt>
                <c:pt idx="151">
                  <c:v>1.6159030000000001</c:v>
                </c:pt>
                <c:pt idx="152">
                  <c:v>1.4678279999999999</c:v>
                </c:pt>
                <c:pt idx="153">
                  <c:v>1.905586</c:v>
                </c:pt>
                <c:pt idx="154">
                  <c:v>1.1652359999999999</c:v>
                </c:pt>
                <c:pt idx="155">
                  <c:v>0.77252849999999995</c:v>
                </c:pt>
                <c:pt idx="156">
                  <c:v>1.0235939999999999</c:v>
                </c:pt>
                <c:pt idx="157">
                  <c:v>1.0750930000000001</c:v>
                </c:pt>
                <c:pt idx="158">
                  <c:v>0.45063589999999998</c:v>
                </c:pt>
                <c:pt idx="159">
                  <c:v>0.1223149</c:v>
                </c:pt>
                <c:pt idx="160">
                  <c:v>0.59869700000000003</c:v>
                </c:pt>
                <c:pt idx="161">
                  <c:v>3.9462389999999998</c:v>
                </c:pt>
                <c:pt idx="162">
                  <c:v>70.800430000000006</c:v>
                </c:pt>
                <c:pt idx="163">
                  <c:v>80.147559999999999</c:v>
                </c:pt>
                <c:pt idx="164">
                  <c:v>45.069290000000002</c:v>
                </c:pt>
                <c:pt idx="165">
                  <c:v>1.4806330000000001</c:v>
                </c:pt>
                <c:pt idx="166">
                  <c:v>0.96562780000000004</c:v>
                </c:pt>
                <c:pt idx="167">
                  <c:v>0.77893889999999999</c:v>
                </c:pt>
                <c:pt idx="168">
                  <c:v>0.77250050000000003</c:v>
                </c:pt>
                <c:pt idx="169">
                  <c:v>0.77249920000000005</c:v>
                </c:pt>
                <c:pt idx="170">
                  <c:v>0.78537360000000001</c:v>
                </c:pt>
                <c:pt idx="171">
                  <c:v>0.8046854</c:v>
                </c:pt>
                <c:pt idx="172">
                  <c:v>0.86262159999999999</c:v>
                </c:pt>
                <c:pt idx="173">
                  <c:v>1.8539909999999999</c:v>
                </c:pt>
                <c:pt idx="174">
                  <c:v>19.099969999999999</c:v>
                </c:pt>
                <c:pt idx="175">
                  <c:v>2.961233</c:v>
                </c:pt>
                <c:pt idx="176">
                  <c:v>1.731671</c:v>
                </c:pt>
                <c:pt idx="177">
                  <c:v>3.2637670000000001</c:v>
                </c:pt>
                <c:pt idx="178">
                  <c:v>1.564284</c:v>
                </c:pt>
                <c:pt idx="179">
                  <c:v>8.0595350000000003</c:v>
                </c:pt>
                <c:pt idx="180">
                  <c:v>7.1711590000000003</c:v>
                </c:pt>
                <c:pt idx="181">
                  <c:v>36.029269999999997</c:v>
                </c:pt>
                <c:pt idx="182">
                  <c:v>15.494350000000001</c:v>
                </c:pt>
                <c:pt idx="183">
                  <c:v>76.003979999999999</c:v>
                </c:pt>
                <c:pt idx="184">
                  <c:v>61.211210000000001</c:v>
                </c:pt>
                <c:pt idx="185">
                  <c:v>2.8967200000000002</c:v>
                </c:pt>
                <c:pt idx="186">
                  <c:v>1.7122809999999999</c:v>
                </c:pt>
                <c:pt idx="187">
                  <c:v>1.731598</c:v>
                </c:pt>
                <c:pt idx="188">
                  <c:v>1.2101919999999999</c:v>
                </c:pt>
                <c:pt idx="189">
                  <c:v>1.4869950000000001</c:v>
                </c:pt>
                <c:pt idx="190">
                  <c:v>1.5449329999999999</c:v>
                </c:pt>
                <c:pt idx="191">
                  <c:v>2.4654660000000002</c:v>
                </c:pt>
                <c:pt idx="192">
                  <c:v>6.6110439999999997</c:v>
                </c:pt>
                <c:pt idx="193">
                  <c:v>4.7828609999999996</c:v>
                </c:pt>
                <c:pt idx="194">
                  <c:v>3.9524560000000002</c:v>
                </c:pt>
                <c:pt idx="195">
                  <c:v>7.2933789999999998</c:v>
                </c:pt>
                <c:pt idx="196">
                  <c:v>1.4998750000000001</c:v>
                </c:pt>
                <c:pt idx="197">
                  <c:v>16.337720000000001</c:v>
                </c:pt>
                <c:pt idx="198">
                  <c:v>1.8989819999999999</c:v>
                </c:pt>
                <c:pt idx="199">
                  <c:v>2.3302710000000002</c:v>
                </c:pt>
                <c:pt idx="200">
                  <c:v>2.2787709999999999</c:v>
                </c:pt>
                <c:pt idx="201">
                  <c:v>11.619160000000001</c:v>
                </c:pt>
                <c:pt idx="202">
                  <c:v>4.827909</c:v>
                </c:pt>
                <c:pt idx="203">
                  <c:v>2.8388140000000002</c:v>
                </c:pt>
                <c:pt idx="204">
                  <c:v>8.7996990000000004</c:v>
                </c:pt>
                <c:pt idx="205">
                  <c:v>2.8838840000000001</c:v>
                </c:pt>
                <c:pt idx="206">
                  <c:v>2.8581409999999998</c:v>
                </c:pt>
                <c:pt idx="207">
                  <c:v>6.3793360000000003</c:v>
                </c:pt>
                <c:pt idx="208">
                  <c:v>4.332287</c:v>
                </c:pt>
                <c:pt idx="209">
                  <c:v>3.0512760000000001</c:v>
                </c:pt>
                <c:pt idx="210">
                  <c:v>2.5620479999999999</c:v>
                </c:pt>
                <c:pt idx="211">
                  <c:v>8.8384859999999996</c:v>
                </c:pt>
                <c:pt idx="212">
                  <c:v>10.92421</c:v>
                </c:pt>
                <c:pt idx="213">
                  <c:v>3.2959520000000002</c:v>
                </c:pt>
                <c:pt idx="214">
                  <c:v>4.1585739999999998</c:v>
                </c:pt>
                <c:pt idx="215">
                  <c:v>6.0576270000000001</c:v>
                </c:pt>
                <c:pt idx="216">
                  <c:v>11.25911</c:v>
                </c:pt>
                <c:pt idx="217">
                  <c:v>5.6842750000000004</c:v>
                </c:pt>
                <c:pt idx="218">
                  <c:v>6.5275879999999997</c:v>
                </c:pt>
                <c:pt idx="219">
                  <c:v>6.3924060000000003</c:v>
                </c:pt>
                <c:pt idx="220">
                  <c:v>6.0576590000000001</c:v>
                </c:pt>
                <c:pt idx="221">
                  <c:v>4.7959110000000003</c:v>
                </c:pt>
                <c:pt idx="222">
                  <c:v>3.772332</c:v>
                </c:pt>
                <c:pt idx="223">
                  <c:v>3.4697640000000001</c:v>
                </c:pt>
                <c:pt idx="224">
                  <c:v>4.7829839999999999</c:v>
                </c:pt>
                <c:pt idx="225">
                  <c:v>3.5598730000000001</c:v>
                </c:pt>
                <c:pt idx="226">
                  <c:v>3.920363</c:v>
                </c:pt>
                <c:pt idx="227">
                  <c:v>61.174370000000003</c:v>
                </c:pt>
                <c:pt idx="228">
                  <c:v>54.601799999999997</c:v>
                </c:pt>
                <c:pt idx="229">
                  <c:v>9.2441069999999996</c:v>
                </c:pt>
                <c:pt idx="230">
                  <c:v>2.3689719999999999</c:v>
                </c:pt>
                <c:pt idx="231">
                  <c:v>1.931233</c:v>
                </c:pt>
                <c:pt idx="232">
                  <c:v>4.680034</c:v>
                </c:pt>
                <c:pt idx="233">
                  <c:v>4.7186880000000002</c:v>
                </c:pt>
                <c:pt idx="234">
                  <c:v>199.26689999999999</c:v>
                </c:pt>
                <c:pt idx="235">
                  <c:v>21.823419999999999</c:v>
                </c:pt>
                <c:pt idx="236">
                  <c:v>6.6371710000000004</c:v>
                </c:pt>
                <c:pt idx="237">
                  <c:v>4.4934950000000002</c:v>
                </c:pt>
                <c:pt idx="238">
                  <c:v>11.93561</c:v>
                </c:pt>
                <c:pt idx="239">
                  <c:v>77.678460000000001</c:v>
                </c:pt>
                <c:pt idx="240">
                  <c:v>28.204219999999999</c:v>
                </c:pt>
                <c:pt idx="241">
                  <c:v>76.321619999999996</c:v>
                </c:pt>
                <c:pt idx="242">
                  <c:v>58.82394</c:v>
                </c:pt>
                <c:pt idx="243">
                  <c:v>97.342929999999996</c:v>
                </c:pt>
                <c:pt idx="244">
                  <c:v>229.24680000000001</c:v>
                </c:pt>
                <c:pt idx="245">
                  <c:v>405.63389999999998</c:v>
                </c:pt>
                <c:pt idx="246">
                  <c:v>441.27050000000003</c:v>
                </c:pt>
                <c:pt idx="247">
                  <c:v>544.22640000000001</c:v>
                </c:pt>
                <c:pt idx="248">
                  <c:v>317.1146</c:v>
                </c:pt>
                <c:pt idx="249">
                  <c:v>385.6182</c:v>
                </c:pt>
                <c:pt idx="250">
                  <c:v>425.10640000000001</c:v>
                </c:pt>
                <c:pt idx="251">
                  <c:v>500.70060000000001</c:v>
                </c:pt>
                <c:pt idx="252">
                  <c:v>537.27149999999995</c:v>
                </c:pt>
                <c:pt idx="253">
                  <c:v>594.98649999999998</c:v>
                </c:pt>
                <c:pt idx="254">
                  <c:v>570.26530000000002</c:v>
                </c:pt>
                <c:pt idx="255">
                  <c:v>538.13890000000004</c:v>
                </c:pt>
                <c:pt idx="256">
                  <c:v>467.42070000000001</c:v>
                </c:pt>
                <c:pt idx="257">
                  <c:v>134.56270000000001</c:v>
                </c:pt>
                <c:pt idx="258">
                  <c:v>124.139</c:v>
                </c:pt>
                <c:pt idx="259">
                  <c:v>26.358920000000001</c:v>
                </c:pt>
                <c:pt idx="260">
                  <c:v>71.76285</c:v>
                </c:pt>
                <c:pt idx="261">
                  <c:v>85.599199999999996</c:v>
                </c:pt>
                <c:pt idx="262">
                  <c:v>439.2312</c:v>
                </c:pt>
                <c:pt idx="263">
                  <c:v>439.84989999999999</c:v>
                </c:pt>
                <c:pt idx="264">
                  <c:v>53.091589999999997</c:v>
                </c:pt>
                <c:pt idx="265">
                  <c:v>467.18180000000001</c:v>
                </c:pt>
                <c:pt idx="266">
                  <c:v>361.29500000000002</c:v>
                </c:pt>
                <c:pt idx="267">
                  <c:v>90.203040000000001</c:v>
                </c:pt>
                <c:pt idx="268">
                  <c:v>58.442100000000003</c:v>
                </c:pt>
                <c:pt idx="269">
                  <c:v>170.86449999999999</c:v>
                </c:pt>
                <c:pt idx="270">
                  <c:v>433.76100000000002</c:v>
                </c:pt>
                <c:pt idx="271">
                  <c:v>226.0103</c:v>
                </c:pt>
                <c:pt idx="272">
                  <c:v>37.658740000000002</c:v>
                </c:pt>
                <c:pt idx="273">
                  <c:v>241.00579999999999</c:v>
                </c:pt>
                <c:pt idx="274">
                  <c:v>208.45269999999999</c:v>
                </c:pt>
                <c:pt idx="275">
                  <c:v>2.369367</c:v>
                </c:pt>
                <c:pt idx="276">
                  <c:v>1.261946</c:v>
                </c:pt>
                <c:pt idx="277">
                  <c:v>2.8393790000000001</c:v>
                </c:pt>
                <c:pt idx="278">
                  <c:v>22.65709</c:v>
                </c:pt>
                <c:pt idx="279">
                  <c:v>3.1548660000000002</c:v>
                </c:pt>
                <c:pt idx="280">
                  <c:v>4.0498190000000003</c:v>
                </c:pt>
                <c:pt idx="281">
                  <c:v>9.5933700000000002</c:v>
                </c:pt>
                <c:pt idx="282">
                  <c:v>3.0196589999999999</c:v>
                </c:pt>
                <c:pt idx="283">
                  <c:v>7.9129230000000002</c:v>
                </c:pt>
                <c:pt idx="284">
                  <c:v>106.6474</c:v>
                </c:pt>
                <c:pt idx="285">
                  <c:v>46.48601</c:v>
                </c:pt>
                <c:pt idx="286">
                  <c:v>28.831630000000001</c:v>
                </c:pt>
                <c:pt idx="287">
                  <c:v>3.637756</c:v>
                </c:pt>
                <c:pt idx="288">
                  <c:v>1.796343</c:v>
                </c:pt>
                <c:pt idx="289">
                  <c:v>141.31229999999999</c:v>
                </c:pt>
                <c:pt idx="290">
                  <c:v>286.37189999999998</c:v>
                </c:pt>
                <c:pt idx="291">
                  <c:v>3.508985</c:v>
                </c:pt>
                <c:pt idx="292">
                  <c:v>1.5516799999999999</c:v>
                </c:pt>
                <c:pt idx="293">
                  <c:v>3.3995310000000001</c:v>
                </c:pt>
                <c:pt idx="294">
                  <c:v>32.881450000000001</c:v>
                </c:pt>
                <c:pt idx="295">
                  <c:v>185.0942</c:v>
                </c:pt>
                <c:pt idx="296">
                  <c:v>2.9359579999999998</c:v>
                </c:pt>
                <c:pt idx="297">
                  <c:v>1.8156589999999999</c:v>
                </c:pt>
                <c:pt idx="298">
                  <c:v>1.8156589999999999</c:v>
                </c:pt>
                <c:pt idx="299">
                  <c:v>5.1379270000000004</c:v>
                </c:pt>
                <c:pt idx="300">
                  <c:v>2.0989529999999998</c:v>
                </c:pt>
                <c:pt idx="301">
                  <c:v>0.91426779999999996</c:v>
                </c:pt>
                <c:pt idx="302">
                  <c:v>2.8973270000000002</c:v>
                </c:pt>
                <c:pt idx="303">
                  <c:v>1.9057980000000001</c:v>
                </c:pt>
                <c:pt idx="304">
                  <c:v>0.9335833</c:v>
                </c:pt>
                <c:pt idx="305">
                  <c:v>1.010845</c:v>
                </c:pt>
                <c:pt idx="306">
                  <c:v>0.77262059999999999</c:v>
                </c:pt>
                <c:pt idx="307">
                  <c:v>0.83056719999999995</c:v>
                </c:pt>
                <c:pt idx="308">
                  <c:v>1.126738</c:v>
                </c:pt>
                <c:pt idx="309">
                  <c:v>1.6611340000000001</c:v>
                </c:pt>
                <c:pt idx="310">
                  <c:v>35.553420000000003</c:v>
                </c:pt>
                <c:pt idx="311">
                  <c:v>3.5991249999999999</c:v>
                </c:pt>
                <c:pt idx="312">
                  <c:v>1.2233160000000001</c:v>
                </c:pt>
                <c:pt idx="313">
                  <c:v>1.1911229999999999</c:v>
                </c:pt>
                <c:pt idx="314">
                  <c:v>1.1589309999999999</c:v>
                </c:pt>
                <c:pt idx="315">
                  <c:v>0.96577579999999996</c:v>
                </c:pt>
                <c:pt idx="316">
                  <c:v>0.77262059999999999</c:v>
                </c:pt>
                <c:pt idx="317">
                  <c:v>0.77262059999999999</c:v>
                </c:pt>
                <c:pt idx="318">
                  <c:v>0.99152980000000002</c:v>
                </c:pt>
                <c:pt idx="319">
                  <c:v>1.1653690000000001</c:v>
                </c:pt>
                <c:pt idx="320">
                  <c:v>1.7899039999999999</c:v>
                </c:pt>
                <c:pt idx="321">
                  <c:v>149.63730000000001</c:v>
                </c:pt>
                <c:pt idx="322">
                  <c:v>16.707920000000001</c:v>
                </c:pt>
                <c:pt idx="323">
                  <c:v>3.3093919999999999</c:v>
                </c:pt>
                <c:pt idx="324">
                  <c:v>1.5581179999999999</c:v>
                </c:pt>
                <c:pt idx="325">
                  <c:v>0.77262059999999999</c:v>
                </c:pt>
                <c:pt idx="326">
                  <c:v>0.77262059999999999</c:v>
                </c:pt>
                <c:pt idx="327">
                  <c:v>1.480856</c:v>
                </c:pt>
                <c:pt idx="328">
                  <c:v>0.70179709999999995</c:v>
                </c:pt>
                <c:pt idx="329">
                  <c:v>0.76618209999999998</c:v>
                </c:pt>
                <c:pt idx="330">
                  <c:v>0.77262059999999999</c:v>
                </c:pt>
                <c:pt idx="331">
                  <c:v>0.77262059999999999</c:v>
                </c:pt>
                <c:pt idx="332">
                  <c:v>0.77262059999999999</c:v>
                </c:pt>
                <c:pt idx="333">
                  <c:v>0.77262059999999999</c:v>
                </c:pt>
                <c:pt idx="334">
                  <c:v>0.95289880000000005</c:v>
                </c:pt>
                <c:pt idx="335">
                  <c:v>0.60521950000000002</c:v>
                </c:pt>
                <c:pt idx="336">
                  <c:v>0.2832942</c:v>
                </c:pt>
                <c:pt idx="337">
                  <c:v>0.44425690000000001</c:v>
                </c:pt>
                <c:pt idx="338">
                  <c:v>0.76618209999999998</c:v>
                </c:pt>
                <c:pt idx="339">
                  <c:v>0.65028900000000001</c:v>
                </c:pt>
                <c:pt idx="340">
                  <c:v>0.27041720000000002</c:v>
                </c:pt>
                <c:pt idx="341">
                  <c:v>0.1802782</c:v>
                </c:pt>
                <c:pt idx="342">
                  <c:v>0.13520860000000001</c:v>
                </c:pt>
                <c:pt idx="343">
                  <c:v>0.3863103</c:v>
                </c:pt>
                <c:pt idx="344">
                  <c:v>0.3863103</c:v>
                </c:pt>
                <c:pt idx="345">
                  <c:v>0.53439590000000003</c:v>
                </c:pt>
                <c:pt idx="346">
                  <c:v>0.4635724</c:v>
                </c:pt>
                <c:pt idx="347">
                  <c:v>0.37987179999999998</c:v>
                </c:pt>
                <c:pt idx="348">
                  <c:v>0.3863103</c:v>
                </c:pt>
                <c:pt idx="349">
                  <c:v>0.34124080000000001</c:v>
                </c:pt>
                <c:pt idx="350">
                  <c:v>0.1030161</c:v>
                </c:pt>
                <c:pt idx="351">
                  <c:v>0.21247070000000001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0.79193619999999998</c:v>
                </c:pt>
                <c:pt idx="356">
                  <c:v>20.854320000000001</c:v>
                </c:pt>
                <c:pt idx="357">
                  <c:v>20.912269999999999</c:v>
                </c:pt>
                <c:pt idx="358">
                  <c:v>1.2297549999999999</c:v>
                </c:pt>
                <c:pt idx="359">
                  <c:v>0.4120644</c:v>
                </c:pt>
                <c:pt idx="360">
                  <c:v>0.3863103</c:v>
                </c:pt>
                <c:pt idx="361">
                  <c:v>0.71467409999999998</c:v>
                </c:pt>
                <c:pt idx="362">
                  <c:v>0.76618209999999998</c:v>
                </c:pt>
                <c:pt idx="363">
                  <c:v>1.139616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DC62-46D2-9423-101F25D3BE98}"/>
            </c:ext>
          </c:extLst>
        </c:ser>
        <c:ser>
          <c:idx val="3"/>
          <c:order val="3"/>
          <c:tx>
            <c:v>   Diffuse horizontal irradiance</c:v>
          </c:tx>
          <c:spPr>
            <a:ln w="28575" cap="rnd">
              <a:noFill/>
              <a:prstDash val="sysDash"/>
              <a:round/>
            </a:ln>
            <a:effectLst/>
          </c:spPr>
          <c:marker>
            <c:symbol val="circle"/>
            <c:size val="4"/>
            <c:spPr>
              <a:solidFill>
                <a:schemeClr val="tx1">
                  <a:lumMod val="85000"/>
                  <a:lumOff val="15000"/>
                  <a:alpha val="95000"/>
                </a:schemeClr>
              </a:solidFill>
              <a:ln w="3175">
                <a:solidFill>
                  <a:schemeClr val="accent3">
                    <a:lumMod val="50000"/>
                  </a:schemeClr>
                </a:solidFill>
              </a:ln>
              <a:effectLst/>
            </c:spPr>
          </c:marker>
          <c:xVal>
            <c:numRef>
              <c:f>'Sonbesie data'!$B$2:$B$365</c:f>
              <c:numCache>
                <c:formatCode>h:mm:ss</c:formatCode>
                <c:ptCount val="364"/>
                <c:pt idx="0">
                  <c:v>0.45624999999999999</c:v>
                </c:pt>
                <c:pt idx="1">
                  <c:v>0.45694444444444443</c:v>
                </c:pt>
                <c:pt idx="2">
                  <c:v>0.45763888888888887</c:v>
                </c:pt>
                <c:pt idx="3">
                  <c:v>0.45833333333333331</c:v>
                </c:pt>
                <c:pt idx="4">
                  <c:v>0.45902777777777776</c:v>
                </c:pt>
                <c:pt idx="5">
                  <c:v>0.4597222222222222</c:v>
                </c:pt>
                <c:pt idx="6">
                  <c:v>0.46041666666666664</c:v>
                </c:pt>
                <c:pt idx="7">
                  <c:v>0.46111111111111114</c:v>
                </c:pt>
                <c:pt idx="8">
                  <c:v>0.46180555555555558</c:v>
                </c:pt>
                <c:pt idx="9">
                  <c:v>0.46250000000000002</c:v>
                </c:pt>
                <c:pt idx="10">
                  <c:v>0.46319444444444446</c:v>
                </c:pt>
                <c:pt idx="11">
                  <c:v>0.46388888888888891</c:v>
                </c:pt>
                <c:pt idx="12">
                  <c:v>0.46458333333333335</c:v>
                </c:pt>
                <c:pt idx="13">
                  <c:v>0.46527777777777779</c:v>
                </c:pt>
                <c:pt idx="14">
                  <c:v>0.46597222222222223</c:v>
                </c:pt>
                <c:pt idx="15">
                  <c:v>0.46666666666666667</c:v>
                </c:pt>
                <c:pt idx="16">
                  <c:v>0.46736111111111112</c:v>
                </c:pt>
                <c:pt idx="17">
                  <c:v>0.46805555555555556</c:v>
                </c:pt>
                <c:pt idx="18">
                  <c:v>0.46875</c:v>
                </c:pt>
                <c:pt idx="19">
                  <c:v>0.46944444444444444</c:v>
                </c:pt>
                <c:pt idx="20">
                  <c:v>0.47013888888888888</c:v>
                </c:pt>
                <c:pt idx="21">
                  <c:v>0.47083333333333333</c:v>
                </c:pt>
                <c:pt idx="22">
                  <c:v>0.47152777777777777</c:v>
                </c:pt>
                <c:pt idx="23">
                  <c:v>0.47222222222222221</c:v>
                </c:pt>
                <c:pt idx="24">
                  <c:v>0.47291666666666665</c:v>
                </c:pt>
                <c:pt idx="25">
                  <c:v>0.47361111111111109</c:v>
                </c:pt>
                <c:pt idx="26">
                  <c:v>0.47430555555555554</c:v>
                </c:pt>
                <c:pt idx="27">
                  <c:v>0.47499999999999998</c:v>
                </c:pt>
                <c:pt idx="28">
                  <c:v>0.47569444444444442</c:v>
                </c:pt>
                <c:pt idx="29">
                  <c:v>0.47638888888888886</c:v>
                </c:pt>
                <c:pt idx="30">
                  <c:v>0.47708333333333336</c:v>
                </c:pt>
                <c:pt idx="31">
                  <c:v>0.4777777777777778</c:v>
                </c:pt>
                <c:pt idx="32">
                  <c:v>0.47847222222222224</c:v>
                </c:pt>
                <c:pt idx="33">
                  <c:v>0.47916666666666669</c:v>
                </c:pt>
                <c:pt idx="34">
                  <c:v>0.47986111111111113</c:v>
                </c:pt>
                <c:pt idx="35">
                  <c:v>0.48055555555555557</c:v>
                </c:pt>
                <c:pt idx="36">
                  <c:v>0.48125000000000001</c:v>
                </c:pt>
                <c:pt idx="37">
                  <c:v>0.48194444444444445</c:v>
                </c:pt>
                <c:pt idx="38">
                  <c:v>0.4826388888888889</c:v>
                </c:pt>
                <c:pt idx="39">
                  <c:v>0.48333333333333334</c:v>
                </c:pt>
                <c:pt idx="40">
                  <c:v>0.48402777777777778</c:v>
                </c:pt>
                <c:pt idx="41">
                  <c:v>0.48472222222222222</c:v>
                </c:pt>
                <c:pt idx="42">
                  <c:v>0.48541666666666666</c:v>
                </c:pt>
                <c:pt idx="43">
                  <c:v>0.4861111111111111</c:v>
                </c:pt>
                <c:pt idx="44">
                  <c:v>0.48680555555555555</c:v>
                </c:pt>
                <c:pt idx="45">
                  <c:v>0.48749999999999999</c:v>
                </c:pt>
                <c:pt idx="46">
                  <c:v>0.48819444444444443</c:v>
                </c:pt>
                <c:pt idx="47">
                  <c:v>0.48888888888888887</c:v>
                </c:pt>
                <c:pt idx="48">
                  <c:v>0.48958333333333331</c:v>
                </c:pt>
                <c:pt idx="49">
                  <c:v>0.49027777777777776</c:v>
                </c:pt>
                <c:pt idx="50">
                  <c:v>0.4909722222222222</c:v>
                </c:pt>
                <c:pt idx="51">
                  <c:v>0.49166666666666664</c:v>
                </c:pt>
                <c:pt idx="52">
                  <c:v>0.49236111111111114</c:v>
                </c:pt>
                <c:pt idx="53">
                  <c:v>0.49305555555555558</c:v>
                </c:pt>
                <c:pt idx="54">
                  <c:v>0.49375000000000002</c:v>
                </c:pt>
                <c:pt idx="55">
                  <c:v>0.49444444444444446</c:v>
                </c:pt>
                <c:pt idx="56">
                  <c:v>0.49513888888888891</c:v>
                </c:pt>
                <c:pt idx="57">
                  <c:v>0.49583333333333335</c:v>
                </c:pt>
                <c:pt idx="58">
                  <c:v>0.49652777777777779</c:v>
                </c:pt>
                <c:pt idx="59">
                  <c:v>0.49722222222222223</c:v>
                </c:pt>
                <c:pt idx="60">
                  <c:v>0.49791666666666667</c:v>
                </c:pt>
                <c:pt idx="61">
                  <c:v>0.49861111111111112</c:v>
                </c:pt>
                <c:pt idx="62">
                  <c:v>0.49930555555555556</c:v>
                </c:pt>
                <c:pt idx="63">
                  <c:v>0.5</c:v>
                </c:pt>
                <c:pt idx="64">
                  <c:v>0.50069444444444444</c:v>
                </c:pt>
                <c:pt idx="65">
                  <c:v>0.50138888888888888</c:v>
                </c:pt>
                <c:pt idx="66">
                  <c:v>0.50208333333333333</c:v>
                </c:pt>
                <c:pt idx="67">
                  <c:v>0.50277777777777777</c:v>
                </c:pt>
                <c:pt idx="68">
                  <c:v>0.50347222222222221</c:v>
                </c:pt>
                <c:pt idx="69">
                  <c:v>0.50416666666666665</c:v>
                </c:pt>
                <c:pt idx="70">
                  <c:v>0.50486111111111109</c:v>
                </c:pt>
                <c:pt idx="71">
                  <c:v>0.50555555555555554</c:v>
                </c:pt>
                <c:pt idx="72">
                  <c:v>0.50624999999999998</c:v>
                </c:pt>
                <c:pt idx="73">
                  <c:v>0.50694444444444442</c:v>
                </c:pt>
                <c:pt idx="74">
                  <c:v>0.50763888888888886</c:v>
                </c:pt>
                <c:pt idx="75">
                  <c:v>0.5083333333333333</c:v>
                </c:pt>
                <c:pt idx="76">
                  <c:v>0.50902777777777775</c:v>
                </c:pt>
                <c:pt idx="77">
                  <c:v>0.50972222222222219</c:v>
                </c:pt>
                <c:pt idx="78">
                  <c:v>0.51041666666666663</c:v>
                </c:pt>
                <c:pt idx="79">
                  <c:v>0.51111111111111107</c:v>
                </c:pt>
                <c:pt idx="80">
                  <c:v>0.51180555555555551</c:v>
                </c:pt>
                <c:pt idx="81">
                  <c:v>0.51249999999999996</c:v>
                </c:pt>
                <c:pt idx="82">
                  <c:v>0.5131944444444444</c:v>
                </c:pt>
                <c:pt idx="83">
                  <c:v>0.51388888888888884</c:v>
                </c:pt>
                <c:pt idx="84">
                  <c:v>0.51458333333333328</c:v>
                </c:pt>
                <c:pt idx="85">
                  <c:v>0.51527777777777772</c:v>
                </c:pt>
                <c:pt idx="86">
                  <c:v>0.51597222222222228</c:v>
                </c:pt>
                <c:pt idx="87">
                  <c:v>0.51666666666666672</c:v>
                </c:pt>
                <c:pt idx="88">
                  <c:v>0.51736111111111116</c:v>
                </c:pt>
                <c:pt idx="89">
                  <c:v>0.5180555555555556</c:v>
                </c:pt>
                <c:pt idx="90">
                  <c:v>0.51875000000000004</c:v>
                </c:pt>
                <c:pt idx="91">
                  <c:v>0.51944444444444449</c:v>
                </c:pt>
                <c:pt idx="92">
                  <c:v>0.52013888888888893</c:v>
                </c:pt>
                <c:pt idx="93">
                  <c:v>0.52083333333333337</c:v>
                </c:pt>
                <c:pt idx="94">
                  <c:v>0.52152777777777781</c:v>
                </c:pt>
                <c:pt idx="95">
                  <c:v>0.52222222222222225</c:v>
                </c:pt>
                <c:pt idx="96">
                  <c:v>0.5229166666666667</c:v>
                </c:pt>
                <c:pt idx="97">
                  <c:v>0.52361111111111114</c:v>
                </c:pt>
                <c:pt idx="98">
                  <c:v>0.52430555555555558</c:v>
                </c:pt>
                <c:pt idx="99">
                  <c:v>0.52500000000000002</c:v>
                </c:pt>
                <c:pt idx="100">
                  <c:v>0.52569444444444446</c:v>
                </c:pt>
                <c:pt idx="101">
                  <c:v>0.52638888888888891</c:v>
                </c:pt>
                <c:pt idx="102">
                  <c:v>0.52708333333333335</c:v>
                </c:pt>
                <c:pt idx="103">
                  <c:v>0.52777777777777779</c:v>
                </c:pt>
                <c:pt idx="104">
                  <c:v>0.52847222222222223</c:v>
                </c:pt>
                <c:pt idx="105">
                  <c:v>0.52916666666666667</c:v>
                </c:pt>
                <c:pt idx="106">
                  <c:v>0.52986111111111112</c:v>
                </c:pt>
                <c:pt idx="107">
                  <c:v>0.53055555555555556</c:v>
                </c:pt>
                <c:pt idx="108">
                  <c:v>0.53125</c:v>
                </c:pt>
                <c:pt idx="109">
                  <c:v>0.53194444444444444</c:v>
                </c:pt>
                <c:pt idx="110">
                  <c:v>0.53263888888888888</c:v>
                </c:pt>
                <c:pt idx="111">
                  <c:v>0.53333333333333333</c:v>
                </c:pt>
                <c:pt idx="112">
                  <c:v>0.53402777777777777</c:v>
                </c:pt>
                <c:pt idx="113">
                  <c:v>0.53472222222222221</c:v>
                </c:pt>
                <c:pt idx="114">
                  <c:v>0.53541666666666665</c:v>
                </c:pt>
                <c:pt idx="115">
                  <c:v>0.53611111111111109</c:v>
                </c:pt>
                <c:pt idx="116">
                  <c:v>0.53680555555555554</c:v>
                </c:pt>
                <c:pt idx="117">
                  <c:v>0.53749999999999998</c:v>
                </c:pt>
                <c:pt idx="118">
                  <c:v>0.53819444444444442</c:v>
                </c:pt>
                <c:pt idx="119">
                  <c:v>0.53888888888888886</c:v>
                </c:pt>
                <c:pt idx="120">
                  <c:v>0.5395833333333333</c:v>
                </c:pt>
                <c:pt idx="121">
                  <c:v>0.54027777777777775</c:v>
                </c:pt>
                <c:pt idx="122">
                  <c:v>0.54097222222222219</c:v>
                </c:pt>
                <c:pt idx="123">
                  <c:v>0.54166666666666663</c:v>
                </c:pt>
                <c:pt idx="124">
                  <c:v>0.54236111111111107</c:v>
                </c:pt>
                <c:pt idx="125">
                  <c:v>0.54305555555555551</c:v>
                </c:pt>
                <c:pt idx="126">
                  <c:v>0.54374999999999996</c:v>
                </c:pt>
                <c:pt idx="127">
                  <c:v>0.5444444444444444</c:v>
                </c:pt>
                <c:pt idx="128">
                  <c:v>0.54513888888888884</c:v>
                </c:pt>
                <c:pt idx="129">
                  <c:v>0.54583333333333328</c:v>
                </c:pt>
                <c:pt idx="130">
                  <c:v>0.54652777777777772</c:v>
                </c:pt>
                <c:pt idx="131">
                  <c:v>0.54722222222222228</c:v>
                </c:pt>
                <c:pt idx="132">
                  <c:v>0.54791666666666672</c:v>
                </c:pt>
                <c:pt idx="133">
                  <c:v>0.54861111111111116</c:v>
                </c:pt>
                <c:pt idx="134">
                  <c:v>0.5493055555555556</c:v>
                </c:pt>
                <c:pt idx="135">
                  <c:v>0.55000000000000004</c:v>
                </c:pt>
                <c:pt idx="136">
                  <c:v>0.55069444444444449</c:v>
                </c:pt>
                <c:pt idx="137">
                  <c:v>0.55138888888888893</c:v>
                </c:pt>
                <c:pt idx="138">
                  <c:v>0.55208333333333337</c:v>
                </c:pt>
                <c:pt idx="139">
                  <c:v>0.55277777777777781</c:v>
                </c:pt>
                <c:pt idx="140">
                  <c:v>0.55347222222222225</c:v>
                </c:pt>
                <c:pt idx="141">
                  <c:v>0.5541666666666667</c:v>
                </c:pt>
                <c:pt idx="142">
                  <c:v>0.55486111111111114</c:v>
                </c:pt>
                <c:pt idx="143">
                  <c:v>0.55555555555555558</c:v>
                </c:pt>
                <c:pt idx="144">
                  <c:v>0.55625000000000002</c:v>
                </c:pt>
                <c:pt idx="145">
                  <c:v>0.55694444444444446</c:v>
                </c:pt>
                <c:pt idx="146">
                  <c:v>0.55763888888888891</c:v>
                </c:pt>
                <c:pt idx="147">
                  <c:v>0.55833333333333335</c:v>
                </c:pt>
                <c:pt idx="148">
                  <c:v>0.55902777777777779</c:v>
                </c:pt>
                <c:pt idx="149">
                  <c:v>0.55972222222222223</c:v>
                </c:pt>
                <c:pt idx="150">
                  <c:v>0.56041666666666667</c:v>
                </c:pt>
                <c:pt idx="151">
                  <c:v>0.56111111111111112</c:v>
                </c:pt>
                <c:pt idx="152">
                  <c:v>0.56180555555555556</c:v>
                </c:pt>
                <c:pt idx="153">
                  <c:v>0.5625</c:v>
                </c:pt>
                <c:pt idx="154">
                  <c:v>0.56319444444444444</c:v>
                </c:pt>
                <c:pt idx="155">
                  <c:v>0.56388888888888888</c:v>
                </c:pt>
                <c:pt idx="156">
                  <c:v>0.56458333333333333</c:v>
                </c:pt>
                <c:pt idx="157">
                  <c:v>0.56527777777777777</c:v>
                </c:pt>
                <c:pt idx="158">
                  <c:v>0.56597222222222221</c:v>
                </c:pt>
                <c:pt idx="159">
                  <c:v>0.56666666666666665</c:v>
                </c:pt>
                <c:pt idx="160">
                  <c:v>0.56736111111111109</c:v>
                </c:pt>
                <c:pt idx="161">
                  <c:v>0.56805555555555554</c:v>
                </c:pt>
                <c:pt idx="162">
                  <c:v>0.56874999999999998</c:v>
                </c:pt>
                <c:pt idx="163">
                  <c:v>0.56944444444444442</c:v>
                </c:pt>
                <c:pt idx="164">
                  <c:v>0.57013888888888886</c:v>
                </c:pt>
                <c:pt idx="165">
                  <c:v>0.5708333333333333</c:v>
                </c:pt>
                <c:pt idx="166">
                  <c:v>0.57152777777777775</c:v>
                </c:pt>
                <c:pt idx="167">
                  <c:v>0.57222222222222219</c:v>
                </c:pt>
                <c:pt idx="168">
                  <c:v>0.57291666666666663</c:v>
                </c:pt>
                <c:pt idx="169">
                  <c:v>0.57361111111111107</c:v>
                </c:pt>
                <c:pt idx="170">
                  <c:v>0.57430555555555551</c:v>
                </c:pt>
                <c:pt idx="171">
                  <c:v>0.57499999999999996</c:v>
                </c:pt>
                <c:pt idx="172">
                  <c:v>0.5756944444444444</c:v>
                </c:pt>
                <c:pt idx="173">
                  <c:v>0.57638888888888884</c:v>
                </c:pt>
                <c:pt idx="174">
                  <c:v>0.57708333333333328</c:v>
                </c:pt>
                <c:pt idx="175">
                  <c:v>0.57777777777777772</c:v>
                </c:pt>
                <c:pt idx="176">
                  <c:v>0.57847222222222228</c:v>
                </c:pt>
                <c:pt idx="177">
                  <c:v>0.57916666666666672</c:v>
                </c:pt>
                <c:pt idx="178">
                  <c:v>0.57986111111111116</c:v>
                </c:pt>
                <c:pt idx="179">
                  <c:v>0.5805555555555556</c:v>
                </c:pt>
                <c:pt idx="180">
                  <c:v>0.58125000000000004</c:v>
                </c:pt>
                <c:pt idx="181">
                  <c:v>0.58194444444444449</c:v>
                </c:pt>
                <c:pt idx="182">
                  <c:v>0.58263888888888893</c:v>
                </c:pt>
                <c:pt idx="183">
                  <c:v>0.58333333333333337</c:v>
                </c:pt>
                <c:pt idx="184">
                  <c:v>0.58402777777777781</c:v>
                </c:pt>
                <c:pt idx="185">
                  <c:v>0.58472222222222225</c:v>
                </c:pt>
                <c:pt idx="186">
                  <c:v>0.5854166666666667</c:v>
                </c:pt>
                <c:pt idx="187">
                  <c:v>0.58611111111111114</c:v>
                </c:pt>
                <c:pt idx="188">
                  <c:v>0.58680555555555558</c:v>
                </c:pt>
                <c:pt idx="189">
                  <c:v>0.58750000000000002</c:v>
                </c:pt>
                <c:pt idx="190">
                  <c:v>0.58819444444444446</c:v>
                </c:pt>
                <c:pt idx="191">
                  <c:v>0.58888888888888891</c:v>
                </c:pt>
                <c:pt idx="192">
                  <c:v>0.58958333333333335</c:v>
                </c:pt>
                <c:pt idx="193">
                  <c:v>0.59027777777777779</c:v>
                </c:pt>
                <c:pt idx="194">
                  <c:v>0.59097222222222223</c:v>
                </c:pt>
                <c:pt idx="195">
                  <c:v>0.59166666666666667</c:v>
                </c:pt>
                <c:pt idx="196">
                  <c:v>0.59236111111111112</c:v>
                </c:pt>
                <c:pt idx="197">
                  <c:v>0.59305555555555556</c:v>
                </c:pt>
                <c:pt idx="198">
                  <c:v>0.59375</c:v>
                </c:pt>
                <c:pt idx="199">
                  <c:v>0.59444444444444444</c:v>
                </c:pt>
                <c:pt idx="200">
                  <c:v>0.59513888888888888</c:v>
                </c:pt>
                <c:pt idx="201">
                  <c:v>0.59583333333333333</c:v>
                </c:pt>
                <c:pt idx="202">
                  <c:v>0.59652777777777777</c:v>
                </c:pt>
                <c:pt idx="203">
                  <c:v>0.59722222222222221</c:v>
                </c:pt>
                <c:pt idx="204">
                  <c:v>0.59791666666666665</c:v>
                </c:pt>
                <c:pt idx="205">
                  <c:v>0.59861111111111109</c:v>
                </c:pt>
                <c:pt idx="206">
                  <c:v>0.59930555555555554</c:v>
                </c:pt>
                <c:pt idx="207">
                  <c:v>0.6</c:v>
                </c:pt>
                <c:pt idx="208">
                  <c:v>0.60069444444444442</c:v>
                </c:pt>
                <c:pt idx="209">
                  <c:v>0.60138888888888886</c:v>
                </c:pt>
                <c:pt idx="210">
                  <c:v>0.6020833333333333</c:v>
                </c:pt>
                <c:pt idx="211">
                  <c:v>0.60277777777777775</c:v>
                </c:pt>
                <c:pt idx="212">
                  <c:v>0.60347222222222219</c:v>
                </c:pt>
                <c:pt idx="213">
                  <c:v>0.60416666666666663</c:v>
                </c:pt>
                <c:pt idx="214">
                  <c:v>0.60486111111111107</c:v>
                </c:pt>
                <c:pt idx="215">
                  <c:v>0.60555555555555551</c:v>
                </c:pt>
                <c:pt idx="216">
                  <c:v>0.60624999999999996</c:v>
                </c:pt>
                <c:pt idx="217">
                  <c:v>0.6069444444444444</c:v>
                </c:pt>
                <c:pt idx="218">
                  <c:v>0.60763888888888884</c:v>
                </c:pt>
                <c:pt idx="219">
                  <c:v>0.60833333333333328</c:v>
                </c:pt>
                <c:pt idx="220">
                  <c:v>0.60902777777777772</c:v>
                </c:pt>
                <c:pt idx="221">
                  <c:v>0.60972222222222228</c:v>
                </c:pt>
                <c:pt idx="222">
                  <c:v>0.61041666666666672</c:v>
                </c:pt>
                <c:pt idx="223">
                  <c:v>0.61111111111111116</c:v>
                </c:pt>
                <c:pt idx="224">
                  <c:v>0.6118055555555556</c:v>
                </c:pt>
                <c:pt idx="225">
                  <c:v>0.61250000000000004</c:v>
                </c:pt>
                <c:pt idx="226">
                  <c:v>0.61319444444444449</c:v>
                </c:pt>
                <c:pt idx="227">
                  <c:v>0.61388888888888893</c:v>
                </c:pt>
                <c:pt idx="228">
                  <c:v>0.61458333333333337</c:v>
                </c:pt>
                <c:pt idx="229">
                  <c:v>0.61527777777777781</c:v>
                </c:pt>
                <c:pt idx="230">
                  <c:v>0.61597222222222225</c:v>
                </c:pt>
                <c:pt idx="231">
                  <c:v>0.6166666666666667</c:v>
                </c:pt>
                <c:pt idx="232">
                  <c:v>0.61736111111111114</c:v>
                </c:pt>
                <c:pt idx="233">
                  <c:v>0.61805555555555558</c:v>
                </c:pt>
                <c:pt idx="234">
                  <c:v>0.61875000000000002</c:v>
                </c:pt>
                <c:pt idx="235">
                  <c:v>0.61944444444444446</c:v>
                </c:pt>
                <c:pt idx="236">
                  <c:v>0.62013888888888891</c:v>
                </c:pt>
                <c:pt idx="237">
                  <c:v>0.62083333333333335</c:v>
                </c:pt>
                <c:pt idx="238">
                  <c:v>0.62152777777777779</c:v>
                </c:pt>
                <c:pt idx="239">
                  <c:v>0.62222222222222223</c:v>
                </c:pt>
                <c:pt idx="240">
                  <c:v>0.62291666666666667</c:v>
                </c:pt>
                <c:pt idx="241">
                  <c:v>0.62361111111111112</c:v>
                </c:pt>
                <c:pt idx="242">
                  <c:v>0.62430555555555556</c:v>
                </c:pt>
                <c:pt idx="243">
                  <c:v>0.625</c:v>
                </c:pt>
                <c:pt idx="244">
                  <c:v>0.62569444444444444</c:v>
                </c:pt>
                <c:pt idx="245">
                  <c:v>0.62638888888888888</c:v>
                </c:pt>
                <c:pt idx="246">
                  <c:v>0.62708333333333333</c:v>
                </c:pt>
                <c:pt idx="247">
                  <c:v>0.62777777777777777</c:v>
                </c:pt>
                <c:pt idx="248">
                  <c:v>0.62847222222222221</c:v>
                </c:pt>
                <c:pt idx="249">
                  <c:v>0.62916666666666665</c:v>
                </c:pt>
                <c:pt idx="250">
                  <c:v>0.62986111111111109</c:v>
                </c:pt>
                <c:pt idx="251">
                  <c:v>0.63055555555555554</c:v>
                </c:pt>
                <c:pt idx="252">
                  <c:v>0.63124999999999998</c:v>
                </c:pt>
                <c:pt idx="253">
                  <c:v>0.63194444444444442</c:v>
                </c:pt>
                <c:pt idx="254">
                  <c:v>0.63263888888888886</c:v>
                </c:pt>
                <c:pt idx="255">
                  <c:v>0.6333333333333333</c:v>
                </c:pt>
                <c:pt idx="256">
                  <c:v>0.63402777777777775</c:v>
                </c:pt>
                <c:pt idx="257">
                  <c:v>0.63472222222222219</c:v>
                </c:pt>
                <c:pt idx="258">
                  <c:v>0.63541666666666663</c:v>
                </c:pt>
                <c:pt idx="259">
                  <c:v>0.63611111111111107</c:v>
                </c:pt>
                <c:pt idx="260">
                  <c:v>0.63680555555555551</c:v>
                </c:pt>
                <c:pt idx="261">
                  <c:v>0.63749999999999996</c:v>
                </c:pt>
                <c:pt idx="262">
                  <c:v>0.6381944444444444</c:v>
                </c:pt>
                <c:pt idx="263">
                  <c:v>0.63888888888888884</c:v>
                </c:pt>
                <c:pt idx="264">
                  <c:v>0.63958333333333328</c:v>
                </c:pt>
                <c:pt idx="265">
                  <c:v>0.64027777777777772</c:v>
                </c:pt>
                <c:pt idx="266">
                  <c:v>0.64097222222222228</c:v>
                </c:pt>
                <c:pt idx="267">
                  <c:v>0.64166666666666672</c:v>
                </c:pt>
                <c:pt idx="268">
                  <c:v>0.64236111111111116</c:v>
                </c:pt>
                <c:pt idx="269">
                  <c:v>0.6430555555555556</c:v>
                </c:pt>
                <c:pt idx="270">
                  <c:v>0.64375000000000004</c:v>
                </c:pt>
                <c:pt idx="271">
                  <c:v>0.64444444444444449</c:v>
                </c:pt>
                <c:pt idx="272">
                  <c:v>0.64513888888888893</c:v>
                </c:pt>
                <c:pt idx="273">
                  <c:v>0.64583333333333337</c:v>
                </c:pt>
                <c:pt idx="274">
                  <c:v>0.64652777777777781</c:v>
                </c:pt>
                <c:pt idx="275">
                  <c:v>0.64722222222222225</c:v>
                </c:pt>
                <c:pt idx="276">
                  <c:v>0.6479166666666667</c:v>
                </c:pt>
                <c:pt idx="277">
                  <c:v>0.64861111111111114</c:v>
                </c:pt>
                <c:pt idx="278">
                  <c:v>0.64930555555555558</c:v>
                </c:pt>
                <c:pt idx="279">
                  <c:v>0.65</c:v>
                </c:pt>
                <c:pt idx="280">
                  <c:v>0.65069444444444446</c:v>
                </c:pt>
                <c:pt idx="281">
                  <c:v>0.65138888888888891</c:v>
                </c:pt>
                <c:pt idx="282">
                  <c:v>0.65208333333333335</c:v>
                </c:pt>
                <c:pt idx="283">
                  <c:v>0.65277777777777779</c:v>
                </c:pt>
                <c:pt idx="284">
                  <c:v>0.65347222222222223</c:v>
                </c:pt>
                <c:pt idx="285">
                  <c:v>0.65416666666666667</c:v>
                </c:pt>
                <c:pt idx="286">
                  <c:v>0.65486111111111112</c:v>
                </c:pt>
                <c:pt idx="287">
                  <c:v>0.65555555555555556</c:v>
                </c:pt>
                <c:pt idx="288">
                  <c:v>0.65625</c:v>
                </c:pt>
                <c:pt idx="289">
                  <c:v>0.65694444444444444</c:v>
                </c:pt>
                <c:pt idx="290">
                  <c:v>0.65763888888888888</c:v>
                </c:pt>
                <c:pt idx="291">
                  <c:v>0.65833333333333333</c:v>
                </c:pt>
                <c:pt idx="292">
                  <c:v>0.65902777777777777</c:v>
                </c:pt>
                <c:pt idx="293">
                  <c:v>0.65972222222222221</c:v>
                </c:pt>
                <c:pt idx="294">
                  <c:v>0.66041666666666665</c:v>
                </c:pt>
                <c:pt idx="295">
                  <c:v>0.66111111111111109</c:v>
                </c:pt>
                <c:pt idx="296">
                  <c:v>0.66180555555555554</c:v>
                </c:pt>
                <c:pt idx="297">
                  <c:v>0.66249999999999998</c:v>
                </c:pt>
                <c:pt idx="298">
                  <c:v>0.66319444444444442</c:v>
                </c:pt>
                <c:pt idx="299">
                  <c:v>0.66388888888888886</c:v>
                </c:pt>
                <c:pt idx="300">
                  <c:v>0.6645833333333333</c:v>
                </c:pt>
                <c:pt idx="301">
                  <c:v>0.66527777777777775</c:v>
                </c:pt>
                <c:pt idx="302">
                  <c:v>0.66597222222222219</c:v>
                </c:pt>
                <c:pt idx="303">
                  <c:v>0.66666666666666663</c:v>
                </c:pt>
                <c:pt idx="304">
                  <c:v>0.66736111111111107</c:v>
                </c:pt>
                <c:pt idx="305">
                  <c:v>0.66805555555555551</c:v>
                </c:pt>
                <c:pt idx="306">
                  <c:v>0.66874999999999996</c:v>
                </c:pt>
                <c:pt idx="307">
                  <c:v>0.6694444444444444</c:v>
                </c:pt>
                <c:pt idx="308">
                  <c:v>0.67013888888888884</c:v>
                </c:pt>
                <c:pt idx="309">
                  <c:v>0.67083333333333328</c:v>
                </c:pt>
                <c:pt idx="310">
                  <c:v>0.67152777777777772</c:v>
                </c:pt>
                <c:pt idx="311">
                  <c:v>0.67222222222222228</c:v>
                </c:pt>
                <c:pt idx="312">
                  <c:v>0.67291666666666672</c:v>
                </c:pt>
                <c:pt idx="313">
                  <c:v>0.67361111111111116</c:v>
                </c:pt>
                <c:pt idx="314">
                  <c:v>0.6743055555555556</c:v>
                </c:pt>
                <c:pt idx="315">
                  <c:v>0.67500000000000004</c:v>
                </c:pt>
                <c:pt idx="316">
                  <c:v>0.67569444444444449</c:v>
                </c:pt>
                <c:pt idx="317">
                  <c:v>0.67638888888888893</c:v>
                </c:pt>
                <c:pt idx="318">
                  <c:v>0.67708333333333337</c:v>
                </c:pt>
                <c:pt idx="319">
                  <c:v>0.67777777777777781</c:v>
                </c:pt>
                <c:pt idx="320">
                  <c:v>0.67847222222222225</c:v>
                </c:pt>
                <c:pt idx="321">
                  <c:v>0.6791666666666667</c:v>
                </c:pt>
                <c:pt idx="322">
                  <c:v>0.67986111111111114</c:v>
                </c:pt>
                <c:pt idx="323">
                  <c:v>0.68055555555555558</c:v>
                </c:pt>
                <c:pt idx="324">
                  <c:v>0.68125000000000002</c:v>
                </c:pt>
                <c:pt idx="325">
                  <c:v>0.68194444444444446</c:v>
                </c:pt>
                <c:pt idx="326">
                  <c:v>0.68263888888888891</c:v>
                </c:pt>
                <c:pt idx="327">
                  <c:v>0.68333333333333335</c:v>
                </c:pt>
                <c:pt idx="328">
                  <c:v>0.68402777777777779</c:v>
                </c:pt>
                <c:pt idx="329">
                  <c:v>0.68472222222222223</c:v>
                </c:pt>
                <c:pt idx="330">
                  <c:v>0.68541666666666667</c:v>
                </c:pt>
                <c:pt idx="331">
                  <c:v>0.68611111111111112</c:v>
                </c:pt>
                <c:pt idx="332">
                  <c:v>0.68680555555555556</c:v>
                </c:pt>
                <c:pt idx="333">
                  <c:v>0.6875</c:v>
                </c:pt>
                <c:pt idx="334">
                  <c:v>0.68819444444444444</c:v>
                </c:pt>
                <c:pt idx="335">
                  <c:v>0.68888888888888888</c:v>
                </c:pt>
                <c:pt idx="336">
                  <c:v>0.68958333333333333</c:v>
                </c:pt>
                <c:pt idx="337">
                  <c:v>0.69027777777777777</c:v>
                </c:pt>
                <c:pt idx="338">
                  <c:v>0.69097222222222221</c:v>
                </c:pt>
                <c:pt idx="339">
                  <c:v>0.69166666666666665</c:v>
                </c:pt>
                <c:pt idx="340">
                  <c:v>0.69236111111111109</c:v>
                </c:pt>
                <c:pt idx="341">
                  <c:v>0.69305555555555554</c:v>
                </c:pt>
                <c:pt idx="342">
                  <c:v>0.69374999999999998</c:v>
                </c:pt>
                <c:pt idx="343">
                  <c:v>0.69444444444444442</c:v>
                </c:pt>
                <c:pt idx="344">
                  <c:v>0.69513888888888886</c:v>
                </c:pt>
                <c:pt idx="345">
                  <c:v>0.6958333333333333</c:v>
                </c:pt>
                <c:pt idx="346">
                  <c:v>0.69652777777777775</c:v>
                </c:pt>
                <c:pt idx="347">
                  <c:v>0.69722222222222219</c:v>
                </c:pt>
                <c:pt idx="348">
                  <c:v>0.69791666666666663</c:v>
                </c:pt>
                <c:pt idx="349">
                  <c:v>0.69861111111111107</c:v>
                </c:pt>
                <c:pt idx="350">
                  <c:v>0.69930555555555551</c:v>
                </c:pt>
                <c:pt idx="351">
                  <c:v>0.7</c:v>
                </c:pt>
                <c:pt idx="352">
                  <c:v>0.7006944444444444</c:v>
                </c:pt>
                <c:pt idx="353">
                  <c:v>0.70138888888888884</c:v>
                </c:pt>
                <c:pt idx="354">
                  <c:v>0.70208333333333328</c:v>
                </c:pt>
                <c:pt idx="355">
                  <c:v>0.70277777777777772</c:v>
                </c:pt>
                <c:pt idx="356">
                  <c:v>0.70347222222222228</c:v>
                </c:pt>
                <c:pt idx="357">
                  <c:v>0.70416666666666672</c:v>
                </c:pt>
                <c:pt idx="358">
                  <c:v>0.70486111111111116</c:v>
                </c:pt>
                <c:pt idx="359">
                  <c:v>0.7055555555555556</c:v>
                </c:pt>
                <c:pt idx="360">
                  <c:v>0.70625000000000004</c:v>
                </c:pt>
                <c:pt idx="361">
                  <c:v>0.70694444444444449</c:v>
                </c:pt>
                <c:pt idx="362">
                  <c:v>0.70763888888888893</c:v>
                </c:pt>
                <c:pt idx="363">
                  <c:v>0.70833333333333337</c:v>
                </c:pt>
              </c:numCache>
            </c:numRef>
          </c:xVal>
          <c:yVal>
            <c:numRef>
              <c:f>'Sonbesie data'!$G$2:$G$365</c:f>
              <c:numCache>
                <c:formatCode>General</c:formatCode>
                <c:ptCount val="364"/>
                <c:pt idx="0">
                  <c:v>273.39210000000003</c:v>
                </c:pt>
                <c:pt idx="1">
                  <c:v>264.91370000000001</c:v>
                </c:pt>
                <c:pt idx="2">
                  <c:v>260.70819999999998</c:v>
                </c:pt>
                <c:pt idx="3">
                  <c:v>255.26609999999999</c:v>
                </c:pt>
                <c:pt idx="4">
                  <c:v>256.35180000000003</c:v>
                </c:pt>
                <c:pt idx="5">
                  <c:v>263.46199999999999</c:v>
                </c:pt>
                <c:pt idx="6">
                  <c:v>263.76589999999999</c:v>
                </c:pt>
                <c:pt idx="7">
                  <c:v>256.00069999999999</c:v>
                </c:pt>
                <c:pt idx="8">
                  <c:v>251.20429999999999</c:v>
                </c:pt>
                <c:pt idx="9">
                  <c:v>248.17089999999999</c:v>
                </c:pt>
                <c:pt idx="10">
                  <c:v>254.13200000000001</c:v>
                </c:pt>
                <c:pt idx="11">
                  <c:v>264.2835</c:v>
                </c:pt>
                <c:pt idx="12">
                  <c:v>270.70260000000002</c:v>
                </c:pt>
                <c:pt idx="13">
                  <c:v>271.73759999999999</c:v>
                </c:pt>
                <c:pt idx="14">
                  <c:v>270.60210000000001</c:v>
                </c:pt>
                <c:pt idx="15">
                  <c:v>274.23390000000001</c:v>
                </c:pt>
                <c:pt idx="16">
                  <c:v>280.65350000000001</c:v>
                </c:pt>
                <c:pt idx="17">
                  <c:v>292.84500000000003</c:v>
                </c:pt>
                <c:pt idx="18">
                  <c:v>294.2611</c:v>
                </c:pt>
                <c:pt idx="19">
                  <c:v>288.15899999999999</c:v>
                </c:pt>
                <c:pt idx="20">
                  <c:v>288.59550000000002</c:v>
                </c:pt>
                <c:pt idx="21">
                  <c:v>290.48079999999999</c:v>
                </c:pt>
                <c:pt idx="22">
                  <c:v>294.65370000000001</c:v>
                </c:pt>
                <c:pt idx="23">
                  <c:v>298.44330000000002</c:v>
                </c:pt>
                <c:pt idx="24">
                  <c:v>303.60480000000001</c:v>
                </c:pt>
                <c:pt idx="25">
                  <c:v>308.99889999999999</c:v>
                </c:pt>
                <c:pt idx="26">
                  <c:v>317.1841</c:v>
                </c:pt>
                <c:pt idx="27">
                  <c:v>322.90530000000001</c:v>
                </c:pt>
                <c:pt idx="28">
                  <c:v>331.38959999999997</c:v>
                </c:pt>
                <c:pt idx="29">
                  <c:v>332.858</c:v>
                </c:pt>
                <c:pt idx="30">
                  <c:v>334.01729999999998</c:v>
                </c:pt>
                <c:pt idx="31">
                  <c:v>327.83980000000003</c:v>
                </c:pt>
                <c:pt idx="32">
                  <c:v>312.80500000000001</c:v>
                </c:pt>
                <c:pt idx="33">
                  <c:v>303.11419999999998</c:v>
                </c:pt>
                <c:pt idx="34">
                  <c:v>303.07600000000002</c:v>
                </c:pt>
                <c:pt idx="35">
                  <c:v>304.9008</c:v>
                </c:pt>
                <c:pt idx="36">
                  <c:v>295.23059999999998</c:v>
                </c:pt>
                <c:pt idx="37">
                  <c:v>290.43369999999999</c:v>
                </c:pt>
                <c:pt idx="38">
                  <c:v>294.31420000000003</c:v>
                </c:pt>
                <c:pt idx="39">
                  <c:v>294.69260000000003</c:v>
                </c:pt>
                <c:pt idx="40">
                  <c:v>300.53289999999998</c:v>
                </c:pt>
                <c:pt idx="41">
                  <c:v>303.79700000000003</c:v>
                </c:pt>
                <c:pt idx="42">
                  <c:v>307.76459999999997</c:v>
                </c:pt>
                <c:pt idx="43">
                  <c:v>308.7713</c:v>
                </c:pt>
                <c:pt idx="44">
                  <c:v>309.68759999999997</c:v>
                </c:pt>
                <c:pt idx="45">
                  <c:v>310.80950000000001</c:v>
                </c:pt>
                <c:pt idx="46">
                  <c:v>310.82839999999999</c:v>
                </c:pt>
                <c:pt idx="47">
                  <c:v>302.77629999999999</c:v>
                </c:pt>
                <c:pt idx="48">
                  <c:v>292.03660000000002</c:v>
                </c:pt>
                <c:pt idx="49">
                  <c:v>288.47469999999998</c:v>
                </c:pt>
                <c:pt idx="50">
                  <c:v>291.30040000000002</c:v>
                </c:pt>
                <c:pt idx="51">
                  <c:v>284.47390000000001</c:v>
                </c:pt>
                <c:pt idx="52">
                  <c:v>275.596</c:v>
                </c:pt>
                <c:pt idx="53">
                  <c:v>269.13310000000001</c:v>
                </c:pt>
                <c:pt idx="54">
                  <c:v>267.08550000000002</c:v>
                </c:pt>
                <c:pt idx="55">
                  <c:v>268.76519999999999</c:v>
                </c:pt>
                <c:pt idx="56">
                  <c:v>270.4092</c:v>
                </c:pt>
                <c:pt idx="57">
                  <c:v>268.14429999999999</c:v>
                </c:pt>
                <c:pt idx="58">
                  <c:v>266.7251</c:v>
                </c:pt>
                <c:pt idx="59">
                  <c:v>262.3929</c:v>
                </c:pt>
                <c:pt idx="60">
                  <c:v>261.56279999999998</c:v>
                </c:pt>
                <c:pt idx="61">
                  <c:v>262.7722</c:v>
                </c:pt>
                <c:pt idx="62">
                  <c:v>266.96969999999999</c:v>
                </c:pt>
                <c:pt idx="63">
                  <c:v>270.06849999999997</c:v>
                </c:pt>
                <c:pt idx="64">
                  <c:v>270.89449999999999</c:v>
                </c:pt>
                <c:pt idx="65">
                  <c:v>268.28570000000002</c:v>
                </c:pt>
                <c:pt idx="66">
                  <c:v>261.47140000000002</c:v>
                </c:pt>
                <c:pt idx="67">
                  <c:v>253.45160000000001</c:v>
                </c:pt>
                <c:pt idx="68">
                  <c:v>248.78749999999999</c:v>
                </c:pt>
                <c:pt idx="69">
                  <c:v>244.9614</c:v>
                </c:pt>
                <c:pt idx="70">
                  <c:v>243.90209999999999</c:v>
                </c:pt>
                <c:pt idx="71">
                  <c:v>246.17869999999999</c:v>
                </c:pt>
                <c:pt idx="72">
                  <c:v>252.155</c:v>
                </c:pt>
                <c:pt idx="73">
                  <c:v>261.53449999999998</c:v>
                </c:pt>
                <c:pt idx="74">
                  <c:v>274.45549999999997</c:v>
                </c:pt>
                <c:pt idx="75">
                  <c:v>288.28559999999999</c:v>
                </c:pt>
                <c:pt idx="76">
                  <c:v>292.47919999999999</c:v>
                </c:pt>
                <c:pt idx="77">
                  <c:v>299.60169999999999</c:v>
                </c:pt>
                <c:pt idx="78">
                  <c:v>315.27769999999998</c:v>
                </c:pt>
                <c:pt idx="79">
                  <c:v>325.06029999999998</c:v>
                </c:pt>
                <c:pt idx="80">
                  <c:v>320.84289999999999</c:v>
                </c:pt>
                <c:pt idx="81">
                  <c:v>307.50689999999997</c:v>
                </c:pt>
                <c:pt idx="82">
                  <c:v>297.3329</c:v>
                </c:pt>
                <c:pt idx="83">
                  <c:v>289.3408</c:v>
                </c:pt>
                <c:pt idx="84">
                  <c:v>289.89019999999999</c:v>
                </c:pt>
                <c:pt idx="85">
                  <c:v>298.8073</c:v>
                </c:pt>
                <c:pt idx="86">
                  <c:v>307.77960000000002</c:v>
                </c:pt>
                <c:pt idx="87">
                  <c:v>315.084</c:v>
                </c:pt>
                <c:pt idx="88">
                  <c:v>320.38440000000003</c:v>
                </c:pt>
                <c:pt idx="89">
                  <c:v>320.30529999999999</c:v>
                </c:pt>
                <c:pt idx="90">
                  <c:v>312.43579999999997</c:v>
                </c:pt>
                <c:pt idx="91">
                  <c:v>299.084</c:v>
                </c:pt>
                <c:pt idx="92">
                  <c:v>281.97710000000001</c:v>
                </c:pt>
                <c:pt idx="93">
                  <c:v>268.28149999999999</c:v>
                </c:pt>
                <c:pt idx="94">
                  <c:v>266.99689999999998</c:v>
                </c:pt>
                <c:pt idx="95">
                  <c:v>273.11939999999998</c:v>
                </c:pt>
                <c:pt idx="96">
                  <c:v>276.65699999999998</c:v>
                </c:pt>
                <c:pt idx="97">
                  <c:v>278.26170000000002</c:v>
                </c:pt>
                <c:pt idx="98">
                  <c:v>278.69260000000003</c:v>
                </c:pt>
                <c:pt idx="99">
                  <c:v>271.72809999999998</c:v>
                </c:pt>
                <c:pt idx="100">
                  <c:v>263.27749999999997</c:v>
                </c:pt>
                <c:pt idx="101">
                  <c:v>256.60160000000002</c:v>
                </c:pt>
                <c:pt idx="102">
                  <c:v>254.30510000000001</c:v>
                </c:pt>
                <c:pt idx="103">
                  <c:v>252.43559999999999</c:v>
                </c:pt>
                <c:pt idx="104">
                  <c:v>248.2261</c:v>
                </c:pt>
                <c:pt idx="105">
                  <c:v>242.09559999999999</c:v>
                </c:pt>
                <c:pt idx="106">
                  <c:v>234.35650000000001</c:v>
                </c:pt>
                <c:pt idx="107">
                  <c:v>228.977</c:v>
                </c:pt>
                <c:pt idx="108">
                  <c:v>231.08770000000001</c:v>
                </c:pt>
                <c:pt idx="109">
                  <c:v>241.90190000000001</c:v>
                </c:pt>
                <c:pt idx="110">
                  <c:v>260.34870000000001</c:v>
                </c:pt>
                <c:pt idx="111">
                  <c:v>275.6807</c:v>
                </c:pt>
                <c:pt idx="112">
                  <c:v>287.4436</c:v>
                </c:pt>
                <c:pt idx="113">
                  <c:v>296.09179999999998</c:v>
                </c:pt>
                <c:pt idx="114">
                  <c:v>300.82310000000001</c:v>
                </c:pt>
                <c:pt idx="115">
                  <c:v>306.04840000000002</c:v>
                </c:pt>
                <c:pt idx="116">
                  <c:v>312.98520000000002</c:v>
                </c:pt>
                <c:pt idx="117">
                  <c:v>312.25389999999999</c:v>
                </c:pt>
                <c:pt idx="118">
                  <c:v>304.61360000000002</c:v>
                </c:pt>
                <c:pt idx="119">
                  <c:v>293.56610000000001</c:v>
                </c:pt>
                <c:pt idx="120">
                  <c:v>285.17090000000002</c:v>
                </c:pt>
                <c:pt idx="121">
                  <c:v>281.32499999999999</c:v>
                </c:pt>
                <c:pt idx="122">
                  <c:v>279.97710000000001</c:v>
                </c:pt>
                <c:pt idx="123">
                  <c:v>279.43959999999998</c:v>
                </c:pt>
                <c:pt idx="124">
                  <c:v>280.8546</c:v>
                </c:pt>
                <c:pt idx="125">
                  <c:v>280.70839999999998</c:v>
                </c:pt>
                <c:pt idx="126">
                  <c:v>279.94159999999999</c:v>
                </c:pt>
                <c:pt idx="127">
                  <c:v>282.13130000000001</c:v>
                </c:pt>
                <c:pt idx="128">
                  <c:v>287.49099999999999</c:v>
                </c:pt>
                <c:pt idx="129">
                  <c:v>295.02859999999998</c:v>
                </c:pt>
                <c:pt idx="130">
                  <c:v>300.7004</c:v>
                </c:pt>
                <c:pt idx="131">
                  <c:v>299.63929999999999</c:v>
                </c:pt>
                <c:pt idx="132">
                  <c:v>294.74130000000002</c:v>
                </c:pt>
                <c:pt idx="133">
                  <c:v>285.55509999999998</c:v>
                </c:pt>
                <c:pt idx="134">
                  <c:v>275.17520000000002</c:v>
                </c:pt>
                <c:pt idx="135">
                  <c:v>266.43990000000002</c:v>
                </c:pt>
                <c:pt idx="136">
                  <c:v>261.69650000000001</c:v>
                </c:pt>
                <c:pt idx="137">
                  <c:v>261.77409999999998</c:v>
                </c:pt>
                <c:pt idx="138">
                  <c:v>263.22800000000001</c:v>
                </c:pt>
                <c:pt idx="139">
                  <c:v>263.13630000000001</c:v>
                </c:pt>
                <c:pt idx="140">
                  <c:v>261.8304</c:v>
                </c:pt>
                <c:pt idx="141">
                  <c:v>260.24329999999998</c:v>
                </c:pt>
                <c:pt idx="142">
                  <c:v>259.50659999999999</c:v>
                </c:pt>
                <c:pt idx="143">
                  <c:v>259.8603</c:v>
                </c:pt>
                <c:pt idx="144">
                  <c:v>259.77600000000001</c:v>
                </c:pt>
                <c:pt idx="145">
                  <c:v>258.24549999999999</c:v>
                </c:pt>
                <c:pt idx="146">
                  <c:v>253.1814</c:v>
                </c:pt>
                <c:pt idx="147">
                  <c:v>245.5514</c:v>
                </c:pt>
                <c:pt idx="148">
                  <c:v>236.68520000000001</c:v>
                </c:pt>
                <c:pt idx="149">
                  <c:v>228.79929999999999</c:v>
                </c:pt>
                <c:pt idx="150">
                  <c:v>221.76230000000001</c:v>
                </c:pt>
                <c:pt idx="151">
                  <c:v>215.87639999999999</c:v>
                </c:pt>
                <c:pt idx="152">
                  <c:v>212.59909999999999</c:v>
                </c:pt>
                <c:pt idx="153">
                  <c:v>213.96090000000001</c:v>
                </c:pt>
                <c:pt idx="154">
                  <c:v>220.01070000000001</c:v>
                </c:pt>
                <c:pt idx="155">
                  <c:v>227.2422</c:v>
                </c:pt>
                <c:pt idx="156">
                  <c:v>231.5368</c:v>
                </c:pt>
                <c:pt idx="157">
                  <c:v>233.06129999999999</c:v>
                </c:pt>
                <c:pt idx="158">
                  <c:v>233.47559999999999</c:v>
                </c:pt>
                <c:pt idx="159">
                  <c:v>232.3997</c:v>
                </c:pt>
                <c:pt idx="160">
                  <c:v>227.0676</c:v>
                </c:pt>
                <c:pt idx="161">
                  <c:v>219.3725</c:v>
                </c:pt>
                <c:pt idx="162">
                  <c:v>217.78710000000001</c:v>
                </c:pt>
                <c:pt idx="163">
                  <c:v>229.61490000000001</c:v>
                </c:pt>
                <c:pt idx="164">
                  <c:v>249.81309999999999</c:v>
                </c:pt>
                <c:pt idx="165">
                  <c:v>263.25330000000002</c:v>
                </c:pt>
                <c:pt idx="166">
                  <c:v>268.25990000000002</c:v>
                </c:pt>
                <c:pt idx="167">
                  <c:v>267.43360000000001</c:v>
                </c:pt>
                <c:pt idx="168">
                  <c:v>265.20440000000002</c:v>
                </c:pt>
                <c:pt idx="169">
                  <c:v>264.14879999999999</c:v>
                </c:pt>
                <c:pt idx="170">
                  <c:v>264.06560000000002</c:v>
                </c:pt>
                <c:pt idx="171">
                  <c:v>262.3107</c:v>
                </c:pt>
                <c:pt idx="172">
                  <c:v>260.02620000000002</c:v>
                </c:pt>
                <c:pt idx="173">
                  <c:v>257.52839999999998</c:v>
                </c:pt>
                <c:pt idx="174">
                  <c:v>258.32650000000001</c:v>
                </c:pt>
                <c:pt idx="175">
                  <c:v>262.8947</c:v>
                </c:pt>
                <c:pt idx="176">
                  <c:v>271.32299999999998</c:v>
                </c:pt>
                <c:pt idx="177">
                  <c:v>275.75599999999997</c:v>
                </c:pt>
                <c:pt idx="178">
                  <c:v>275.90910000000002</c:v>
                </c:pt>
                <c:pt idx="179">
                  <c:v>274.5677</c:v>
                </c:pt>
                <c:pt idx="180">
                  <c:v>274.22629999999998</c:v>
                </c:pt>
                <c:pt idx="181">
                  <c:v>277.40089999999998</c:v>
                </c:pt>
                <c:pt idx="182">
                  <c:v>279.30829999999997</c:v>
                </c:pt>
                <c:pt idx="183">
                  <c:v>279.27600000000001</c:v>
                </c:pt>
                <c:pt idx="184">
                  <c:v>279.00279999999998</c:v>
                </c:pt>
                <c:pt idx="185">
                  <c:v>276.08479999999997</c:v>
                </c:pt>
                <c:pt idx="186">
                  <c:v>271.78930000000003</c:v>
                </c:pt>
                <c:pt idx="187">
                  <c:v>266.84640000000002</c:v>
                </c:pt>
                <c:pt idx="188">
                  <c:v>257.41840000000002</c:v>
                </c:pt>
                <c:pt idx="189">
                  <c:v>247.7688</c:v>
                </c:pt>
                <c:pt idx="190">
                  <c:v>240.45070000000001</c:v>
                </c:pt>
                <c:pt idx="191">
                  <c:v>234.60290000000001</c:v>
                </c:pt>
                <c:pt idx="192">
                  <c:v>232.8125</c:v>
                </c:pt>
                <c:pt idx="193">
                  <c:v>236.1276</c:v>
                </c:pt>
                <c:pt idx="194">
                  <c:v>242.0907</c:v>
                </c:pt>
                <c:pt idx="195">
                  <c:v>248.10149999999999</c:v>
                </c:pt>
                <c:pt idx="196">
                  <c:v>253.51560000000001</c:v>
                </c:pt>
                <c:pt idx="197">
                  <c:v>250.80119999999999</c:v>
                </c:pt>
                <c:pt idx="198">
                  <c:v>239.87780000000001</c:v>
                </c:pt>
                <c:pt idx="199">
                  <c:v>233.30940000000001</c:v>
                </c:pt>
                <c:pt idx="200">
                  <c:v>233.6371</c:v>
                </c:pt>
                <c:pt idx="201">
                  <c:v>241.93989999999999</c:v>
                </c:pt>
                <c:pt idx="202">
                  <c:v>249.3022</c:v>
                </c:pt>
                <c:pt idx="203">
                  <c:v>247.91149999999999</c:v>
                </c:pt>
                <c:pt idx="204">
                  <c:v>241.30850000000001</c:v>
                </c:pt>
                <c:pt idx="205">
                  <c:v>234.02959999999999</c:v>
                </c:pt>
                <c:pt idx="206">
                  <c:v>228.62010000000001</c:v>
                </c:pt>
                <c:pt idx="207">
                  <c:v>225.57769999999999</c:v>
                </c:pt>
                <c:pt idx="208">
                  <c:v>219.79259999999999</c:v>
                </c:pt>
                <c:pt idx="209">
                  <c:v>216.27979999999999</c:v>
                </c:pt>
                <c:pt idx="210">
                  <c:v>215.7706</c:v>
                </c:pt>
                <c:pt idx="211">
                  <c:v>216.7397</c:v>
                </c:pt>
                <c:pt idx="212">
                  <c:v>222.70419999999999</c:v>
                </c:pt>
                <c:pt idx="213">
                  <c:v>226.53890000000001</c:v>
                </c:pt>
                <c:pt idx="214">
                  <c:v>226.35769999999999</c:v>
                </c:pt>
                <c:pt idx="215">
                  <c:v>226.10130000000001</c:v>
                </c:pt>
                <c:pt idx="216">
                  <c:v>225.46960000000001</c:v>
                </c:pt>
                <c:pt idx="217">
                  <c:v>226.18510000000001</c:v>
                </c:pt>
                <c:pt idx="218">
                  <c:v>231.55199999999999</c:v>
                </c:pt>
                <c:pt idx="219">
                  <c:v>241.1198</c:v>
                </c:pt>
                <c:pt idx="220">
                  <c:v>241.9418</c:v>
                </c:pt>
                <c:pt idx="221">
                  <c:v>233.0498</c:v>
                </c:pt>
                <c:pt idx="222">
                  <c:v>222.61539999999999</c:v>
                </c:pt>
                <c:pt idx="223">
                  <c:v>217.3152</c:v>
                </c:pt>
                <c:pt idx="224">
                  <c:v>215.7064</c:v>
                </c:pt>
                <c:pt idx="225">
                  <c:v>215.01439999999999</c:v>
                </c:pt>
                <c:pt idx="226">
                  <c:v>215.59119999999999</c:v>
                </c:pt>
                <c:pt idx="227">
                  <c:v>217.77250000000001</c:v>
                </c:pt>
                <c:pt idx="228">
                  <c:v>223.0522</c:v>
                </c:pt>
                <c:pt idx="229">
                  <c:v>227.0566</c:v>
                </c:pt>
                <c:pt idx="230">
                  <c:v>233.1551</c:v>
                </c:pt>
                <c:pt idx="231">
                  <c:v>233.46799999999999</c:v>
                </c:pt>
                <c:pt idx="232">
                  <c:v>224.3</c:v>
                </c:pt>
                <c:pt idx="233">
                  <c:v>211.1448</c:v>
                </c:pt>
                <c:pt idx="234">
                  <c:v>208.71539999999999</c:v>
                </c:pt>
                <c:pt idx="235">
                  <c:v>205.84059999999999</c:v>
                </c:pt>
                <c:pt idx="236">
                  <c:v>211.54079999999999</c:v>
                </c:pt>
                <c:pt idx="237">
                  <c:v>217.3202</c:v>
                </c:pt>
                <c:pt idx="238">
                  <c:v>213.40270000000001</c:v>
                </c:pt>
                <c:pt idx="239">
                  <c:v>208.32169999999999</c:v>
                </c:pt>
                <c:pt idx="240">
                  <c:v>207.59200000000001</c:v>
                </c:pt>
                <c:pt idx="241">
                  <c:v>212.2304</c:v>
                </c:pt>
                <c:pt idx="242">
                  <c:v>218.85589999999999</c:v>
                </c:pt>
                <c:pt idx="243">
                  <c:v>230.87610000000001</c:v>
                </c:pt>
                <c:pt idx="244">
                  <c:v>241.76679999999999</c:v>
                </c:pt>
                <c:pt idx="245">
                  <c:v>248.74420000000001</c:v>
                </c:pt>
                <c:pt idx="246">
                  <c:v>249.63470000000001</c:v>
                </c:pt>
                <c:pt idx="247">
                  <c:v>248.55350000000001</c:v>
                </c:pt>
                <c:pt idx="248">
                  <c:v>236.1403</c:v>
                </c:pt>
                <c:pt idx="249">
                  <c:v>226.5684</c:v>
                </c:pt>
                <c:pt idx="250">
                  <c:v>215.99279999999999</c:v>
                </c:pt>
                <c:pt idx="251">
                  <c:v>206.78450000000001</c:v>
                </c:pt>
                <c:pt idx="252">
                  <c:v>200.6508</c:v>
                </c:pt>
                <c:pt idx="253">
                  <c:v>197.96770000000001</c:v>
                </c:pt>
                <c:pt idx="254">
                  <c:v>191.3125</c:v>
                </c:pt>
                <c:pt idx="255">
                  <c:v>187.61330000000001</c:v>
                </c:pt>
                <c:pt idx="256">
                  <c:v>184.5386</c:v>
                </c:pt>
                <c:pt idx="257">
                  <c:v>172.14009999999999</c:v>
                </c:pt>
                <c:pt idx="258">
                  <c:v>168.87549999999999</c:v>
                </c:pt>
                <c:pt idx="259">
                  <c:v>162.33430000000001</c:v>
                </c:pt>
                <c:pt idx="260">
                  <c:v>163.67060000000001</c:v>
                </c:pt>
                <c:pt idx="261">
                  <c:v>172.8605</c:v>
                </c:pt>
                <c:pt idx="262">
                  <c:v>193.25970000000001</c:v>
                </c:pt>
                <c:pt idx="263">
                  <c:v>206.9753</c:v>
                </c:pt>
                <c:pt idx="264">
                  <c:v>204.13749999999999</c:v>
                </c:pt>
                <c:pt idx="265">
                  <c:v>210.09020000000001</c:v>
                </c:pt>
                <c:pt idx="266">
                  <c:v>202.35919999999999</c:v>
                </c:pt>
                <c:pt idx="267">
                  <c:v>182.0352</c:v>
                </c:pt>
                <c:pt idx="268">
                  <c:v>168.30009999999999</c:v>
                </c:pt>
                <c:pt idx="269">
                  <c:v>164.6481</c:v>
                </c:pt>
                <c:pt idx="270">
                  <c:v>174.57300000000001</c:v>
                </c:pt>
                <c:pt idx="271">
                  <c:v>179.04740000000001</c:v>
                </c:pt>
                <c:pt idx="272">
                  <c:v>177.79060000000001</c:v>
                </c:pt>
                <c:pt idx="273">
                  <c:v>178.71950000000001</c:v>
                </c:pt>
                <c:pt idx="274">
                  <c:v>173.86969999999999</c:v>
                </c:pt>
                <c:pt idx="275">
                  <c:v>161.767</c:v>
                </c:pt>
                <c:pt idx="276">
                  <c:v>150.0239</c:v>
                </c:pt>
                <c:pt idx="277">
                  <c:v>137.3322</c:v>
                </c:pt>
                <c:pt idx="278">
                  <c:v>131.27289999999999</c:v>
                </c:pt>
                <c:pt idx="279">
                  <c:v>128.20580000000001</c:v>
                </c:pt>
                <c:pt idx="280">
                  <c:v>127.7038</c:v>
                </c:pt>
                <c:pt idx="281">
                  <c:v>127.601</c:v>
                </c:pt>
                <c:pt idx="282">
                  <c:v>126.3639</c:v>
                </c:pt>
                <c:pt idx="283">
                  <c:v>125.19</c:v>
                </c:pt>
                <c:pt idx="284">
                  <c:v>125.89360000000001</c:v>
                </c:pt>
                <c:pt idx="285">
                  <c:v>129.36000000000001</c:v>
                </c:pt>
                <c:pt idx="286">
                  <c:v>133.62880000000001</c:v>
                </c:pt>
                <c:pt idx="287">
                  <c:v>140.7552</c:v>
                </c:pt>
                <c:pt idx="288">
                  <c:v>141.1268</c:v>
                </c:pt>
                <c:pt idx="289">
                  <c:v>139.6643</c:v>
                </c:pt>
                <c:pt idx="290">
                  <c:v>141.0556</c:v>
                </c:pt>
                <c:pt idx="291">
                  <c:v>124.1742</c:v>
                </c:pt>
                <c:pt idx="292">
                  <c:v>116.2295</c:v>
                </c:pt>
                <c:pt idx="293">
                  <c:v>112.6327</c:v>
                </c:pt>
                <c:pt idx="294">
                  <c:v>114.37569999999999</c:v>
                </c:pt>
                <c:pt idx="295">
                  <c:v>122.5497</c:v>
                </c:pt>
                <c:pt idx="296">
                  <c:v>116.6564</c:v>
                </c:pt>
                <c:pt idx="297">
                  <c:v>112.2769</c:v>
                </c:pt>
                <c:pt idx="298">
                  <c:v>109.3797</c:v>
                </c:pt>
                <c:pt idx="299">
                  <c:v>109.6998</c:v>
                </c:pt>
                <c:pt idx="300">
                  <c:v>109.85</c:v>
                </c:pt>
                <c:pt idx="301">
                  <c:v>107.6247</c:v>
                </c:pt>
                <c:pt idx="302">
                  <c:v>105.6919</c:v>
                </c:pt>
                <c:pt idx="303">
                  <c:v>104.37569999999999</c:v>
                </c:pt>
                <c:pt idx="304">
                  <c:v>102.2295</c:v>
                </c:pt>
                <c:pt idx="305">
                  <c:v>100.7235</c:v>
                </c:pt>
                <c:pt idx="306">
                  <c:v>102.0437</c:v>
                </c:pt>
                <c:pt idx="307">
                  <c:v>102.6722</c:v>
                </c:pt>
                <c:pt idx="308">
                  <c:v>102.6801</c:v>
                </c:pt>
                <c:pt idx="309">
                  <c:v>101.0239</c:v>
                </c:pt>
                <c:pt idx="310">
                  <c:v>96.664249999999996</c:v>
                </c:pt>
                <c:pt idx="311">
                  <c:v>90.680049999999994</c:v>
                </c:pt>
                <c:pt idx="312">
                  <c:v>85.3994</c:v>
                </c:pt>
                <c:pt idx="313">
                  <c:v>82.640500000000003</c:v>
                </c:pt>
                <c:pt idx="314">
                  <c:v>82.399389999999997</c:v>
                </c:pt>
                <c:pt idx="315">
                  <c:v>86.189920000000001</c:v>
                </c:pt>
                <c:pt idx="316">
                  <c:v>90.288730000000001</c:v>
                </c:pt>
                <c:pt idx="317">
                  <c:v>92.225499999999997</c:v>
                </c:pt>
                <c:pt idx="318">
                  <c:v>89.474500000000006</c:v>
                </c:pt>
                <c:pt idx="319">
                  <c:v>84.217579999999998</c:v>
                </c:pt>
                <c:pt idx="320">
                  <c:v>80.178049999999999</c:v>
                </c:pt>
                <c:pt idx="321">
                  <c:v>80.790689999999998</c:v>
                </c:pt>
                <c:pt idx="322">
                  <c:v>80.126660000000001</c:v>
                </c:pt>
                <c:pt idx="323">
                  <c:v>77.355900000000005</c:v>
                </c:pt>
                <c:pt idx="324">
                  <c:v>75.427040000000005</c:v>
                </c:pt>
                <c:pt idx="325">
                  <c:v>73.079220000000007</c:v>
                </c:pt>
                <c:pt idx="326">
                  <c:v>72.193839999999994</c:v>
                </c:pt>
                <c:pt idx="327">
                  <c:v>72.703720000000004</c:v>
                </c:pt>
                <c:pt idx="328">
                  <c:v>73.284750000000003</c:v>
                </c:pt>
                <c:pt idx="329">
                  <c:v>74.510050000000007</c:v>
                </c:pt>
                <c:pt idx="330">
                  <c:v>74.585149999999999</c:v>
                </c:pt>
                <c:pt idx="331">
                  <c:v>74.687910000000002</c:v>
                </c:pt>
                <c:pt idx="332">
                  <c:v>75.932980000000001</c:v>
                </c:pt>
                <c:pt idx="333">
                  <c:v>76.363799999999998</c:v>
                </c:pt>
                <c:pt idx="334">
                  <c:v>76.608860000000007</c:v>
                </c:pt>
                <c:pt idx="335">
                  <c:v>77.257090000000005</c:v>
                </c:pt>
                <c:pt idx="336">
                  <c:v>76.466570000000004</c:v>
                </c:pt>
                <c:pt idx="337">
                  <c:v>74.541659999999993</c:v>
                </c:pt>
                <c:pt idx="338">
                  <c:v>71.897390000000001</c:v>
                </c:pt>
                <c:pt idx="339">
                  <c:v>69.415170000000003</c:v>
                </c:pt>
                <c:pt idx="340">
                  <c:v>68.822280000000006</c:v>
                </c:pt>
                <c:pt idx="341">
                  <c:v>70.249170000000007</c:v>
                </c:pt>
                <c:pt idx="342">
                  <c:v>70.502129999999994</c:v>
                </c:pt>
                <c:pt idx="343">
                  <c:v>68.877619999999993</c:v>
                </c:pt>
                <c:pt idx="344">
                  <c:v>66.74718</c:v>
                </c:pt>
                <c:pt idx="345">
                  <c:v>66.087100000000007</c:v>
                </c:pt>
                <c:pt idx="346">
                  <c:v>66.889480000000006</c:v>
                </c:pt>
                <c:pt idx="347">
                  <c:v>67.992249999999999</c:v>
                </c:pt>
                <c:pt idx="348">
                  <c:v>67.901340000000005</c:v>
                </c:pt>
                <c:pt idx="349">
                  <c:v>65.869709999999998</c:v>
                </c:pt>
                <c:pt idx="350">
                  <c:v>64.81438</c:v>
                </c:pt>
                <c:pt idx="351">
                  <c:v>65.209630000000004</c:v>
                </c:pt>
                <c:pt idx="352">
                  <c:v>65.853899999999996</c:v>
                </c:pt>
                <c:pt idx="353">
                  <c:v>65.383539999999996</c:v>
                </c:pt>
                <c:pt idx="354">
                  <c:v>62.727409999999999</c:v>
                </c:pt>
                <c:pt idx="355">
                  <c:v>59.877609999999997</c:v>
                </c:pt>
                <c:pt idx="356">
                  <c:v>59.05547</c:v>
                </c:pt>
                <c:pt idx="357">
                  <c:v>58.616729999999997</c:v>
                </c:pt>
                <c:pt idx="358">
                  <c:v>57.589060000000003</c:v>
                </c:pt>
                <c:pt idx="359">
                  <c:v>57.403289999999998</c:v>
                </c:pt>
                <c:pt idx="360">
                  <c:v>58.498150000000003</c:v>
                </c:pt>
                <c:pt idx="361">
                  <c:v>59.881549999999997</c:v>
                </c:pt>
                <c:pt idx="362">
                  <c:v>60.636499999999998</c:v>
                </c:pt>
                <c:pt idx="363">
                  <c:v>60.940849999999998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DC62-46D2-9423-101F25D3BE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2892687"/>
        <c:axId val="302888847"/>
      </c:scatterChart>
      <c:valAx>
        <c:axId val="271635023"/>
        <c:scaling>
          <c:orientation val="minMax"/>
          <c:max val="0.8"/>
          <c:min val="0.2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2400" b="1">
                    <a:solidFill>
                      <a:schemeClr val="tx1"/>
                    </a:solidFill>
                  </a:rPr>
                  <a:t>Time  /  hr : min</a:t>
                </a:r>
              </a:p>
            </c:rich>
          </c:tx>
          <c:layout>
            <c:manualLayout>
              <c:xMode val="edge"/>
              <c:yMode val="edge"/>
              <c:x val="0.38794577803280661"/>
              <c:y val="0.9214779874213836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h:mm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0800959"/>
        <c:crosses val="autoZero"/>
        <c:crossBetween val="midCat"/>
        <c:majorUnit val="6.2500000000000014E-2"/>
      </c:valAx>
      <c:valAx>
        <c:axId val="10508009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2400" b="1">
                    <a:solidFill>
                      <a:schemeClr val="tx1"/>
                    </a:solidFill>
                  </a:rPr>
                  <a:t>Solar elevation  /  </a:t>
                </a:r>
                <a:r>
                  <a:rPr lang="en-GB" sz="2400" b="1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°</a:t>
                </a:r>
                <a:endParaRPr lang="en-GB" sz="2400" b="1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"/>
              <c:y val="0.246206127730024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635023"/>
        <c:crosses val="autoZero"/>
        <c:crossBetween val="midCat"/>
      </c:valAx>
      <c:valAx>
        <c:axId val="302888847"/>
        <c:scaling>
          <c:orientation val="minMax"/>
          <c:max val="90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2400" b="1">
                    <a:solidFill>
                      <a:schemeClr val="tx1"/>
                    </a:solidFill>
                  </a:rPr>
                  <a:t>Power density  /  W m</a:t>
                </a:r>
                <a:r>
                  <a:rPr lang="en-GB" sz="2400" b="1" baseline="30000">
                    <a:solidFill>
                      <a:schemeClr val="tx1"/>
                    </a:solidFill>
                  </a:rPr>
                  <a:t>-2</a:t>
                </a:r>
              </a:p>
            </c:rich>
          </c:tx>
          <c:layout>
            <c:manualLayout>
              <c:xMode val="edge"/>
              <c:yMode val="edge"/>
              <c:x val="0.9580976526668592"/>
              <c:y val="0.2326169249620291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892687"/>
        <c:crosses val="max"/>
        <c:crossBetween val="midCat"/>
      </c:valAx>
      <c:valAx>
        <c:axId val="302892687"/>
        <c:scaling>
          <c:orientation val="minMax"/>
        </c:scaling>
        <c:delete val="1"/>
        <c:axPos val="b"/>
        <c:numFmt formatCode="h:mm:ss" sourceLinked="1"/>
        <c:majorTickMark val="out"/>
        <c:minorTickMark val="none"/>
        <c:tickLblPos val="nextTo"/>
        <c:crossAx val="302888847"/>
        <c:crosses val="autoZero"/>
        <c:crossBetween val="midCat"/>
      </c:valAx>
      <c:spPr>
        <a:noFill/>
        <a:ln w="25400"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223849862915171"/>
          <c:y val="0.16296775285789486"/>
          <c:w val="0.24736451342377935"/>
          <c:h val="0.22070233030985589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464366199228274"/>
          <c:y val="7.5631371232750641E-2"/>
          <c:w val="0.71631959705143033"/>
          <c:h val="0.76118630120671082"/>
        </c:manualLayout>
      </c:layout>
      <c:scatterChart>
        <c:scatterStyle val="lineMarker"/>
        <c:varyColors val="0"/>
        <c:ser>
          <c:idx val="0"/>
          <c:order val="0"/>
          <c:tx>
            <c:v>STH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8"/>
            <c:spPr>
              <a:solidFill>
                <a:schemeClr val="tx1">
                  <a:lumMod val="75000"/>
                  <a:lumOff val="25000"/>
                  <a:alpha val="95000"/>
                </a:schemeClr>
              </a:solidFill>
              <a:ln w="9525">
                <a:solidFill>
                  <a:schemeClr val="tx1">
                    <a:lumMod val="75000"/>
                    <a:lumOff val="25000"/>
                  </a:schemeClr>
                </a:solidFill>
              </a:ln>
              <a:effectLst/>
            </c:spPr>
          </c:marker>
          <c:xVal>
            <c:numRef>
              <c:f>'STH calculations'!$D$5:$D$322</c:f>
              <c:numCache>
                <c:formatCode>General</c:formatCode>
                <c:ptCount val="31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</c:numCache>
            </c:numRef>
          </c:xVal>
          <c:yVal>
            <c:numRef>
              <c:f>'STH calculations'!$P$5:$P$322</c:f>
              <c:numCache>
                <c:formatCode>General</c:formatCode>
                <c:ptCount val="318"/>
                <c:pt idx="2">
                  <c:v>4.5292144139357105E-3</c:v>
                </c:pt>
                <c:pt idx="3">
                  <c:v>2.8341768314850578E-3</c:v>
                </c:pt>
                <c:pt idx="4">
                  <c:v>2.1040781831185005E-3</c:v>
                </c:pt>
                <c:pt idx="5">
                  <c:v>0.22028324654781278</c:v>
                </c:pt>
                <c:pt idx="6">
                  <c:v>0.27352939326835857</c:v>
                </c:pt>
                <c:pt idx="7">
                  <c:v>0.24241756987483457</c:v>
                </c:pt>
                <c:pt idx="8">
                  <c:v>0.23689654614229014</c:v>
                </c:pt>
                <c:pt idx="9">
                  <c:v>0.33523794112774213</c:v>
                </c:pt>
                <c:pt idx="10">
                  <c:v>0.33410415850460695</c:v>
                </c:pt>
                <c:pt idx="11">
                  <c:v>0.3125131126858362</c:v>
                </c:pt>
                <c:pt idx="12">
                  <c:v>0.28422659414435725</c:v>
                </c:pt>
                <c:pt idx="13">
                  <c:v>0.29560093648872021</c:v>
                </c:pt>
                <c:pt idx="14">
                  <c:v>0.29578168528949472</c:v>
                </c:pt>
                <c:pt idx="15">
                  <c:v>0.38878947915451101</c:v>
                </c:pt>
                <c:pt idx="16">
                  <c:v>0.18723032470433235</c:v>
                </c:pt>
                <c:pt idx="17">
                  <c:v>0.25691932266640771</c:v>
                </c:pt>
                <c:pt idx="18">
                  <c:v>0.1793271920612754</c:v>
                </c:pt>
                <c:pt idx="19">
                  <c:v>0.16332959031396951</c:v>
                </c:pt>
                <c:pt idx="20">
                  <c:v>0.21709092527086904</c:v>
                </c:pt>
                <c:pt idx="21">
                  <c:v>0.1871065074589876</c:v>
                </c:pt>
                <c:pt idx="22">
                  <c:v>0.23565854464062819</c:v>
                </c:pt>
                <c:pt idx="23">
                  <c:v>0.25332515172275238</c:v>
                </c:pt>
                <c:pt idx="24">
                  <c:v>0.25047801651273838</c:v>
                </c:pt>
                <c:pt idx="25">
                  <c:v>0.24733829478398167</c:v>
                </c:pt>
                <c:pt idx="26">
                  <c:v>0.19923103006869311</c:v>
                </c:pt>
                <c:pt idx="27">
                  <c:v>0.26009397504841703</c:v>
                </c:pt>
                <c:pt idx="28">
                  <c:v>0.26401271267651805</c:v>
                </c:pt>
                <c:pt idx="29">
                  <c:v>0.16943921171065851</c:v>
                </c:pt>
                <c:pt idx="30">
                  <c:v>0.17805050419079405</c:v>
                </c:pt>
                <c:pt idx="31">
                  <c:v>0.25119645447347816</c:v>
                </c:pt>
                <c:pt idx="32">
                  <c:v>0.41012334047292848</c:v>
                </c:pt>
                <c:pt idx="33">
                  <c:v>0.15886973932732709</c:v>
                </c:pt>
                <c:pt idx="34">
                  <c:v>0.15023138401667885</c:v>
                </c:pt>
                <c:pt idx="35">
                  <c:v>0.32756167607343439</c:v>
                </c:pt>
                <c:pt idx="36">
                  <c:v>0.21807415827568524</c:v>
                </c:pt>
                <c:pt idx="37">
                  <c:v>0.19023668259256873</c:v>
                </c:pt>
                <c:pt idx="38">
                  <c:v>0.25459392667278652</c:v>
                </c:pt>
                <c:pt idx="39">
                  <c:v>0.22289774452926162</c:v>
                </c:pt>
                <c:pt idx="40">
                  <c:v>0.26759187748179608</c:v>
                </c:pt>
                <c:pt idx="41">
                  <c:v>0.1553963898026586</c:v>
                </c:pt>
                <c:pt idx="42">
                  <c:v>0.26561624203452916</c:v>
                </c:pt>
                <c:pt idx="43">
                  <c:v>0.25326841653297555</c:v>
                </c:pt>
                <c:pt idx="44">
                  <c:v>0.26391393330036184</c:v>
                </c:pt>
                <c:pt idx="45">
                  <c:v>0.28274417710890187</c:v>
                </c:pt>
                <c:pt idx="46">
                  <c:v>0.30098226727640198</c:v>
                </c:pt>
                <c:pt idx="47">
                  <c:v>0.28791422871596689</c:v>
                </c:pt>
                <c:pt idx="48">
                  <c:v>0.29590884233698528</c:v>
                </c:pt>
                <c:pt idx="49">
                  <c:v>0.11590928825372886</c:v>
                </c:pt>
                <c:pt idx="50">
                  <c:v>0.30280301241180901</c:v>
                </c:pt>
                <c:pt idx="51">
                  <c:v>0.31651245874872413</c:v>
                </c:pt>
                <c:pt idx="52">
                  <c:v>0.33054302613364195</c:v>
                </c:pt>
                <c:pt idx="53">
                  <c:v>0.32098670040568461</c:v>
                </c:pt>
                <c:pt idx="54">
                  <c:v>0.31511727008911833</c:v>
                </c:pt>
                <c:pt idx="55">
                  <c:v>0.30101046794370384</c:v>
                </c:pt>
                <c:pt idx="56">
                  <c:v>0.28536184716781221</c:v>
                </c:pt>
                <c:pt idx="57">
                  <c:v>0.27450749735400798</c:v>
                </c:pt>
                <c:pt idx="58">
                  <c:v>0.2940474045007942</c:v>
                </c:pt>
                <c:pt idx="59">
                  <c:v>0.23213745895747651</c:v>
                </c:pt>
                <c:pt idx="60">
                  <c:v>0.29098387808044607</c:v>
                </c:pt>
                <c:pt idx="61">
                  <c:v>0.38087873097080693</c:v>
                </c:pt>
                <c:pt idx="62">
                  <c:v>0.35465729324830186</c:v>
                </c:pt>
                <c:pt idx="63">
                  <c:v>0.33662711918811472</c:v>
                </c:pt>
                <c:pt idx="64">
                  <c:v>0.28303970592740785</c:v>
                </c:pt>
                <c:pt idx="65">
                  <c:v>0.24123099447933471</c:v>
                </c:pt>
                <c:pt idx="66">
                  <c:v>0.25105150935922377</c:v>
                </c:pt>
                <c:pt idx="67">
                  <c:v>0.23384223293068673</c:v>
                </c:pt>
                <c:pt idx="68">
                  <c:v>0.18418780746140395</c:v>
                </c:pt>
                <c:pt idx="69">
                  <c:v>0.19923580551677725</c:v>
                </c:pt>
                <c:pt idx="70">
                  <c:v>0.22409860680344876</c:v>
                </c:pt>
                <c:pt idx="71">
                  <c:v>0.26009386046758803</c:v>
                </c:pt>
                <c:pt idx="72">
                  <c:v>0.27819999448474636</c:v>
                </c:pt>
                <c:pt idx="73">
                  <c:v>0.28083477089913045</c:v>
                </c:pt>
                <c:pt idx="74">
                  <c:v>0.27993057442297259</c:v>
                </c:pt>
                <c:pt idx="75">
                  <c:v>0.26161281579766854</c:v>
                </c:pt>
                <c:pt idx="76">
                  <c:v>0.2907395506455171</c:v>
                </c:pt>
                <c:pt idx="77">
                  <c:v>0.27757816421238574</c:v>
                </c:pt>
                <c:pt idx="78">
                  <c:v>0.3188625353515982</c:v>
                </c:pt>
                <c:pt idx="79">
                  <c:v>0.31873569181381645</c:v>
                </c:pt>
                <c:pt idx="80">
                  <c:v>0.32092465032994194</c:v>
                </c:pt>
                <c:pt idx="81">
                  <c:v>0.33682591621670116</c:v>
                </c:pt>
                <c:pt idx="82">
                  <c:v>0.34989051548051991</c:v>
                </c:pt>
                <c:pt idx="83">
                  <c:v>0.3705793574962617</c:v>
                </c:pt>
                <c:pt idx="84">
                  <c:v>0.33772132629178331</c:v>
                </c:pt>
                <c:pt idx="85">
                  <c:v>0.36911220130994915</c:v>
                </c:pt>
                <c:pt idx="86">
                  <c:v>0.37828094567957293</c:v>
                </c:pt>
                <c:pt idx="87">
                  <c:v>0.36195267971264283</c:v>
                </c:pt>
                <c:pt idx="88">
                  <c:v>0.36076319210782493</c:v>
                </c:pt>
                <c:pt idx="89">
                  <c:v>0.40084130196963919</c:v>
                </c:pt>
                <c:pt idx="90">
                  <c:v>0.37230596713122449</c:v>
                </c:pt>
                <c:pt idx="91">
                  <c:v>0.39525909920831281</c:v>
                </c:pt>
                <c:pt idx="92">
                  <c:v>0.39443101685106535</c:v>
                </c:pt>
                <c:pt idx="93">
                  <c:v>0.41497863615544578</c:v>
                </c:pt>
                <c:pt idx="94">
                  <c:v>0.42470320964882519</c:v>
                </c:pt>
                <c:pt idx="95">
                  <c:v>0.43243430564947072</c:v>
                </c:pt>
                <c:pt idx="96">
                  <c:v>0.4273034162925361</c:v>
                </c:pt>
                <c:pt idx="97">
                  <c:v>0.40497146858917854</c:v>
                </c:pt>
                <c:pt idx="98">
                  <c:v>0.35777199490621137</c:v>
                </c:pt>
                <c:pt idx="99">
                  <c:v>0.42621908934333907</c:v>
                </c:pt>
                <c:pt idx="100">
                  <c:v>0.32620661367732767</c:v>
                </c:pt>
                <c:pt idx="101">
                  <c:v>0.3049773676842335</c:v>
                </c:pt>
                <c:pt idx="102">
                  <c:v>0.28807375203405372</c:v>
                </c:pt>
                <c:pt idx="103">
                  <c:v>0.28688920711193611</c:v>
                </c:pt>
                <c:pt idx="104">
                  <c:v>0.2861813385784675</c:v>
                </c:pt>
                <c:pt idx="105">
                  <c:v>0.27406803088554016</c:v>
                </c:pt>
                <c:pt idx="106">
                  <c:v>0.26676412994687504</c:v>
                </c:pt>
                <c:pt idx="107">
                  <c:v>0.30849714235161679</c:v>
                </c:pt>
                <c:pt idx="108">
                  <c:v>0.33049119037772789</c:v>
                </c:pt>
                <c:pt idx="109">
                  <c:v>0.34067553878083806</c:v>
                </c:pt>
                <c:pt idx="110">
                  <c:v>0.33949648094071599</c:v>
                </c:pt>
                <c:pt idx="111">
                  <c:v>0.33117305887985748</c:v>
                </c:pt>
                <c:pt idx="112">
                  <c:v>0.31532640074719037</c:v>
                </c:pt>
                <c:pt idx="113">
                  <c:v>0.32514582838269734</c:v>
                </c:pt>
                <c:pt idx="114">
                  <c:v>0.33501197387782067</c:v>
                </c:pt>
                <c:pt idx="115">
                  <c:v>0.33961085038296573</c:v>
                </c:pt>
                <c:pt idx="116">
                  <c:v>0.33390963620054198</c:v>
                </c:pt>
                <c:pt idx="117">
                  <c:v>0.31503110503837362</c:v>
                </c:pt>
                <c:pt idx="118">
                  <c:v>0.30142013614603708</c:v>
                </c:pt>
                <c:pt idx="119">
                  <c:v>0.30769023081354102</c:v>
                </c:pt>
                <c:pt idx="120">
                  <c:v>0.31890605256423959</c:v>
                </c:pt>
                <c:pt idx="121">
                  <c:v>0.343069447952566</c:v>
                </c:pt>
                <c:pt idx="122">
                  <c:v>0.36150279090340764</c:v>
                </c:pt>
                <c:pt idx="123">
                  <c:v>0.37330798412784733</c:v>
                </c:pt>
                <c:pt idx="124">
                  <c:v>0.39418337356213168</c:v>
                </c:pt>
                <c:pt idx="125">
                  <c:v>0.3864390607594641</c:v>
                </c:pt>
                <c:pt idx="126">
                  <c:v>0.39630465341593879</c:v>
                </c:pt>
                <c:pt idx="127">
                  <c:v>0.40569793264134024</c:v>
                </c:pt>
                <c:pt idx="128">
                  <c:v>0.39880867434370026</c:v>
                </c:pt>
                <c:pt idx="129">
                  <c:v>0.38902616682124486</c:v>
                </c:pt>
                <c:pt idx="130">
                  <c:v>0.39844552255517551</c:v>
                </c:pt>
                <c:pt idx="131">
                  <c:v>0.40158997527670381</c:v>
                </c:pt>
                <c:pt idx="132">
                  <c:v>0.41647740623255691</c:v>
                </c:pt>
                <c:pt idx="133">
                  <c:v>0.40371337951540515</c:v>
                </c:pt>
                <c:pt idx="134">
                  <c:v>0.4045084371470325</c:v>
                </c:pt>
                <c:pt idx="135">
                  <c:v>0.43554962519221174</c:v>
                </c:pt>
                <c:pt idx="136">
                  <c:v>0.44067355195662217</c:v>
                </c:pt>
                <c:pt idx="137">
                  <c:v>0.45624649170390985</c:v>
                </c:pt>
                <c:pt idx="138">
                  <c:v>0.46623549671866382</c:v>
                </c:pt>
                <c:pt idx="139">
                  <c:v>0.46240717901592476</c:v>
                </c:pt>
                <c:pt idx="140">
                  <c:v>0.47354275919186228</c:v>
                </c:pt>
                <c:pt idx="141">
                  <c:v>0.47446154049585787</c:v>
                </c:pt>
                <c:pt idx="142">
                  <c:v>0.45174079760175867</c:v>
                </c:pt>
                <c:pt idx="143">
                  <c:v>0.43912375647368229</c:v>
                </c:pt>
                <c:pt idx="144">
                  <c:v>0.43094763547207571</c:v>
                </c:pt>
                <c:pt idx="145">
                  <c:v>0.42562790380790749</c:v>
                </c:pt>
                <c:pt idx="146">
                  <c:v>0.42328394038482714</c:v>
                </c:pt>
                <c:pt idx="147">
                  <c:v>0.40693622201195317</c:v>
                </c:pt>
                <c:pt idx="148">
                  <c:v>0.41342219754873238</c:v>
                </c:pt>
                <c:pt idx="149">
                  <c:v>0.41873053223830425</c:v>
                </c:pt>
                <c:pt idx="150">
                  <c:v>0.40606520722469019</c:v>
                </c:pt>
                <c:pt idx="151">
                  <c:v>0.29505186535391825</c:v>
                </c:pt>
                <c:pt idx="152">
                  <c:v>0.30106685513018666</c:v>
                </c:pt>
                <c:pt idx="153">
                  <c:v>0.22043710372219533</c:v>
                </c:pt>
                <c:pt idx="154">
                  <c:v>0.32013134483099165</c:v>
                </c:pt>
                <c:pt idx="155">
                  <c:v>0.3248614704217106</c:v>
                </c:pt>
                <c:pt idx="156">
                  <c:v>0.33958572261772563</c:v>
                </c:pt>
                <c:pt idx="157">
                  <c:v>0.34805124619749994</c:v>
                </c:pt>
                <c:pt idx="158">
                  <c:v>0.3471170681894864</c:v>
                </c:pt>
                <c:pt idx="159">
                  <c:v>0.34741308741157284</c:v>
                </c:pt>
                <c:pt idx="160">
                  <c:v>0.35873098030841161</c:v>
                </c:pt>
                <c:pt idx="161">
                  <c:v>0.42658056832745117</c:v>
                </c:pt>
                <c:pt idx="162">
                  <c:v>0.43361668350467586</c:v>
                </c:pt>
                <c:pt idx="163">
                  <c:v>0.31687725007788342</c:v>
                </c:pt>
                <c:pt idx="164">
                  <c:v>0.30878151206992055</c:v>
                </c:pt>
                <c:pt idx="165">
                  <c:v>0.29674987945505155</c:v>
                </c:pt>
                <c:pt idx="166">
                  <c:v>0.28417996741911145</c:v>
                </c:pt>
                <c:pt idx="167">
                  <c:v>0.29856287650637425</c:v>
                </c:pt>
                <c:pt idx="168">
                  <c:v>0.28834032425877254</c:v>
                </c:pt>
                <c:pt idx="169">
                  <c:v>0.27823960513580964</c:v>
                </c:pt>
                <c:pt idx="170">
                  <c:v>0.26096220877041354</c:v>
                </c:pt>
                <c:pt idx="171">
                  <c:v>0.26798713438366989</c:v>
                </c:pt>
                <c:pt idx="172">
                  <c:v>0.21851608087004021</c:v>
                </c:pt>
                <c:pt idx="173">
                  <c:v>0.24095275218707715</c:v>
                </c:pt>
                <c:pt idx="174">
                  <c:v>0.29332325657105718</c:v>
                </c:pt>
                <c:pt idx="175">
                  <c:v>0.31229322774866952</c:v>
                </c:pt>
                <c:pt idx="176">
                  <c:v>0.32529760966515708</c:v>
                </c:pt>
                <c:pt idx="177">
                  <c:v>0.35153144781516094</c:v>
                </c:pt>
                <c:pt idx="178">
                  <c:v>0.38411300761678069</c:v>
                </c:pt>
                <c:pt idx="179">
                  <c:v>0.37945033060166922</c:v>
                </c:pt>
                <c:pt idx="180">
                  <c:v>0.38229651804164233</c:v>
                </c:pt>
                <c:pt idx="181">
                  <c:v>0.37188401466336912</c:v>
                </c:pt>
                <c:pt idx="182">
                  <c:v>0.42878921285869648</c:v>
                </c:pt>
                <c:pt idx="183">
                  <c:v>0.37793304793189092</c:v>
                </c:pt>
                <c:pt idx="184">
                  <c:v>0.35348243172057164</c:v>
                </c:pt>
                <c:pt idx="185">
                  <c:v>0.38070385144011903</c:v>
                </c:pt>
                <c:pt idx="186">
                  <c:v>0.32604480641561323</c:v>
                </c:pt>
                <c:pt idx="187">
                  <c:v>0.3955934457678999</c:v>
                </c:pt>
                <c:pt idx="188">
                  <c:v>0.38142784712780575</c:v>
                </c:pt>
                <c:pt idx="189">
                  <c:v>0.36049704440774066</c:v>
                </c:pt>
                <c:pt idx="190">
                  <c:v>0.30194429504334142</c:v>
                </c:pt>
                <c:pt idx="191">
                  <c:v>0.33233070721799118</c:v>
                </c:pt>
                <c:pt idx="192">
                  <c:v>0.33981325628003262</c:v>
                </c:pt>
                <c:pt idx="193">
                  <c:v>0.34109601664580269</c:v>
                </c:pt>
                <c:pt idx="194">
                  <c:v>0.35443593153692615</c:v>
                </c:pt>
                <c:pt idx="195">
                  <c:v>0.35198870646225161</c:v>
                </c:pt>
                <c:pt idx="196">
                  <c:v>0.34577437556719942</c:v>
                </c:pt>
                <c:pt idx="197">
                  <c:v>0.36216076368545252</c:v>
                </c:pt>
                <c:pt idx="198">
                  <c:v>0.36448084358329125</c:v>
                </c:pt>
                <c:pt idx="199">
                  <c:v>0.37018140488962242</c:v>
                </c:pt>
                <c:pt idx="200">
                  <c:v>0.37869644300247102</c:v>
                </c:pt>
                <c:pt idx="201">
                  <c:v>0.36575434943972873</c:v>
                </c:pt>
                <c:pt idx="202">
                  <c:v>0.3662336198037956</c:v>
                </c:pt>
                <c:pt idx="203">
                  <c:v>0.36422353383672185</c:v>
                </c:pt>
                <c:pt idx="204">
                  <c:v>0.350382889459814</c:v>
                </c:pt>
                <c:pt idx="205">
                  <c:v>0.32786546243128639</c:v>
                </c:pt>
                <c:pt idx="206">
                  <c:v>0.32646400096885358</c:v>
                </c:pt>
                <c:pt idx="207">
                  <c:v>0.29861233023973438</c:v>
                </c:pt>
                <c:pt idx="208">
                  <c:v>0.29581511965403423</c:v>
                </c:pt>
                <c:pt idx="209">
                  <c:v>0.30774908865839723</c:v>
                </c:pt>
                <c:pt idx="210">
                  <c:v>0.33030321741299462</c:v>
                </c:pt>
                <c:pt idx="211">
                  <c:v>0.33985233415448662</c:v>
                </c:pt>
                <c:pt idx="212">
                  <c:v>0.3367458160562849</c:v>
                </c:pt>
                <c:pt idx="213">
                  <c:v>0.32604654758148094</c:v>
                </c:pt>
                <c:pt idx="214">
                  <c:v>0.32094941714906627</c:v>
                </c:pt>
                <c:pt idx="215">
                  <c:v>0.32970754316816797</c:v>
                </c:pt>
                <c:pt idx="216">
                  <c:v>0.22372175856997295</c:v>
                </c:pt>
                <c:pt idx="217">
                  <c:v>0.28017790853772456</c:v>
                </c:pt>
                <c:pt idx="218">
                  <c:v>0.31038383431647298</c:v>
                </c:pt>
                <c:pt idx="219">
                  <c:v>0.3122053048872232</c:v>
                </c:pt>
                <c:pt idx="220">
                  <c:v>0.31660040971065467</c:v>
                </c:pt>
                <c:pt idx="221">
                  <c:v>0.31835643387998708</c:v>
                </c:pt>
                <c:pt idx="222">
                  <c:v>0.29811430426837215</c:v>
                </c:pt>
                <c:pt idx="223">
                  <c:v>0.28852517852330672</c:v>
                </c:pt>
                <c:pt idx="224">
                  <c:v>0.28475701387881602</c:v>
                </c:pt>
                <c:pt idx="225">
                  <c:v>0.29425650402670073</c:v>
                </c:pt>
                <c:pt idx="226">
                  <c:v>0.30967794412249805</c:v>
                </c:pt>
                <c:pt idx="227">
                  <c:v>0.23742434314076064</c:v>
                </c:pt>
                <c:pt idx="228">
                  <c:v>0.12342485272560592</c:v>
                </c:pt>
                <c:pt idx="229">
                  <c:v>0.22037445877667733</c:v>
                </c:pt>
                <c:pt idx="230">
                  <c:v>0.16420092339466463</c:v>
                </c:pt>
                <c:pt idx="231">
                  <c:v>9.4058219969752999E-2</c:v>
                </c:pt>
                <c:pt idx="232">
                  <c:v>0.10407130501769016</c:v>
                </c:pt>
                <c:pt idx="233">
                  <c:v>0.12336480078430337</c:v>
                </c:pt>
                <c:pt idx="234">
                  <c:v>7.4237964716404148E-2</c:v>
                </c:pt>
                <c:pt idx="235">
                  <c:v>7.4308737996599941E-2</c:v>
                </c:pt>
                <c:pt idx="236">
                  <c:v>0.18195024212037703</c:v>
                </c:pt>
                <c:pt idx="237">
                  <c:v>8.4191158217094927E-2</c:v>
                </c:pt>
                <c:pt idx="238">
                  <c:v>0.17196248440408762</c:v>
                </c:pt>
                <c:pt idx="239">
                  <c:v>0.12041011692216333</c:v>
                </c:pt>
                <c:pt idx="240">
                  <c:v>0.11112040915927147</c:v>
                </c:pt>
                <c:pt idx="241">
                  <c:v>8.927802274519113E-2</c:v>
                </c:pt>
                <c:pt idx="242">
                  <c:v>9.0607188703736533E-2</c:v>
                </c:pt>
                <c:pt idx="243">
                  <c:v>0.11305444985590501</c:v>
                </c:pt>
                <c:pt idx="244">
                  <c:v>0.11774167627874935</c:v>
                </c:pt>
                <c:pt idx="245">
                  <c:v>0.20556496650959971</c:v>
                </c:pt>
                <c:pt idx="246">
                  <c:v>0.43098602599490932</c:v>
                </c:pt>
                <c:pt idx="247">
                  <c:v>0.42246191005888617</c:v>
                </c:pt>
                <c:pt idx="248">
                  <c:v>0.27239806006592304</c:v>
                </c:pt>
                <c:pt idx="249">
                  <c:v>0.34246231960270146</c:v>
                </c:pt>
                <c:pt idx="250">
                  <c:v>0.12485578909387111</c:v>
                </c:pt>
                <c:pt idx="251">
                  <c:v>0.12241035325691764</c:v>
                </c:pt>
                <c:pt idx="252">
                  <c:v>0.39133656353751295</c:v>
                </c:pt>
                <c:pt idx="253">
                  <c:v>0.15445172652128883</c:v>
                </c:pt>
                <c:pt idx="254">
                  <c:v>0.22652270926997595</c:v>
                </c:pt>
                <c:pt idx="255">
                  <c:v>0.40835586659102813</c:v>
                </c:pt>
                <c:pt idx="256">
                  <c:v>0.30432483573479274</c:v>
                </c:pt>
                <c:pt idx="257">
                  <c:v>0.17206154194855763</c:v>
                </c:pt>
                <c:pt idx="258">
                  <c:v>9.6814281817360154E-2</c:v>
                </c:pt>
                <c:pt idx="259">
                  <c:v>0.27224284773728563</c:v>
                </c:pt>
                <c:pt idx="260">
                  <c:v>0.38719774007573016</c:v>
                </c:pt>
                <c:pt idx="261">
                  <c:v>0.20125973572995087</c:v>
                </c:pt>
                <c:pt idx="262">
                  <c:v>0.17807012857897578</c:v>
                </c:pt>
                <c:pt idx="263">
                  <c:v>0.48629519367477658</c:v>
                </c:pt>
                <c:pt idx="264">
                  <c:v>0.69542281908803016</c:v>
                </c:pt>
                <c:pt idx="265">
                  <c:v>0.64817161172560056</c:v>
                </c:pt>
                <c:pt idx="266">
                  <c:v>0.38938815817259059</c:v>
                </c:pt>
                <c:pt idx="267">
                  <c:v>0.56387486224229433</c:v>
                </c:pt>
                <c:pt idx="268">
                  <c:v>0.66190178320342219</c:v>
                </c:pt>
                <c:pt idx="269">
                  <c:v>0.79833492515687476</c:v>
                </c:pt>
                <c:pt idx="270">
                  <c:v>0.78295371418424531</c:v>
                </c:pt>
                <c:pt idx="271">
                  <c:v>0.59847851547972319</c:v>
                </c:pt>
                <c:pt idx="272">
                  <c:v>0.56999054758433065</c:v>
                </c:pt>
                <c:pt idx="273">
                  <c:v>0.35763070846673789</c:v>
                </c:pt>
                <c:pt idx="274">
                  <c:v>0.39485174460805067</c:v>
                </c:pt>
                <c:pt idx="275">
                  <c:v>0.47942464175612542</c:v>
                </c:pt>
                <c:pt idx="276">
                  <c:v>0.50178681709656459</c:v>
                </c:pt>
                <c:pt idx="277">
                  <c:v>0.24520277512678104</c:v>
                </c:pt>
                <c:pt idx="278">
                  <c:v>0.26145560136697543</c:v>
                </c:pt>
                <c:pt idx="279">
                  <c:v>0.51489869967555135</c:v>
                </c:pt>
                <c:pt idx="280">
                  <c:v>0.53433130312642574</c:v>
                </c:pt>
                <c:pt idx="281">
                  <c:v>0.49249831025561386</c:v>
                </c:pt>
                <c:pt idx="282">
                  <c:v>0.45718564051792165</c:v>
                </c:pt>
                <c:pt idx="283">
                  <c:v>0.69342214091157517</c:v>
                </c:pt>
                <c:pt idx="284">
                  <c:v>0.55320582631102555</c:v>
                </c:pt>
                <c:pt idx="285">
                  <c:v>0.62812489154387907</c:v>
                </c:pt>
                <c:pt idx="286">
                  <c:v>0.54664532751499939</c:v>
                </c:pt>
                <c:pt idx="287">
                  <c:v>0.49727588446840953</c:v>
                </c:pt>
                <c:pt idx="288">
                  <c:v>0.79839099035313066</c:v>
                </c:pt>
                <c:pt idx="289">
                  <c:v>0.58029948447472857</c:v>
                </c:pt>
                <c:pt idx="290">
                  <c:v>0.50342944722969452</c:v>
                </c:pt>
                <c:pt idx="291">
                  <c:v>0.531259354733985</c:v>
                </c:pt>
                <c:pt idx="292">
                  <c:v>0.55270709206181523</c:v>
                </c:pt>
                <c:pt idx="293">
                  <c:v>0.62162407847428214</c:v>
                </c:pt>
                <c:pt idx="294">
                  <c:v>0.59119118177677421</c:v>
                </c:pt>
                <c:pt idx="295">
                  <c:v>0.57674988985424747</c:v>
                </c:pt>
                <c:pt idx="296">
                  <c:v>0.57655650446924711</c:v>
                </c:pt>
                <c:pt idx="297">
                  <c:v>0.58524389332920346</c:v>
                </c:pt>
                <c:pt idx="298">
                  <c:v>0.21186624598197934</c:v>
                </c:pt>
                <c:pt idx="299">
                  <c:v>0.60104315317760693</c:v>
                </c:pt>
                <c:pt idx="300">
                  <c:v>0.61069363864956994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191-4839-B549-0EBE91A273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87640000"/>
        <c:axId val="987640480"/>
      </c:scatterChart>
      <c:scatterChart>
        <c:scatterStyle val="lineMarker"/>
        <c:varyColors val="0"/>
        <c:ser>
          <c:idx val="3"/>
          <c:order val="1"/>
          <c:tx>
            <c:v>GTI</c:v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10"/>
            <c:spPr>
              <a:solidFill>
                <a:srgbClr val="FF3399"/>
              </a:solidFill>
              <a:ln w="0">
                <a:solidFill>
                  <a:schemeClr val="accent4">
                    <a:lumMod val="60000"/>
                    <a:lumOff val="40000"/>
                  </a:schemeClr>
                </a:solidFill>
              </a:ln>
              <a:effectLst/>
            </c:spPr>
          </c:marker>
          <c:xVal>
            <c:numRef>
              <c:f>'EPX data'!$B$2:$B$300</c:f>
              <c:numCache>
                <c:formatCode>General</c:formatCode>
                <c:ptCount val="299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</c:v>
                </c:pt>
                <c:pt idx="99">
                  <c:v>101</c:v>
                </c:pt>
                <c:pt idx="100">
                  <c:v>102</c:v>
                </c:pt>
                <c:pt idx="101">
                  <c:v>103</c:v>
                </c:pt>
                <c:pt idx="102">
                  <c:v>104</c:v>
                </c:pt>
                <c:pt idx="103">
                  <c:v>105</c:v>
                </c:pt>
                <c:pt idx="104">
                  <c:v>106</c:v>
                </c:pt>
                <c:pt idx="105">
                  <c:v>107</c:v>
                </c:pt>
                <c:pt idx="106">
                  <c:v>108</c:v>
                </c:pt>
                <c:pt idx="107">
                  <c:v>109</c:v>
                </c:pt>
                <c:pt idx="108">
                  <c:v>110</c:v>
                </c:pt>
                <c:pt idx="109">
                  <c:v>111</c:v>
                </c:pt>
                <c:pt idx="110">
                  <c:v>112</c:v>
                </c:pt>
                <c:pt idx="111">
                  <c:v>113</c:v>
                </c:pt>
                <c:pt idx="112">
                  <c:v>114</c:v>
                </c:pt>
                <c:pt idx="113">
                  <c:v>115</c:v>
                </c:pt>
                <c:pt idx="114">
                  <c:v>116</c:v>
                </c:pt>
                <c:pt idx="115">
                  <c:v>117</c:v>
                </c:pt>
                <c:pt idx="116">
                  <c:v>118</c:v>
                </c:pt>
                <c:pt idx="117">
                  <c:v>119</c:v>
                </c:pt>
                <c:pt idx="118">
                  <c:v>120</c:v>
                </c:pt>
                <c:pt idx="119">
                  <c:v>121</c:v>
                </c:pt>
                <c:pt idx="120">
                  <c:v>122</c:v>
                </c:pt>
                <c:pt idx="121">
                  <c:v>123</c:v>
                </c:pt>
                <c:pt idx="122">
                  <c:v>124</c:v>
                </c:pt>
                <c:pt idx="123">
                  <c:v>125</c:v>
                </c:pt>
                <c:pt idx="124">
                  <c:v>126</c:v>
                </c:pt>
                <c:pt idx="125">
                  <c:v>127</c:v>
                </c:pt>
                <c:pt idx="126">
                  <c:v>128</c:v>
                </c:pt>
                <c:pt idx="127">
                  <c:v>129</c:v>
                </c:pt>
                <c:pt idx="128">
                  <c:v>130</c:v>
                </c:pt>
                <c:pt idx="129">
                  <c:v>131</c:v>
                </c:pt>
                <c:pt idx="130">
                  <c:v>132</c:v>
                </c:pt>
                <c:pt idx="131">
                  <c:v>133</c:v>
                </c:pt>
                <c:pt idx="132">
                  <c:v>134</c:v>
                </c:pt>
                <c:pt idx="133">
                  <c:v>135</c:v>
                </c:pt>
                <c:pt idx="134">
                  <c:v>136</c:v>
                </c:pt>
                <c:pt idx="135">
                  <c:v>137</c:v>
                </c:pt>
                <c:pt idx="136">
                  <c:v>138</c:v>
                </c:pt>
                <c:pt idx="137">
                  <c:v>139</c:v>
                </c:pt>
                <c:pt idx="138">
                  <c:v>140</c:v>
                </c:pt>
                <c:pt idx="139">
                  <c:v>141</c:v>
                </c:pt>
                <c:pt idx="140">
                  <c:v>142</c:v>
                </c:pt>
                <c:pt idx="141">
                  <c:v>143</c:v>
                </c:pt>
                <c:pt idx="142">
                  <c:v>144</c:v>
                </c:pt>
                <c:pt idx="143">
                  <c:v>145</c:v>
                </c:pt>
                <c:pt idx="144">
                  <c:v>146</c:v>
                </c:pt>
                <c:pt idx="145">
                  <c:v>147</c:v>
                </c:pt>
                <c:pt idx="146">
                  <c:v>148</c:v>
                </c:pt>
                <c:pt idx="147">
                  <c:v>149</c:v>
                </c:pt>
                <c:pt idx="148">
                  <c:v>150</c:v>
                </c:pt>
                <c:pt idx="149">
                  <c:v>151</c:v>
                </c:pt>
                <c:pt idx="150">
                  <c:v>152</c:v>
                </c:pt>
                <c:pt idx="151">
                  <c:v>153</c:v>
                </c:pt>
                <c:pt idx="152">
                  <c:v>154</c:v>
                </c:pt>
                <c:pt idx="153">
                  <c:v>155</c:v>
                </c:pt>
                <c:pt idx="154">
                  <c:v>156</c:v>
                </c:pt>
                <c:pt idx="155">
                  <c:v>157</c:v>
                </c:pt>
                <c:pt idx="156">
                  <c:v>158</c:v>
                </c:pt>
                <c:pt idx="157">
                  <c:v>159</c:v>
                </c:pt>
                <c:pt idx="158">
                  <c:v>160</c:v>
                </c:pt>
                <c:pt idx="159">
                  <c:v>161</c:v>
                </c:pt>
                <c:pt idx="160">
                  <c:v>162</c:v>
                </c:pt>
                <c:pt idx="161">
                  <c:v>163</c:v>
                </c:pt>
                <c:pt idx="162">
                  <c:v>164</c:v>
                </c:pt>
                <c:pt idx="163">
                  <c:v>165</c:v>
                </c:pt>
                <c:pt idx="164">
                  <c:v>166</c:v>
                </c:pt>
                <c:pt idx="165">
                  <c:v>167</c:v>
                </c:pt>
                <c:pt idx="166">
                  <c:v>168</c:v>
                </c:pt>
                <c:pt idx="167">
                  <c:v>169</c:v>
                </c:pt>
                <c:pt idx="168">
                  <c:v>170</c:v>
                </c:pt>
                <c:pt idx="169">
                  <c:v>171</c:v>
                </c:pt>
                <c:pt idx="170">
                  <c:v>172</c:v>
                </c:pt>
                <c:pt idx="171">
                  <c:v>173</c:v>
                </c:pt>
                <c:pt idx="172">
                  <c:v>174</c:v>
                </c:pt>
                <c:pt idx="173">
                  <c:v>175</c:v>
                </c:pt>
                <c:pt idx="174">
                  <c:v>176</c:v>
                </c:pt>
                <c:pt idx="175">
                  <c:v>177</c:v>
                </c:pt>
                <c:pt idx="176">
                  <c:v>178</c:v>
                </c:pt>
                <c:pt idx="177">
                  <c:v>179</c:v>
                </c:pt>
                <c:pt idx="178">
                  <c:v>180</c:v>
                </c:pt>
                <c:pt idx="179">
                  <c:v>181</c:v>
                </c:pt>
                <c:pt idx="180">
                  <c:v>182</c:v>
                </c:pt>
                <c:pt idx="181">
                  <c:v>183</c:v>
                </c:pt>
                <c:pt idx="182">
                  <c:v>184</c:v>
                </c:pt>
                <c:pt idx="183">
                  <c:v>185</c:v>
                </c:pt>
                <c:pt idx="184">
                  <c:v>186</c:v>
                </c:pt>
                <c:pt idx="185">
                  <c:v>187</c:v>
                </c:pt>
                <c:pt idx="186">
                  <c:v>188</c:v>
                </c:pt>
                <c:pt idx="187">
                  <c:v>189</c:v>
                </c:pt>
                <c:pt idx="188">
                  <c:v>190</c:v>
                </c:pt>
                <c:pt idx="189">
                  <c:v>191</c:v>
                </c:pt>
                <c:pt idx="190">
                  <c:v>192</c:v>
                </c:pt>
                <c:pt idx="191">
                  <c:v>193</c:v>
                </c:pt>
                <c:pt idx="192">
                  <c:v>194</c:v>
                </c:pt>
                <c:pt idx="193">
                  <c:v>195</c:v>
                </c:pt>
                <c:pt idx="194">
                  <c:v>196</c:v>
                </c:pt>
                <c:pt idx="195">
                  <c:v>197</c:v>
                </c:pt>
                <c:pt idx="196">
                  <c:v>198</c:v>
                </c:pt>
                <c:pt idx="197">
                  <c:v>199</c:v>
                </c:pt>
                <c:pt idx="198">
                  <c:v>200</c:v>
                </c:pt>
                <c:pt idx="199">
                  <c:v>201</c:v>
                </c:pt>
                <c:pt idx="200">
                  <c:v>202</c:v>
                </c:pt>
                <c:pt idx="201">
                  <c:v>203</c:v>
                </c:pt>
                <c:pt idx="202">
                  <c:v>204</c:v>
                </c:pt>
                <c:pt idx="203">
                  <c:v>205</c:v>
                </c:pt>
                <c:pt idx="204">
                  <c:v>206</c:v>
                </c:pt>
                <c:pt idx="205">
                  <c:v>207</c:v>
                </c:pt>
                <c:pt idx="206">
                  <c:v>208</c:v>
                </c:pt>
                <c:pt idx="207">
                  <c:v>209</c:v>
                </c:pt>
                <c:pt idx="208">
                  <c:v>210</c:v>
                </c:pt>
                <c:pt idx="209">
                  <c:v>211</c:v>
                </c:pt>
                <c:pt idx="210">
                  <c:v>212</c:v>
                </c:pt>
                <c:pt idx="211">
                  <c:v>213</c:v>
                </c:pt>
                <c:pt idx="212">
                  <c:v>214</c:v>
                </c:pt>
                <c:pt idx="213">
                  <c:v>215</c:v>
                </c:pt>
                <c:pt idx="214">
                  <c:v>216</c:v>
                </c:pt>
                <c:pt idx="215">
                  <c:v>217</c:v>
                </c:pt>
                <c:pt idx="216">
                  <c:v>218</c:v>
                </c:pt>
                <c:pt idx="217">
                  <c:v>219</c:v>
                </c:pt>
                <c:pt idx="218">
                  <c:v>220</c:v>
                </c:pt>
                <c:pt idx="219">
                  <c:v>221</c:v>
                </c:pt>
                <c:pt idx="220">
                  <c:v>222</c:v>
                </c:pt>
                <c:pt idx="221">
                  <c:v>223</c:v>
                </c:pt>
                <c:pt idx="222">
                  <c:v>224</c:v>
                </c:pt>
                <c:pt idx="223">
                  <c:v>225</c:v>
                </c:pt>
                <c:pt idx="224">
                  <c:v>226</c:v>
                </c:pt>
                <c:pt idx="225">
                  <c:v>227</c:v>
                </c:pt>
                <c:pt idx="226">
                  <c:v>228</c:v>
                </c:pt>
                <c:pt idx="227">
                  <c:v>229</c:v>
                </c:pt>
                <c:pt idx="228">
                  <c:v>230</c:v>
                </c:pt>
                <c:pt idx="229">
                  <c:v>231</c:v>
                </c:pt>
                <c:pt idx="230">
                  <c:v>232</c:v>
                </c:pt>
                <c:pt idx="231">
                  <c:v>233</c:v>
                </c:pt>
                <c:pt idx="232">
                  <c:v>234</c:v>
                </c:pt>
                <c:pt idx="233">
                  <c:v>235</c:v>
                </c:pt>
                <c:pt idx="234">
                  <c:v>236</c:v>
                </c:pt>
                <c:pt idx="235">
                  <c:v>237</c:v>
                </c:pt>
                <c:pt idx="236">
                  <c:v>238</c:v>
                </c:pt>
                <c:pt idx="237">
                  <c:v>239</c:v>
                </c:pt>
                <c:pt idx="238">
                  <c:v>240</c:v>
                </c:pt>
                <c:pt idx="239">
                  <c:v>241</c:v>
                </c:pt>
                <c:pt idx="240">
                  <c:v>242</c:v>
                </c:pt>
                <c:pt idx="241">
                  <c:v>243</c:v>
                </c:pt>
                <c:pt idx="242">
                  <c:v>244</c:v>
                </c:pt>
                <c:pt idx="243">
                  <c:v>245</c:v>
                </c:pt>
                <c:pt idx="244">
                  <c:v>246</c:v>
                </c:pt>
                <c:pt idx="245">
                  <c:v>247</c:v>
                </c:pt>
                <c:pt idx="246">
                  <c:v>248</c:v>
                </c:pt>
                <c:pt idx="247">
                  <c:v>249</c:v>
                </c:pt>
                <c:pt idx="248">
                  <c:v>250</c:v>
                </c:pt>
                <c:pt idx="249">
                  <c:v>251</c:v>
                </c:pt>
                <c:pt idx="250">
                  <c:v>252</c:v>
                </c:pt>
                <c:pt idx="251">
                  <c:v>253</c:v>
                </c:pt>
                <c:pt idx="252">
                  <c:v>254</c:v>
                </c:pt>
                <c:pt idx="253">
                  <c:v>255</c:v>
                </c:pt>
                <c:pt idx="254">
                  <c:v>256</c:v>
                </c:pt>
                <c:pt idx="255">
                  <c:v>257</c:v>
                </c:pt>
                <c:pt idx="256">
                  <c:v>258</c:v>
                </c:pt>
                <c:pt idx="257">
                  <c:v>259</c:v>
                </c:pt>
                <c:pt idx="258">
                  <c:v>260</c:v>
                </c:pt>
                <c:pt idx="259">
                  <c:v>261</c:v>
                </c:pt>
                <c:pt idx="260">
                  <c:v>262</c:v>
                </c:pt>
                <c:pt idx="261">
                  <c:v>263</c:v>
                </c:pt>
                <c:pt idx="262">
                  <c:v>264</c:v>
                </c:pt>
                <c:pt idx="263">
                  <c:v>265</c:v>
                </c:pt>
                <c:pt idx="264">
                  <c:v>266</c:v>
                </c:pt>
                <c:pt idx="265">
                  <c:v>267</c:v>
                </c:pt>
                <c:pt idx="266">
                  <c:v>268</c:v>
                </c:pt>
                <c:pt idx="267">
                  <c:v>269</c:v>
                </c:pt>
                <c:pt idx="268">
                  <c:v>270</c:v>
                </c:pt>
                <c:pt idx="269">
                  <c:v>271</c:v>
                </c:pt>
                <c:pt idx="270">
                  <c:v>272</c:v>
                </c:pt>
                <c:pt idx="271">
                  <c:v>273</c:v>
                </c:pt>
                <c:pt idx="272">
                  <c:v>274</c:v>
                </c:pt>
                <c:pt idx="273">
                  <c:v>275</c:v>
                </c:pt>
                <c:pt idx="274">
                  <c:v>276</c:v>
                </c:pt>
                <c:pt idx="275">
                  <c:v>277</c:v>
                </c:pt>
                <c:pt idx="276">
                  <c:v>278</c:v>
                </c:pt>
                <c:pt idx="277">
                  <c:v>279</c:v>
                </c:pt>
                <c:pt idx="278">
                  <c:v>280</c:v>
                </c:pt>
                <c:pt idx="279">
                  <c:v>281</c:v>
                </c:pt>
                <c:pt idx="280">
                  <c:v>282</c:v>
                </c:pt>
                <c:pt idx="281">
                  <c:v>283</c:v>
                </c:pt>
                <c:pt idx="282">
                  <c:v>284</c:v>
                </c:pt>
                <c:pt idx="283">
                  <c:v>285</c:v>
                </c:pt>
                <c:pt idx="284">
                  <c:v>286</c:v>
                </c:pt>
                <c:pt idx="285">
                  <c:v>287</c:v>
                </c:pt>
                <c:pt idx="286">
                  <c:v>288</c:v>
                </c:pt>
                <c:pt idx="287">
                  <c:v>289</c:v>
                </c:pt>
                <c:pt idx="288">
                  <c:v>290</c:v>
                </c:pt>
                <c:pt idx="289">
                  <c:v>291</c:v>
                </c:pt>
                <c:pt idx="290">
                  <c:v>292</c:v>
                </c:pt>
                <c:pt idx="291">
                  <c:v>293</c:v>
                </c:pt>
                <c:pt idx="292">
                  <c:v>294</c:v>
                </c:pt>
                <c:pt idx="293">
                  <c:v>295</c:v>
                </c:pt>
                <c:pt idx="294">
                  <c:v>296</c:v>
                </c:pt>
                <c:pt idx="295">
                  <c:v>297</c:v>
                </c:pt>
                <c:pt idx="296">
                  <c:v>298</c:v>
                </c:pt>
                <c:pt idx="297">
                  <c:v>299</c:v>
                </c:pt>
                <c:pt idx="298">
                  <c:v>300</c:v>
                </c:pt>
              </c:numCache>
            </c:numRef>
          </c:xVal>
          <c:yVal>
            <c:numRef>
              <c:f>'EPX data'!$D$2:$D$300</c:f>
              <c:numCache>
                <c:formatCode>General</c:formatCode>
                <c:ptCount val="299"/>
                <c:pt idx="0">
                  <c:v>729.46277905672798</c:v>
                </c:pt>
                <c:pt idx="1">
                  <c:v>777.15530346828598</c:v>
                </c:pt>
                <c:pt idx="2">
                  <c:v>915.96934304725323</c:v>
                </c:pt>
                <c:pt idx="3">
                  <c:v>913.65172814086247</c:v>
                </c:pt>
                <c:pt idx="4">
                  <c:v>594.87846890014453</c:v>
                </c:pt>
                <c:pt idx="5">
                  <c:v>456.56932673573681</c:v>
                </c:pt>
                <c:pt idx="6">
                  <c:v>410.26148532580424</c:v>
                </c:pt>
                <c:pt idx="7">
                  <c:v>312.0866586190561</c:v>
                </c:pt>
                <c:pt idx="8">
                  <c:v>515.8663782984479</c:v>
                </c:pt>
                <c:pt idx="9">
                  <c:v>466.93066508939819</c:v>
                </c:pt>
                <c:pt idx="10">
                  <c:v>430.09365010807608</c:v>
                </c:pt>
                <c:pt idx="11">
                  <c:v>485.2624530201013</c:v>
                </c:pt>
                <c:pt idx="12">
                  <c:v>448.66328384171783</c:v>
                </c:pt>
                <c:pt idx="13">
                  <c:v>397.27673101964183</c:v>
                </c:pt>
                <c:pt idx="14">
                  <c:v>882.30721667302737</c:v>
                </c:pt>
                <c:pt idx="15">
                  <c:v>784.4388317768379</c:v>
                </c:pt>
                <c:pt idx="16">
                  <c:v>617.19823633243288</c:v>
                </c:pt>
                <c:pt idx="17">
                  <c:v>664.16520670004422</c:v>
                </c:pt>
                <c:pt idx="18">
                  <c:v>461.64111951125301</c:v>
                </c:pt>
                <c:pt idx="19">
                  <c:v>538.56355952106287</c:v>
                </c:pt>
                <c:pt idx="20">
                  <c:v>421.76329568704705</c:v>
                </c:pt>
                <c:pt idx="21">
                  <c:v>390.17632036684228</c:v>
                </c:pt>
                <c:pt idx="22">
                  <c:v>390.21459503136498</c:v>
                </c:pt>
                <c:pt idx="23">
                  <c:v>397.39429251144111</c:v>
                </c:pt>
                <c:pt idx="24">
                  <c:v>634.30842051274522</c:v>
                </c:pt>
                <c:pt idx="25">
                  <c:v>487.99503666035173</c:v>
                </c:pt>
                <c:pt idx="26">
                  <c:v>431.73799793368062</c:v>
                </c:pt>
                <c:pt idx="27">
                  <c:v>615.84307074464789</c:v>
                </c:pt>
                <c:pt idx="28">
                  <c:v>842.74865103123091</c:v>
                </c:pt>
                <c:pt idx="29">
                  <c:v>587.48401736619007</c:v>
                </c:pt>
                <c:pt idx="30">
                  <c:v>430.31681319424484</c:v>
                </c:pt>
                <c:pt idx="31">
                  <c:v>705.33916253247116</c:v>
                </c:pt>
                <c:pt idx="32">
                  <c:v>661.59361504257868</c:v>
                </c:pt>
                <c:pt idx="33">
                  <c:v>407.65561208576673</c:v>
                </c:pt>
                <c:pt idx="34">
                  <c:v>559.29932208977414</c:v>
                </c:pt>
                <c:pt idx="35">
                  <c:v>494.96742014611959</c:v>
                </c:pt>
                <c:pt idx="36">
                  <c:v>364.4404993879827</c:v>
                </c:pt>
                <c:pt idx="37">
                  <c:v>403.91208768608334</c:v>
                </c:pt>
                <c:pt idx="38">
                  <c:v>337.47817246030269</c:v>
                </c:pt>
                <c:pt idx="39">
                  <c:v>618.34275064649648</c:v>
                </c:pt>
                <c:pt idx="40">
                  <c:v>326.51316551916943</c:v>
                </c:pt>
                <c:pt idx="41">
                  <c:v>333.73527422610681</c:v>
                </c:pt>
                <c:pt idx="42">
                  <c:v>314.01395425174445</c:v>
                </c:pt>
                <c:pt idx="43">
                  <c:v>283.3636192001029</c:v>
                </c:pt>
                <c:pt idx="44">
                  <c:v>276.25541854884318</c:v>
                </c:pt>
                <c:pt idx="45">
                  <c:v>266.80001312397809</c:v>
                </c:pt>
                <c:pt idx="46">
                  <c:v>260.52227380435039</c:v>
                </c:pt>
                <c:pt idx="47">
                  <c:v>814.74302764866104</c:v>
                </c:pt>
                <c:pt idx="48">
                  <c:v>254.59074475653389</c:v>
                </c:pt>
                <c:pt idx="49">
                  <c:v>230.51534232243512</c:v>
                </c:pt>
                <c:pt idx="50">
                  <c:v>227.39421918084554</c:v>
                </c:pt>
                <c:pt idx="51">
                  <c:v>233.3063918045205</c:v>
                </c:pt>
                <c:pt idx="52">
                  <c:v>247.26292454787418</c:v>
                </c:pt>
                <c:pt idx="53">
                  <c:v>257.02152293041911</c:v>
                </c:pt>
                <c:pt idx="54">
                  <c:v>289.4477105229854</c:v>
                </c:pt>
                <c:pt idx="55">
                  <c:v>288.85710140638622</c:v>
                </c:pt>
                <c:pt idx="56">
                  <c:v>270.5984246979794</c:v>
                </c:pt>
                <c:pt idx="57">
                  <c:v>354.62613082177666</c:v>
                </c:pt>
                <c:pt idx="58">
                  <c:v>273.44732969173867</c:v>
                </c:pt>
                <c:pt idx="59">
                  <c:v>199.51113172683563</c:v>
                </c:pt>
                <c:pt idx="60">
                  <c:v>211.93296955748764</c:v>
                </c:pt>
                <c:pt idx="61">
                  <c:v>229.82749897121312</c:v>
                </c:pt>
                <c:pt idx="62">
                  <c:v>256.8037339325644</c:v>
                </c:pt>
                <c:pt idx="63">
                  <c:v>297.88742593007021</c:v>
                </c:pt>
                <c:pt idx="64">
                  <c:v>292.81491616718614</c:v>
                </c:pt>
                <c:pt idx="65">
                  <c:v>306.1224427187791</c:v>
                </c:pt>
                <c:pt idx="66">
                  <c:v>384.16431140291098</c:v>
                </c:pt>
                <c:pt idx="67">
                  <c:v>371.73175455813788</c:v>
                </c:pt>
                <c:pt idx="68">
                  <c:v>315.74664042549176</c:v>
                </c:pt>
                <c:pt idx="69">
                  <c:v>290.04490010704689</c:v>
                </c:pt>
                <c:pt idx="70">
                  <c:v>273.14718969497727</c:v>
                </c:pt>
                <c:pt idx="71">
                  <c:v>275.48643154546221</c:v>
                </c:pt>
                <c:pt idx="72">
                  <c:v>283.26109130254673</c:v>
                </c:pt>
                <c:pt idx="73">
                  <c:v>307.30427916021927</c:v>
                </c:pt>
                <c:pt idx="74">
                  <c:v>294.51067813825301</c:v>
                </c:pt>
                <c:pt idx="75">
                  <c:v>302.52363615786379</c:v>
                </c:pt>
                <c:pt idx="76">
                  <c:v>279.76042999732391</c:v>
                </c:pt>
                <c:pt idx="77">
                  <c:v>257.41291782399588</c:v>
                </c:pt>
                <c:pt idx="78">
                  <c:v>244.50433017842172</c:v>
                </c:pt>
                <c:pt idx="79">
                  <c:v>229.69185316225597</c:v>
                </c:pt>
                <c:pt idx="80">
                  <c:v>222.68913940342512</c:v>
                </c:pt>
                <c:pt idx="81">
                  <c:v>214.71450806659436</c:v>
                </c:pt>
                <c:pt idx="82">
                  <c:v>235.60479676577754</c:v>
                </c:pt>
                <c:pt idx="83">
                  <c:v>223.02705951397641</c:v>
                </c:pt>
                <c:pt idx="84">
                  <c:v>220.53266922233848</c:v>
                </c:pt>
                <c:pt idx="85">
                  <c:v>220.59261711303739</c:v>
                </c:pt>
                <c:pt idx="86">
                  <c:v>213.68822022564734</c:v>
                </c:pt>
                <c:pt idx="87">
                  <c:v>197.13067283056719</c:v>
                </c:pt>
                <c:pt idx="88">
                  <c:v>212.97923482395299</c:v>
                </c:pt>
                <c:pt idx="89">
                  <c:v>190.85935764383078</c:v>
                </c:pt>
                <c:pt idx="90">
                  <c:v>188.4679369119427</c:v>
                </c:pt>
                <c:pt idx="91">
                  <c:v>180.462901856077</c:v>
                </c:pt>
                <c:pt idx="92">
                  <c:v>176.33078156110906</c:v>
                </c:pt>
                <c:pt idx="93">
                  <c:v>173.81501039896816</c:v>
                </c:pt>
                <c:pt idx="94">
                  <c:v>173.32479154543378</c:v>
                </c:pt>
                <c:pt idx="95">
                  <c:v>180.84311588013733</c:v>
                </c:pt>
                <c:pt idx="96">
                  <c:v>203.9314949648427</c:v>
                </c:pt>
                <c:pt idx="97">
                  <c:v>215.7537443621342</c:v>
                </c:pt>
                <c:pt idx="98">
                  <c:v>228.72903649418024</c:v>
                </c:pt>
                <c:pt idx="99">
                  <c:v>240.13684286910552</c:v>
                </c:pt>
                <c:pt idx="100">
                  <c:v>249.44889804297526</c:v>
                </c:pt>
                <c:pt idx="101">
                  <c:v>249.51916552101366</c:v>
                </c:pt>
                <c:pt idx="102">
                  <c:v>249.17428741273079</c:v>
                </c:pt>
                <c:pt idx="103">
                  <c:v>253.15524680430937</c:v>
                </c:pt>
                <c:pt idx="104">
                  <c:v>268.34325728054694</c:v>
                </c:pt>
                <c:pt idx="105">
                  <c:v>240.07442983423599</c:v>
                </c:pt>
                <c:pt idx="106">
                  <c:v>230.76219073780996</c:v>
                </c:pt>
                <c:pt idx="107">
                  <c:v>223.05548246465656</c:v>
                </c:pt>
                <c:pt idx="108">
                  <c:v>219.77525138905222</c:v>
                </c:pt>
                <c:pt idx="109">
                  <c:v>226.13025691820161</c:v>
                </c:pt>
                <c:pt idx="110">
                  <c:v>239.24066490791586</c:v>
                </c:pt>
                <c:pt idx="111">
                  <c:v>242.17684570269395</c:v>
                </c:pt>
                <c:pt idx="112">
                  <c:v>227.64819486399912</c:v>
                </c:pt>
                <c:pt idx="113">
                  <c:v>229.42970664781194</c:v>
                </c:pt>
                <c:pt idx="114">
                  <c:v>230.0488266048888</c:v>
                </c:pt>
                <c:pt idx="115">
                  <c:v>243.83471591049138</c:v>
                </c:pt>
                <c:pt idx="116">
                  <c:v>253.0185013059679</c:v>
                </c:pt>
                <c:pt idx="117">
                  <c:v>251.44174608446519</c:v>
                </c:pt>
                <c:pt idx="118">
                  <c:v>242.59862196658818</c:v>
                </c:pt>
                <c:pt idx="119">
                  <c:v>228.72181459165043</c:v>
                </c:pt>
                <c:pt idx="120">
                  <c:v>217.05908955937468</c:v>
                </c:pt>
                <c:pt idx="121">
                  <c:v>206.50735511202731</c:v>
                </c:pt>
                <c:pt idx="122">
                  <c:v>199.76182759697133</c:v>
                </c:pt>
                <c:pt idx="123">
                  <c:v>199.49030072927596</c:v>
                </c:pt>
                <c:pt idx="124">
                  <c:v>200.08203112563027</c:v>
                </c:pt>
                <c:pt idx="125">
                  <c:v>198.16403119029749</c:v>
                </c:pt>
                <c:pt idx="126">
                  <c:v>198.13539834757043</c:v>
                </c:pt>
                <c:pt idx="127">
                  <c:v>197.45592083860066</c:v>
                </c:pt>
                <c:pt idx="128">
                  <c:v>192.78801153892451</c:v>
                </c:pt>
                <c:pt idx="129">
                  <c:v>190.59289391578503</c:v>
                </c:pt>
                <c:pt idx="130">
                  <c:v>187.74642045902598</c:v>
                </c:pt>
                <c:pt idx="131">
                  <c:v>186.18053586322915</c:v>
                </c:pt>
                <c:pt idx="132">
                  <c:v>183.77268104541278</c:v>
                </c:pt>
                <c:pt idx="133">
                  <c:v>177.62882669166922</c:v>
                </c:pt>
                <c:pt idx="134">
                  <c:v>171.81476375436108</c:v>
                </c:pt>
                <c:pt idx="135">
                  <c:v>165.34680079630141</c:v>
                </c:pt>
                <c:pt idx="136">
                  <c:v>162.39480424612486</c:v>
                </c:pt>
                <c:pt idx="137">
                  <c:v>157.78513199784271</c:v>
                </c:pt>
                <c:pt idx="138">
                  <c:v>156.40039704534516</c:v>
                </c:pt>
                <c:pt idx="139">
                  <c:v>158.9989732338197</c:v>
                </c:pt>
                <c:pt idx="140">
                  <c:v>162.72966058618493</c:v>
                </c:pt>
                <c:pt idx="141">
                  <c:v>166.77827410280736</c:v>
                </c:pt>
                <c:pt idx="142">
                  <c:v>169.94246213231105</c:v>
                </c:pt>
                <c:pt idx="143">
                  <c:v>171.41962997497973</c:v>
                </c:pt>
                <c:pt idx="144">
                  <c:v>173.66977495019967</c:v>
                </c:pt>
                <c:pt idx="145">
                  <c:v>171.85102997991342</c:v>
                </c:pt>
                <c:pt idx="146">
                  <c:v>170.4868732150492</c:v>
                </c:pt>
                <c:pt idx="147">
                  <c:v>168.32557540290631</c:v>
                </c:pt>
                <c:pt idx="148">
                  <c:v>172.21965252047022</c:v>
                </c:pt>
                <c:pt idx="149">
                  <c:v>239.81675946141422</c:v>
                </c:pt>
                <c:pt idx="150">
                  <c:v>239.59796043723239</c:v>
                </c:pt>
                <c:pt idx="151">
                  <c:v>330.98319904314502</c:v>
                </c:pt>
                <c:pt idx="152">
                  <c:v>221.02922242612007</c:v>
                </c:pt>
                <c:pt idx="153">
                  <c:v>215.26839978316886</c:v>
                </c:pt>
                <c:pt idx="154">
                  <c:v>205.93447907588373</c:v>
                </c:pt>
                <c:pt idx="155">
                  <c:v>199.34351839852243</c:v>
                </c:pt>
                <c:pt idx="156">
                  <c:v>197.50047735838507</c:v>
                </c:pt>
                <c:pt idx="157">
                  <c:v>198.12469249199111</c:v>
                </c:pt>
                <c:pt idx="158">
                  <c:v>198.01386154492957</c:v>
                </c:pt>
                <c:pt idx="159">
                  <c:v>199.43536965806649</c:v>
                </c:pt>
                <c:pt idx="160">
                  <c:v>205.72344975060923</c:v>
                </c:pt>
                <c:pt idx="161">
                  <c:v>239.80751741562264</c:v>
                </c:pt>
                <c:pt idx="162">
                  <c:v>237.17839106130992</c:v>
                </c:pt>
                <c:pt idx="163">
                  <c:v>243.0835172600994</c:v>
                </c:pt>
                <c:pt idx="164">
                  <c:v>252.86680357036084</c:v>
                </c:pt>
                <c:pt idx="165">
                  <c:v>244.37391088781283</c:v>
                </c:pt>
                <c:pt idx="166">
                  <c:v>245.39884389780914</c:v>
                </c:pt>
                <c:pt idx="167">
                  <c:v>254.30737003700386</c:v>
                </c:pt>
                <c:pt idx="168">
                  <c:v>271.14417277358814</c:v>
                </c:pt>
                <c:pt idx="169">
                  <c:v>267.11862761691452</c:v>
                </c:pt>
                <c:pt idx="170">
                  <c:v>325.07313138621186</c:v>
                </c:pt>
                <c:pt idx="171">
                  <c:v>310.8005540884846</c:v>
                </c:pt>
                <c:pt idx="172">
                  <c:v>248.73915089682998</c:v>
                </c:pt>
                <c:pt idx="173">
                  <c:v>233.62971494372604</c:v>
                </c:pt>
                <c:pt idx="174">
                  <c:v>224.28992900648629</c:v>
                </c:pt>
                <c:pt idx="175">
                  <c:v>209.11820869386307</c:v>
                </c:pt>
                <c:pt idx="176">
                  <c:v>197.1144447619443</c:v>
                </c:pt>
                <c:pt idx="177">
                  <c:v>192.28070683740975</c:v>
                </c:pt>
                <c:pt idx="178">
                  <c:v>193.72992444437634</c:v>
                </c:pt>
                <c:pt idx="179">
                  <c:v>208.03843628213227</c:v>
                </c:pt>
                <c:pt idx="180">
                  <c:v>201.61858778859946</c:v>
                </c:pt>
                <c:pt idx="181">
                  <c:v>207.62266516795233</c:v>
                </c:pt>
                <c:pt idx="182">
                  <c:v>207.18512619070023</c:v>
                </c:pt>
                <c:pt idx="183">
                  <c:v>197.43318342855227</c:v>
                </c:pt>
                <c:pt idx="184">
                  <c:v>222.93148641871031</c:v>
                </c:pt>
                <c:pt idx="185">
                  <c:v>183.0422866292204</c:v>
                </c:pt>
                <c:pt idx="186">
                  <c:v>186.95287102941236</c:v>
                </c:pt>
                <c:pt idx="187">
                  <c:v>197.8075332857845</c:v>
                </c:pt>
                <c:pt idx="188">
                  <c:v>231.60698856340605</c:v>
                </c:pt>
                <c:pt idx="189">
                  <c:v>216.22943182576228</c:v>
                </c:pt>
                <c:pt idx="190">
                  <c:v>207.41703413622639</c:v>
                </c:pt>
                <c:pt idx="191">
                  <c:v>208.25135211247203</c:v>
                </c:pt>
                <c:pt idx="192">
                  <c:v>198.85979808013525</c:v>
                </c:pt>
                <c:pt idx="193">
                  <c:v>198.67799052918949</c:v>
                </c:pt>
                <c:pt idx="194">
                  <c:v>202.24867378958763</c:v>
                </c:pt>
                <c:pt idx="195">
                  <c:v>191.57724126145297</c:v>
                </c:pt>
                <c:pt idx="196">
                  <c:v>186.58082852641672</c:v>
                </c:pt>
                <c:pt idx="197">
                  <c:v>184.45135633590647</c:v>
                </c:pt>
                <c:pt idx="198">
                  <c:v>193.39052049597501</c:v>
                </c:pt>
                <c:pt idx="199">
                  <c:v>194.96427375462238</c:v>
                </c:pt>
                <c:pt idx="200">
                  <c:v>191.70204355063333</c:v>
                </c:pt>
                <c:pt idx="201">
                  <c:v>192.00409197127539</c:v>
                </c:pt>
                <c:pt idx="202">
                  <c:v>194.8738487986395</c:v>
                </c:pt>
                <c:pt idx="203">
                  <c:v>211.61655602727885</c:v>
                </c:pt>
                <c:pt idx="204">
                  <c:v>213.36834762093756</c:v>
                </c:pt>
                <c:pt idx="205">
                  <c:v>224.04915411995117</c:v>
                </c:pt>
                <c:pt idx="206">
                  <c:v>224.30628694271414</c:v>
                </c:pt>
                <c:pt idx="207">
                  <c:v>214.71344384715096</c:v>
                </c:pt>
                <c:pt idx="208">
                  <c:v>203.38634594784151</c:v>
                </c:pt>
                <c:pt idx="209">
                  <c:v>198.48175842813578</c:v>
                </c:pt>
                <c:pt idx="210">
                  <c:v>199.49517185156611</c:v>
                </c:pt>
                <c:pt idx="211">
                  <c:v>207.73050300864557</c:v>
                </c:pt>
                <c:pt idx="212">
                  <c:v>207.59818212914738</c:v>
                </c:pt>
                <c:pt idx="213">
                  <c:v>216.27964718641508</c:v>
                </c:pt>
                <c:pt idx="214">
                  <c:v>311.35587745104351</c:v>
                </c:pt>
                <c:pt idx="215">
                  <c:v>250.58268762071293</c:v>
                </c:pt>
                <c:pt idx="216">
                  <c:v>225.30944320245919</c:v>
                </c:pt>
                <c:pt idx="217">
                  <c:v>218.70372204881949</c:v>
                </c:pt>
                <c:pt idx="218">
                  <c:v>211.31949911607603</c:v>
                </c:pt>
                <c:pt idx="219">
                  <c:v>208.42421905041411</c:v>
                </c:pt>
                <c:pt idx="220">
                  <c:v>220.72923465955071</c:v>
                </c:pt>
                <c:pt idx="221">
                  <c:v>225.20242157528082</c:v>
                </c:pt>
                <c:pt idx="222">
                  <c:v>223.34813039489478</c:v>
                </c:pt>
                <c:pt idx="223">
                  <c:v>225.49439078869176</c:v>
                </c:pt>
                <c:pt idx="224">
                  <c:v>238.26995919968871</c:v>
                </c:pt>
                <c:pt idx="225">
                  <c:v>284.10940511225283</c:v>
                </c:pt>
                <c:pt idx="226">
                  <c:v>530.90780609198475</c:v>
                </c:pt>
                <c:pt idx="227">
                  <c:v>284.85140102804337</c:v>
                </c:pt>
                <c:pt idx="228">
                  <c:v>383.97651166818241</c:v>
                </c:pt>
                <c:pt idx="229">
                  <c:v>679.10355024422051</c:v>
                </c:pt>
                <c:pt idx="230">
                  <c:v>608.47341360289681</c:v>
                </c:pt>
                <c:pt idx="231">
                  <c:v>528.93445227883683</c:v>
                </c:pt>
                <c:pt idx="232">
                  <c:v>856.70380255741543</c:v>
                </c:pt>
                <c:pt idx="233">
                  <c:v>841.06728998342794</c:v>
                </c:pt>
                <c:pt idx="234">
                  <c:v>345.00626435991489</c:v>
                </c:pt>
                <c:pt idx="235">
                  <c:v>781.58495043558014</c:v>
                </c:pt>
                <c:pt idx="236">
                  <c:v>390.66174623636425</c:v>
                </c:pt>
                <c:pt idx="237">
                  <c:v>562.49271294301536</c:v>
                </c:pt>
                <c:pt idx="238">
                  <c:v>671.46013058231256</c:v>
                </c:pt>
                <c:pt idx="239">
                  <c:v>814.14945244459363</c:v>
                </c:pt>
                <c:pt idx="240">
                  <c:v>793.09027272619255</c:v>
                </c:pt>
                <c:pt idx="241">
                  <c:v>752.51574300495963</c:v>
                </c:pt>
                <c:pt idx="242">
                  <c:v>771.66445678559637</c:v>
                </c:pt>
                <c:pt idx="243">
                  <c:v>444.66582563954</c:v>
                </c:pt>
                <c:pt idx="244">
                  <c:v>219.75563748326169</c:v>
                </c:pt>
                <c:pt idx="245">
                  <c:v>190.30055932515123</c:v>
                </c:pt>
                <c:pt idx="246">
                  <c:v>270.8791358251741</c:v>
                </c:pt>
                <c:pt idx="247">
                  <c:v>250.03014148113817</c:v>
                </c:pt>
                <c:pt idx="248">
                  <c:v>716.6703690220545</c:v>
                </c:pt>
                <c:pt idx="249">
                  <c:v>744.48270662074128</c:v>
                </c:pt>
                <c:pt idx="250">
                  <c:v>236.39246099851221</c:v>
                </c:pt>
                <c:pt idx="251">
                  <c:v>591.82061356210465</c:v>
                </c:pt>
                <c:pt idx="252">
                  <c:v>398.66386054101145</c:v>
                </c:pt>
                <c:pt idx="253">
                  <c:v>202.26802181846756</c:v>
                </c:pt>
                <c:pt idx="254">
                  <c:v>248.79409542573191</c:v>
                </c:pt>
                <c:pt idx="255">
                  <c:v>396.83744228350855</c:v>
                </c:pt>
                <c:pt idx="256">
                  <c:v>722.33566759102894</c:v>
                </c:pt>
                <c:pt idx="257">
                  <c:v>259.90905843926538</c:v>
                </c:pt>
                <c:pt idx="258">
                  <c:v>202.65476407821899</c:v>
                </c:pt>
                <c:pt idx="259">
                  <c:v>447.33782943120082</c:v>
                </c:pt>
                <c:pt idx="260">
                  <c:v>476.21647474286686</c:v>
                </c:pt>
                <c:pt idx="261">
                  <c:v>144.37266550548449</c:v>
                </c:pt>
                <c:pt idx="262">
                  <c:v>127.87874242058535</c:v>
                </c:pt>
                <c:pt idx="263">
                  <c:v>125.30741803838117</c:v>
                </c:pt>
                <c:pt idx="264">
                  <c:v>169.69665173376589</c:v>
                </c:pt>
                <c:pt idx="265">
                  <c:v>119.13842758888204</c:v>
                </c:pt>
                <c:pt idx="266">
                  <c:v>111.47719039825304</c:v>
                </c:pt>
                <c:pt idx="267">
                  <c:v>110.35947375709462</c:v>
                </c:pt>
                <c:pt idx="268">
                  <c:v>109.01101333519314</c:v>
                </c:pt>
                <c:pt idx="269">
                  <c:v>113.16999955970526</c:v>
                </c:pt>
                <c:pt idx="270">
                  <c:v>125.5886713541764</c:v>
                </c:pt>
                <c:pt idx="271">
                  <c:v>174.75750098988408</c:v>
                </c:pt>
                <c:pt idx="272">
                  <c:v>153.40283689997094</c:v>
                </c:pt>
                <c:pt idx="273">
                  <c:v>123.47040681665011</c:v>
                </c:pt>
                <c:pt idx="274">
                  <c:v>116.32187262302996</c:v>
                </c:pt>
                <c:pt idx="275">
                  <c:v>241.41144212152227</c:v>
                </c:pt>
                <c:pt idx="276">
                  <c:v>215.87417066613384</c:v>
                </c:pt>
                <c:pt idx="277">
                  <c:v>104.26957127780045</c:v>
                </c:pt>
                <c:pt idx="278">
                  <c:v>98.4164105325615</c:v>
                </c:pt>
                <c:pt idx="279">
                  <c:v>104.53979239926588</c:v>
                </c:pt>
                <c:pt idx="280">
                  <c:v>113.21658199264139</c:v>
                </c:pt>
                <c:pt idx="281">
                  <c:v>114.35089150133069</c:v>
                </c:pt>
                <c:pt idx="282">
                  <c:v>101.52855229526936</c:v>
                </c:pt>
                <c:pt idx="283">
                  <c:v>95.9937333244836</c:v>
                </c:pt>
                <c:pt idx="284">
                  <c:v>98.214077692255614</c:v>
                </c:pt>
                <c:pt idx="285">
                  <c:v>105.1964233101025</c:v>
                </c:pt>
                <c:pt idx="286">
                  <c:v>94.833512824003179</c:v>
                </c:pt>
                <c:pt idx="287">
                  <c:v>90.620395667745925</c:v>
                </c:pt>
                <c:pt idx="288">
                  <c:v>98.441599458897969</c:v>
                </c:pt>
                <c:pt idx="289">
                  <c:v>89.657016793123574</c:v>
                </c:pt>
                <c:pt idx="290">
                  <c:v>88.17043849550673</c:v>
                </c:pt>
                <c:pt idx="291">
                  <c:v>87.253562778134125</c:v>
                </c:pt>
                <c:pt idx="292">
                  <c:v>85.690888733361049</c:v>
                </c:pt>
                <c:pt idx="293">
                  <c:v>82.108042459118465</c:v>
                </c:pt>
                <c:pt idx="294">
                  <c:v>80.225452853483205</c:v>
                </c:pt>
                <c:pt idx="295">
                  <c:v>78.56413838112212</c:v>
                </c:pt>
                <c:pt idx="296">
                  <c:v>226.11649680812346</c:v>
                </c:pt>
                <c:pt idx="297">
                  <c:v>72.834348807115987</c:v>
                </c:pt>
                <c:pt idx="298">
                  <c:v>69.42918963132432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191-4839-B549-0EBE91A273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61791743"/>
        <c:axId val="661793183"/>
      </c:scatterChart>
      <c:valAx>
        <c:axId val="987640000"/>
        <c:scaling>
          <c:orientation val="minMax"/>
          <c:max val="320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sz="1800" b="1"/>
                  <a:t>Experiment duration  /  min</a:t>
                </a:r>
              </a:p>
            </c:rich>
          </c:tx>
          <c:layout>
            <c:manualLayout>
              <c:xMode val="edge"/>
              <c:yMode val="edge"/>
              <c:x val="0.33685244534324138"/>
              <c:y val="0.9283934893683407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87640480"/>
        <c:crosses val="autoZero"/>
        <c:crossBetween val="midCat"/>
      </c:valAx>
      <c:valAx>
        <c:axId val="987640480"/>
        <c:scaling>
          <c:orientation val="minMax"/>
          <c:max val="1.2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3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sz="32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STH  /  %</a:t>
                </a:r>
              </a:p>
            </c:rich>
          </c:tx>
          <c:layout>
            <c:manualLayout>
              <c:xMode val="edge"/>
              <c:yMode val="edge"/>
              <c:x val="2.9174422140901518E-4"/>
              <c:y val="0.3164438582214577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32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#,##0.00" sourceLinked="0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87640000"/>
        <c:crosses val="autoZero"/>
        <c:crossBetween val="midCat"/>
      </c:valAx>
      <c:valAx>
        <c:axId val="661793183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3200" b="1" i="0" u="none" strike="noStrike" kern="1200" baseline="0">
                    <a:solidFill>
                      <a:srgbClr val="FF3399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sz="3200" b="1">
                    <a:solidFill>
                      <a:srgbClr val="FF3399"/>
                    </a:solidFill>
                  </a:rPr>
                  <a:t>Irradiance / W m</a:t>
                </a:r>
                <a:r>
                  <a:rPr lang="en-GB" sz="3200" b="1" baseline="30000">
                    <a:solidFill>
                      <a:srgbClr val="FF3399"/>
                    </a:solidFill>
                  </a:rPr>
                  <a:t>-2</a:t>
                </a:r>
              </a:p>
            </c:rich>
          </c:tx>
          <c:layout>
            <c:manualLayout>
              <c:xMode val="edge"/>
              <c:yMode val="edge"/>
              <c:x val="0.94831873316948756"/>
              <c:y val="0.2070720535169423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3200" b="1" i="0" u="none" strike="noStrike" kern="1200" baseline="0">
                  <a:solidFill>
                    <a:srgbClr val="FF3399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61791743"/>
        <c:crosses val="max"/>
        <c:crossBetween val="midCat"/>
      </c:valAx>
      <c:valAx>
        <c:axId val="66179174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61793183"/>
        <c:crosses val="autoZero"/>
        <c:crossBetween val="midCat"/>
      </c:valAx>
      <c:spPr>
        <a:noFill/>
        <a:ln w="12700"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92897641581976"/>
          <c:y val="0.14782301236319767"/>
          <c:w val="0.78661051648649494"/>
          <c:h val="0.68899476005282545"/>
        </c:manualLayout>
      </c:layout>
      <c:scatterChart>
        <c:scatterStyle val="lineMarker"/>
        <c:varyColors val="0"/>
        <c:ser>
          <c:idx val="1"/>
          <c:order val="0"/>
          <c:tx>
            <c:strRef>
              <c:f>'Agilent data'!$J$1</c:f>
              <c:strCache>
                <c:ptCount val="1"/>
                <c:pt idx="0">
                  <c:v>Anode potential  / V (RHE)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xVal>
            <c:numRef>
              <c:f>'Agilent data'!$E$3:$E$1893</c:f>
              <c:numCache>
                <c:formatCode>General</c:formatCode>
                <c:ptCount val="1891"/>
                <c:pt idx="0">
                  <c:v>-3.8333333333333335</c:v>
                </c:pt>
                <c:pt idx="1">
                  <c:v>-3.6666666666666665</c:v>
                </c:pt>
                <c:pt idx="2">
                  <c:v>-3.5</c:v>
                </c:pt>
                <c:pt idx="3">
                  <c:v>-3.3333333333333335</c:v>
                </c:pt>
                <c:pt idx="4">
                  <c:v>-3.1666666666666665</c:v>
                </c:pt>
                <c:pt idx="5">
                  <c:v>-3</c:v>
                </c:pt>
                <c:pt idx="6">
                  <c:v>-2.833333333333333</c:v>
                </c:pt>
                <c:pt idx="7">
                  <c:v>-2.666666666666667</c:v>
                </c:pt>
                <c:pt idx="8">
                  <c:v>-2.5</c:v>
                </c:pt>
                <c:pt idx="9">
                  <c:v>-2.333333333333333</c:v>
                </c:pt>
                <c:pt idx="10">
                  <c:v>-2.166666666666667</c:v>
                </c:pt>
                <c:pt idx="11">
                  <c:v>-2</c:v>
                </c:pt>
                <c:pt idx="12">
                  <c:v>-1.8333333333333335</c:v>
                </c:pt>
                <c:pt idx="13">
                  <c:v>-1.6666666666666665</c:v>
                </c:pt>
                <c:pt idx="14">
                  <c:v>-1.5</c:v>
                </c:pt>
                <c:pt idx="15">
                  <c:v>-1.3333333333333335</c:v>
                </c:pt>
                <c:pt idx="16">
                  <c:v>-1.1666666666666665</c:v>
                </c:pt>
                <c:pt idx="17">
                  <c:v>-1</c:v>
                </c:pt>
                <c:pt idx="18">
                  <c:v>-0.83333333333333348</c:v>
                </c:pt>
                <c:pt idx="19">
                  <c:v>-0.66666666666666652</c:v>
                </c:pt>
                <c:pt idx="20">
                  <c:v>-0.5</c:v>
                </c:pt>
                <c:pt idx="21">
                  <c:v>-0.33333333333333348</c:v>
                </c:pt>
                <c:pt idx="22">
                  <c:v>-0.16666666666666652</c:v>
                </c:pt>
                <c:pt idx="23">
                  <c:v>0</c:v>
                </c:pt>
                <c:pt idx="24">
                  <c:v>0.16666666666666696</c:v>
                </c:pt>
                <c:pt idx="25">
                  <c:v>0.33333333333333304</c:v>
                </c:pt>
                <c:pt idx="26">
                  <c:v>0.5</c:v>
                </c:pt>
                <c:pt idx="27">
                  <c:v>0.66666666666666696</c:v>
                </c:pt>
                <c:pt idx="28">
                  <c:v>0.83333333333333304</c:v>
                </c:pt>
                <c:pt idx="29">
                  <c:v>1</c:v>
                </c:pt>
                <c:pt idx="30">
                  <c:v>1.166666666666667</c:v>
                </c:pt>
                <c:pt idx="31">
                  <c:v>1.333333333333333</c:v>
                </c:pt>
                <c:pt idx="32">
                  <c:v>1.5</c:v>
                </c:pt>
                <c:pt idx="33">
                  <c:v>1.666666666666667</c:v>
                </c:pt>
                <c:pt idx="34">
                  <c:v>1.833333333333333</c:v>
                </c:pt>
                <c:pt idx="35">
                  <c:v>2</c:v>
                </c:pt>
                <c:pt idx="36">
                  <c:v>2.166666666666667</c:v>
                </c:pt>
                <c:pt idx="37">
                  <c:v>2.333333333333333</c:v>
                </c:pt>
                <c:pt idx="38">
                  <c:v>2.5</c:v>
                </c:pt>
                <c:pt idx="39">
                  <c:v>2.666666666666667</c:v>
                </c:pt>
                <c:pt idx="40">
                  <c:v>2.833333333333333</c:v>
                </c:pt>
                <c:pt idx="41">
                  <c:v>3</c:v>
                </c:pt>
                <c:pt idx="42">
                  <c:v>3.166666666666667</c:v>
                </c:pt>
                <c:pt idx="43">
                  <c:v>3.333333333333333</c:v>
                </c:pt>
                <c:pt idx="44">
                  <c:v>3.5</c:v>
                </c:pt>
                <c:pt idx="45">
                  <c:v>3.666666666666667</c:v>
                </c:pt>
                <c:pt idx="46">
                  <c:v>3.833333333333333</c:v>
                </c:pt>
                <c:pt idx="47">
                  <c:v>4</c:v>
                </c:pt>
                <c:pt idx="48">
                  <c:v>4.1666666666666661</c:v>
                </c:pt>
                <c:pt idx="49">
                  <c:v>4.3333333333333339</c:v>
                </c:pt>
                <c:pt idx="50">
                  <c:v>4.5</c:v>
                </c:pt>
                <c:pt idx="51">
                  <c:v>4.6666666666666661</c:v>
                </c:pt>
                <c:pt idx="52">
                  <c:v>4.8333333333333339</c:v>
                </c:pt>
                <c:pt idx="53">
                  <c:v>5</c:v>
                </c:pt>
                <c:pt idx="54">
                  <c:v>5.1666666666666661</c:v>
                </c:pt>
                <c:pt idx="55">
                  <c:v>5.3333333333333339</c:v>
                </c:pt>
                <c:pt idx="56">
                  <c:v>5.5</c:v>
                </c:pt>
                <c:pt idx="57">
                  <c:v>5.6666666666666661</c:v>
                </c:pt>
                <c:pt idx="58">
                  <c:v>5.8333333333333339</c:v>
                </c:pt>
                <c:pt idx="59">
                  <c:v>6</c:v>
                </c:pt>
                <c:pt idx="60">
                  <c:v>6.1666666666666661</c:v>
                </c:pt>
                <c:pt idx="61">
                  <c:v>6.3333333333333339</c:v>
                </c:pt>
                <c:pt idx="62">
                  <c:v>6.5</c:v>
                </c:pt>
                <c:pt idx="63">
                  <c:v>6.6666666666666661</c:v>
                </c:pt>
                <c:pt idx="64">
                  <c:v>6.8333333333333339</c:v>
                </c:pt>
                <c:pt idx="65">
                  <c:v>7</c:v>
                </c:pt>
                <c:pt idx="66">
                  <c:v>7.1666666666666661</c:v>
                </c:pt>
                <c:pt idx="67">
                  <c:v>7.3333333333333339</c:v>
                </c:pt>
                <c:pt idx="68">
                  <c:v>7.5</c:v>
                </c:pt>
                <c:pt idx="69">
                  <c:v>7.6666666666666661</c:v>
                </c:pt>
                <c:pt idx="70">
                  <c:v>7.8333333333333339</c:v>
                </c:pt>
                <c:pt idx="71">
                  <c:v>8</c:v>
                </c:pt>
                <c:pt idx="72">
                  <c:v>8.1666666666666661</c:v>
                </c:pt>
                <c:pt idx="73">
                  <c:v>8.3333333333333339</c:v>
                </c:pt>
                <c:pt idx="74">
                  <c:v>8.5</c:v>
                </c:pt>
                <c:pt idx="75">
                  <c:v>8.6666666666666661</c:v>
                </c:pt>
                <c:pt idx="76">
                  <c:v>8.8333333333333339</c:v>
                </c:pt>
                <c:pt idx="77">
                  <c:v>9</c:v>
                </c:pt>
                <c:pt idx="78">
                  <c:v>9.1666666666666661</c:v>
                </c:pt>
                <c:pt idx="79">
                  <c:v>9.3333333333333339</c:v>
                </c:pt>
                <c:pt idx="80">
                  <c:v>9.5</c:v>
                </c:pt>
                <c:pt idx="81">
                  <c:v>9.6666666666666661</c:v>
                </c:pt>
                <c:pt idx="82">
                  <c:v>9.8333333333333339</c:v>
                </c:pt>
                <c:pt idx="83">
                  <c:v>10</c:v>
                </c:pt>
                <c:pt idx="84">
                  <c:v>10.166666666666666</c:v>
                </c:pt>
                <c:pt idx="85">
                  <c:v>10.333333333333334</c:v>
                </c:pt>
                <c:pt idx="86">
                  <c:v>10.5</c:v>
                </c:pt>
                <c:pt idx="87">
                  <c:v>10.666666666666666</c:v>
                </c:pt>
                <c:pt idx="88">
                  <c:v>10.833333333333334</c:v>
                </c:pt>
                <c:pt idx="89">
                  <c:v>11</c:v>
                </c:pt>
                <c:pt idx="90">
                  <c:v>11.166666666666666</c:v>
                </c:pt>
                <c:pt idx="91">
                  <c:v>11.333333333333334</c:v>
                </c:pt>
                <c:pt idx="92">
                  <c:v>11.5</c:v>
                </c:pt>
                <c:pt idx="93">
                  <c:v>11.666666666666666</c:v>
                </c:pt>
                <c:pt idx="94">
                  <c:v>11.833333333333334</c:v>
                </c:pt>
                <c:pt idx="95">
                  <c:v>12</c:v>
                </c:pt>
                <c:pt idx="96">
                  <c:v>12.166666666666668</c:v>
                </c:pt>
                <c:pt idx="97">
                  <c:v>12.333333333333332</c:v>
                </c:pt>
                <c:pt idx="98">
                  <c:v>12.5</c:v>
                </c:pt>
                <c:pt idx="99">
                  <c:v>12.666666666666668</c:v>
                </c:pt>
                <c:pt idx="100">
                  <c:v>12.833333333333332</c:v>
                </c:pt>
                <c:pt idx="101">
                  <c:v>13</c:v>
                </c:pt>
                <c:pt idx="102">
                  <c:v>13.166666666666668</c:v>
                </c:pt>
                <c:pt idx="103">
                  <c:v>13.333333333333332</c:v>
                </c:pt>
                <c:pt idx="104">
                  <c:v>13.5</c:v>
                </c:pt>
                <c:pt idx="105">
                  <c:v>13.666666666666668</c:v>
                </c:pt>
                <c:pt idx="106">
                  <c:v>13.833333333333332</c:v>
                </c:pt>
                <c:pt idx="107">
                  <c:v>14</c:v>
                </c:pt>
                <c:pt idx="108">
                  <c:v>14.166666666666668</c:v>
                </c:pt>
                <c:pt idx="109">
                  <c:v>14.333333333333332</c:v>
                </c:pt>
                <c:pt idx="110">
                  <c:v>14.5</c:v>
                </c:pt>
                <c:pt idx="111">
                  <c:v>14.666666666666668</c:v>
                </c:pt>
                <c:pt idx="112">
                  <c:v>14.833333333333332</c:v>
                </c:pt>
                <c:pt idx="113">
                  <c:v>15</c:v>
                </c:pt>
                <c:pt idx="114">
                  <c:v>15.166666666666668</c:v>
                </c:pt>
                <c:pt idx="115">
                  <c:v>15.333333333333332</c:v>
                </c:pt>
                <c:pt idx="116">
                  <c:v>15.5</c:v>
                </c:pt>
                <c:pt idx="117">
                  <c:v>15.666666666666668</c:v>
                </c:pt>
                <c:pt idx="118">
                  <c:v>15.833333333333332</c:v>
                </c:pt>
                <c:pt idx="119">
                  <c:v>16</c:v>
                </c:pt>
                <c:pt idx="120">
                  <c:v>16.166666666666668</c:v>
                </c:pt>
                <c:pt idx="121">
                  <c:v>16.333333333333332</c:v>
                </c:pt>
                <c:pt idx="122">
                  <c:v>16.5</c:v>
                </c:pt>
                <c:pt idx="123">
                  <c:v>16.666666666666668</c:v>
                </c:pt>
                <c:pt idx="124">
                  <c:v>16.833333333333332</c:v>
                </c:pt>
                <c:pt idx="125">
                  <c:v>17</c:v>
                </c:pt>
                <c:pt idx="126">
                  <c:v>17.166666666666668</c:v>
                </c:pt>
                <c:pt idx="127">
                  <c:v>17.333333333333332</c:v>
                </c:pt>
                <c:pt idx="128">
                  <c:v>17.5</c:v>
                </c:pt>
                <c:pt idx="129">
                  <c:v>17.666666666666668</c:v>
                </c:pt>
                <c:pt idx="130">
                  <c:v>17.833333333333332</c:v>
                </c:pt>
                <c:pt idx="131">
                  <c:v>18</c:v>
                </c:pt>
                <c:pt idx="132">
                  <c:v>18.166666666666668</c:v>
                </c:pt>
                <c:pt idx="133">
                  <c:v>18.333333333333332</c:v>
                </c:pt>
                <c:pt idx="134">
                  <c:v>18.5</c:v>
                </c:pt>
                <c:pt idx="135">
                  <c:v>18.666666666666668</c:v>
                </c:pt>
                <c:pt idx="136">
                  <c:v>18.833333333333332</c:v>
                </c:pt>
                <c:pt idx="137">
                  <c:v>19</c:v>
                </c:pt>
                <c:pt idx="138">
                  <c:v>19.166666666666668</c:v>
                </c:pt>
                <c:pt idx="139">
                  <c:v>19.333333333333332</c:v>
                </c:pt>
                <c:pt idx="140">
                  <c:v>19.5</c:v>
                </c:pt>
                <c:pt idx="141">
                  <c:v>19.666666666666668</c:v>
                </c:pt>
                <c:pt idx="142">
                  <c:v>19.833333333333332</c:v>
                </c:pt>
                <c:pt idx="143">
                  <c:v>20</c:v>
                </c:pt>
                <c:pt idx="144">
                  <c:v>20.166666666666668</c:v>
                </c:pt>
                <c:pt idx="145">
                  <c:v>20.333333333333332</c:v>
                </c:pt>
                <c:pt idx="146">
                  <c:v>20.5</c:v>
                </c:pt>
                <c:pt idx="147">
                  <c:v>20.666666666666668</c:v>
                </c:pt>
                <c:pt idx="148">
                  <c:v>20.833333333333332</c:v>
                </c:pt>
                <c:pt idx="149">
                  <c:v>21</c:v>
                </c:pt>
                <c:pt idx="150">
                  <c:v>21.166666666666668</c:v>
                </c:pt>
                <c:pt idx="151">
                  <c:v>21.333333333333332</c:v>
                </c:pt>
                <c:pt idx="152">
                  <c:v>21.5</c:v>
                </c:pt>
                <c:pt idx="153">
                  <c:v>21.666666666666668</c:v>
                </c:pt>
                <c:pt idx="154">
                  <c:v>21.833333333333332</c:v>
                </c:pt>
                <c:pt idx="155">
                  <c:v>22</c:v>
                </c:pt>
                <c:pt idx="156">
                  <c:v>22.166666666666668</c:v>
                </c:pt>
                <c:pt idx="157">
                  <c:v>22.333333333333332</c:v>
                </c:pt>
                <c:pt idx="158">
                  <c:v>22.5</c:v>
                </c:pt>
                <c:pt idx="159">
                  <c:v>22.666666666666668</c:v>
                </c:pt>
                <c:pt idx="160">
                  <c:v>22.833333333333332</c:v>
                </c:pt>
                <c:pt idx="161">
                  <c:v>23</c:v>
                </c:pt>
                <c:pt idx="162">
                  <c:v>23.166666666666668</c:v>
                </c:pt>
                <c:pt idx="163">
                  <c:v>23.333333333333332</c:v>
                </c:pt>
                <c:pt idx="164">
                  <c:v>23.5</c:v>
                </c:pt>
                <c:pt idx="165">
                  <c:v>23.666666666666668</c:v>
                </c:pt>
                <c:pt idx="166">
                  <c:v>23.833333333333332</c:v>
                </c:pt>
                <c:pt idx="167">
                  <c:v>24</c:v>
                </c:pt>
                <c:pt idx="168">
                  <c:v>24.166666666666668</c:v>
                </c:pt>
                <c:pt idx="169">
                  <c:v>24.333333333333332</c:v>
                </c:pt>
                <c:pt idx="170">
                  <c:v>24.5</c:v>
                </c:pt>
                <c:pt idx="171">
                  <c:v>24.666666666666668</c:v>
                </c:pt>
                <c:pt idx="172">
                  <c:v>24.833333333333332</c:v>
                </c:pt>
                <c:pt idx="173">
                  <c:v>25</c:v>
                </c:pt>
                <c:pt idx="174">
                  <c:v>25.166666666666668</c:v>
                </c:pt>
                <c:pt idx="175">
                  <c:v>25.333333333333332</c:v>
                </c:pt>
                <c:pt idx="176">
                  <c:v>25.5</c:v>
                </c:pt>
                <c:pt idx="177">
                  <c:v>25.666666666666668</c:v>
                </c:pt>
                <c:pt idx="178">
                  <c:v>25.833333333333332</c:v>
                </c:pt>
                <c:pt idx="179">
                  <c:v>26</c:v>
                </c:pt>
                <c:pt idx="180">
                  <c:v>26.166666666666668</c:v>
                </c:pt>
                <c:pt idx="181">
                  <c:v>26.333333333333332</c:v>
                </c:pt>
                <c:pt idx="182">
                  <c:v>26.5</c:v>
                </c:pt>
                <c:pt idx="183">
                  <c:v>26.666666666666668</c:v>
                </c:pt>
                <c:pt idx="184">
                  <c:v>26.833333333333332</c:v>
                </c:pt>
                <c:pt idx="185">
                  <c:v>27</c:v>
                </c:pt>
                <c:pt idx="186">
                  <c:v>27.166666666666668</c:v>
                </c:pt>
                <c:pt idx="187">
                  <c:v>27.333333333333332</c:v>
                </c:pt>
                <c:pt idx="188">
                  <c:v>27.5</c:v>
                </c:pt>
                <c:pt idx="189">
                  <c:v>27.666666666666668</c:v>
                </c:pt>
                <c:pt idx="190">
                  <c:v>27.833333333333332</c:v>
                </c:pt>
                <c:pt idx="191">
                  <c:v>28</c:v>
                </c:pt>
                <c:pt idx="192">
                  <c:v>28.166666666666664</c:v>
                </c:pt>
                <c:pt idx="193">
                  <c:v>28.333333333333336</c:v>
                </c:pt>
                <c:pt idx="194">
                  <c:v>28.5</c:v>
                </c:pt>
                <c:pt idx="195">
                  <c:v>28.666666666666664</c:v>
                </c:pt>
                <c:pt idx="196">
                  <c:v>28.833333333333336</c:v>
                </c:pt>
                <c:pt idx="197">
                  <c:v>29</c:v>
                </c:pt>
                <c:pt idx="198">
                  <c:v>29.166666666666664</c:v>
                </c:pt>
                <c:pt idx="199">
                  <c:v>29.333333333333336</c:v>
                </c:pt>
                <c:pt idx="200">
                  <c:v>29.5</c:v>
                </c:pt>
                <c:pt idx="201">
                  <c:v>29.666666666666664</c:v>
                </c:pt>
                <c:pt idx="202">
                  <c:v>29.833333333333336</c:v>
                </c:pt>
                <c:pt idx="203">
                  <c:v>30</c:v>
                </c:pt>
                <c:pt idx="204">
                  <c:v>30.166666666666664</c:v>
                </c:pt>
                <c:pt idx="205">
                  <c:v>30.333333333333336</c:v>
                </c:pt>
                <c:pt idx="206">
                  <c:v>30.5</c:v>
                </c:pt>
                <c:pt idx="207">
                  <c:v>30.666666666666664</c:v>
                </c:pt>
                <c:pt idx="208">
                  <c:v>30.833333333333336</c:v>
                </c:pt>
                <c:pt idx="209">
                  <c:v>31</c:v>
                </c:pt>
                <c:pt idx="210">
                  <c:v>31.166666666666664</c:v>
                </c:pt>
                <c:pt idx="211">
                  <c:v>31.333333333333336</c:v>
                </c:pt>
                <c:pt idx="212">
                  <c:v>31.5</c:v>
                </c:pt>
                <c:pt idx="213">
                  <c:v>31.666666666666664</c:v>
                </c:pt>
                <c:pt idx="214">
                  <c:v>31.833333333333336</c:v>
                </c:pt>
                <c:pt idx="215">
                  <c:v>32</c:v>
                </c:pt>
                <c:pt idx="216">
                  <c:v>32.166666666666664</c:v>
                </c:pt>
                <c:pt idx="217">
                  <c:v>32.333333333333336</c:v>
                </c:pt>
                <c:pt idx="218">
                  <c:v>32.5</c:v>
                </c:pt>
                <c:pt idx="219">
                  <c:v>32.666666666666664</c:v>
                </c:pt>
                <c:pt idx="220">
                  <c:v>32.833333333333336</c:v>
                </c:pt>
                <c:pt idx="221">
                  <c:v>33</c:v>
                </c:pt>
                <c:pt idx="222">
                  <c:v>33.166666666666664</c:v>
                </c:pt>
                <c:pt idx="223">
                  <c:v>33.333333333333336</c:v>
                </c:pt>
                <c:pt idx="224">
                  <c:v>33.5</c:v>
                </c:pt>
                <c:pt idx="225">
                  <c:v>33.666666666666664</c:v>
                </c:pt>
                <c:pt idx="226">
                  <c:v>33.833333333333336</c:v>
                </c:pt>
                <c:pt idx="227">
                  <c:v>34</c:v>
                </c:pt>
                <c:pt idx="228">
                  <c:v>34.166666666666664</c:v>
                </c:pt>
                <c:pt idx="229">
                  <c:v>34.333333333333336</c:v>
                </c:pt>
                <c:pt idx="230">
                  <c:v>34.5</c:v>
                </c:pt>
                <c:pt idx="231">
                  <c:v>34.666666666666664</c:v>
                </c:pt>
                <c:pt idx="232">
                  <c:v>34.833333333333336</c:v>
                </c:pt>
                <c:pt idx="233">
                  <c:v>35</c:v>
                </c:pt>
                <c:pt idx="234">
                  <c:v>35.166666666666664</c:v>
                </c:pt>
                <c:pt idx="235">
                  <c:v>35.333333333333336</c:v>
                </c:pt>
                <c:pt idx="236">
                  <c:v>35.5</c:v>
                </c:pt>
                <c:pt idx="237">
                  <c:v>35.666666666666664</c:v>
                </c:pt>
                <c:pt idx="238">
                  <c:v>35.833333333333336</c:v>
                </c:pt>
                <c:pt idx="239">
                  <c:v>36</c:v>
                </c:pt>
                <c:pt idx="240">
                  <c:v>36.166666666666664</c:v>
                </c:pt>
                <c:pt idx="241">
                  <c:v>36.333333333333336</c:v>
                </c:pt>
                <c:pt idx="242">
                  <c:v>36.5</c:v>
                </c:pt>
                <c:pt idx="243">
                  <c:v>36.666666666666664</c:v>
                </c:pt>
                <c:pt idx="244">
                  <c:v>36.833333333333336</c:v>
                </c:pt>
                <c:pt idx="245">
                  <c:v>37</c:v>
                </c:pt>
                <c:pt idx="246">
                  <c:v>37.166666666666664</c:v>
                </c:pt>
                <c:pt idx="247">
                  <c:v>37.333333333333336</c:v>
                </c:pt>
                <c:pt idx="248">
                  <c:v>37.5</c:v>
                </c:pt>
                <c:pt idx="249">
                  <c:v>37.666666666666664</c:v>
                </c:pt>
                <c:pt idx="250">
                  <c:v>37.833333333333336</c:v>
                </c:pt>
                <c:pt idx="251">
                  <c:v>38</c:v>
                </c:pt>
                <c:pt idx="252">
                  <c:v>38.166666666666664</c:v>
                </c:pt>
                <c:pt idx="253">
                  <c:v>38.333333333333336</c:v>
                </c:pt>
                <c:pt idx="254">
                  <c:v>38.5</c:v>
                </c:pt>
                <c:pt idx="255">
                  <c:v>38.666666666666664</c:v>
                </c:pt>
                <c:pt idx="256">
                  <c:v>38.833333333333336</c:v>
                </c:pt>
                <c:pt idx="257">
                  <c:v>39</c:v>
                </c:pt>
                <c:pt idx="258">
                  <c:v>39.166666666666664</c:v>
                </c:pt>
                <c:pt idx="259">
                  <c:v>39.333333333333336</c:v>
                </c:pt>
                <c:pt idx="260">
                  <c:v>39.5</c:v>
                </c:pt>
                <c:pt idx="261">
                  <c:v>39.666666666666664</c:v>
                </c:pt>
                <c:pt idx="262">
                  <c:v>39.833333333333336</c:v>
                </c:pt>
                <c:pt idx="263">
                  <c:v>40</c:v>
                </c:pt>
                <c:pt idx="264">
                  <c:v>40.166666666666664</c:v>
                </c:pt>
                <c:pt idx="265">
                  <c:v>40.333333333333336</c:v>
                </c:pt>
                <c:pt idx="266">
                  <c:v>40.5</c:v>
                </c:pt>
                <c:pt idx="267">
                  <c:v>40.666666666666664</c:v>
                </c:pt>
                <c:pt idx="268">
                  <c:v>40.833333333333336</c:v>
                </c:pt>
                <c:pt idx="269">
                  <c:v>41</c:v>
                </c:pt>
                <c:pt idx="270">
                  <c:v>41.166666666666664</c:v>
                </c:pt>
                <c:pt idx="271">
                  <c:v>41.333333333333336</c:v>
                </c:pt>
                <c:pt idx="272">
                  <c:v>41.5</c:v>
                </c:pt>
                <c:pt idx="273">
                  <c:v>41.666666666666664</c:v>
                </c:pt>
                <c:pt idx="274">
                  <c:v>41.833333333333336</c:v>
                </c:pt>
                <c:pt idx="275">
                  <c:v>42</c:v>
                </c:pt>
                <c:pt idx="276">
                  <c:v>42.166666666666664</c:v>
                </c:pt>
                <c:pt idx="277">
                  <c:v>42.333333333333336</c:v>
                </c:pt>
                <c:pt idx="278">
                  <c:v>42.5</c:v>
                </c:pt>
                <c:pt idx="279">
                  <c:v>42.666666666666664</c:v>
                </c:pt>
                <c:pt idx="280">
                  <c:v>42.833333333333336</c:v>
                </c:pt>
                <c:pt idx="281">
                  <c:v>43</c:v>
                </c:pt>
                <c:pt idx="282">
                  <c:v>43.166666666666664</c:v>
                </c:pt>
                <c:pt idx="283">
                  <c:v>43.333333333333336</c:v>
                </c:pt>
                <c:pt idx="284">
                  <c:v>43.5</c:v>
                </c:pt>
                <c:pt idx="285">
                  <c:v>43.666666666666664</c:v>
                </c:pt>
                <c:pt idx="286">
                  <c:v>43.833333333333336</c:v>
                </c:pt>
                <c:pt idx="287">
                  <c:v>44</c:v>
                </c:pt>
                <c:pt idx="288">
                  <c:v>44.166666666666664</c:v>
                </c:pt>
                <c:pt idx="289">
                  <c:v>44.333333333333336</c:v>
                </c:pt>
                <c:pt idx="290">
                  <c:v>44.5</c:v>
                </c:pt>
                <c:pt idx="291">
                  <c:v>44.666666666666664</c:v>
                </c:pt>
                <c:pt idx="292">
                  <c:v>44.833333333333336</c:v>
                </c:pt>
                <c:pt idx="293">
                  <c:v>45</c:v>
                </c:pt>
                <c:pt idx="294">
                  <c:v>45.166666666666664</c:v>
                </c:pt>
                <c:pt idx="295">
                  <c:v>45.333333333333336</c:v>
                </c:pt>
                <c:pt idx="296">
                  <c:v>45.5</c:v>
                </c:pt>
                <c:pt idx="297">
                  <c:v>45.666666666666664</c:v>
                </c:pt>
                <c:pt idx="298">
                  <c:v>45.833333333333336</c:v>
                </c:pt>
                <c:pt idx="299">
                  <c:v>46</c:v>
                </c:pt>
                <c:pt idx="300">
                  <c:v>46.166666666666664</c:v>
                </c:pt>
                <c:pt idx="301">
                  <c:v>46.333333333333336</c:v>
                </c:pt>
                <c:pt idx="302">
                  <c:v>46.5</c:v>
                </c:pt>
                <c:pt idx="303">
                  <c:v>46.666666666666664</c:v>
                </c:pt>
                <c:pt idx="304">
                  <c:v>46.833333333333336</c:v>
                </c:pt>
                <c:pt idx="305">
                  <c:v>47</c:v>
                </c:pt>
                <c:pt idx="306">
                  <c:v>47.166666666666664</c:v>
                </c:pt>
                <c:pt idx="307">
                  <c:v>47.333333333333336</c:v>
                </c:pt>
                <c:pt idx="308">
                  <c:v>47.5</c:v>
                </c:pt>
                <c:pt idx="309">
                  <c:v>47.666666666666664</c:v>
                </c:pt>
                <c:pt idx="310">
                  <c:v>47.833333333333336</c:v>
                </c:pt>
                <c:pt idx="311">
                  <c:v>48</c:v>
                </c:pt>
                <c:pt idx="312">
                  <c:v>48.166666666666664</c:v>
                </c:pt>
                <c:pt idx="313">
                  <c:v>48.333333333333336</c:v>
                </c:pt>
                <c:pt idx="314">
                  <c:v>48.5</c:v>
                </c:pt>
                <c:pt idx="315">
                  <c:v>48.666666666666664</c:v>
                </c:pt>
                <c:pt idx="316">
                  <c:v>48.833333333333336</c:v>
                </c:pt>
                <c:pt idx="317">
                  <c:v>49</c:v>
                </c:pt>
                <c:pt idx="318">
                  <c:v>49.166666666666664</c:v>
                </c:pt>
                <c:pt idx="319">
                  <c:v>49.333333333333336</c:v>
                </c:pt>
                <c:pt idx="320">
                  <c:v>49.5</c:v>
                </c:pt>
                <c:pt idx="321">
                  <c:v>49.666666666666664</c:v>
                </c:pt>
                <c:pt idx="322">
                  <c:v>49.833333333333336</c:v>
                </c:pt>
                <c:pt idx="323">
                  <c:v>50</c:v>
                </c:pt>
                <c:pt idx="324">
                  <c:v>50.166666666666664</c:v>
                </c:pt>
                <c:pt idx="325">
                  <c:v>50.333333333333336</c:v>
                </c:pt>
                <c:pt idx="326">
                  <c:v>50.5</c:v>
                </c:pt>
                <c:pt idx="327">
                  <c:v>50.666666666666664</c:v>
                </c:pt>
                <c:pt idx="328">
                  <c:v>50.833333333333336</c:v>
                </c:pt>
                <c:pt idx="329">
                  <c:v>51</c:v>
                </c:pt>
                <c:pt idx="330">
                  <c:v>51.166666666666664</c:v>
                </c:pt>
                <c:pt idx="331">
                  <c:v>51.333333333333336</c:v>
                </c:pt>
                <c:pt idx="332">
                  <c:v>51.5</c:v>
                </c:pt>
                <c:pt idx="333">
                  <c:v>51.666666666666664</c:v>
                </c:pt>
                <c:pt idx="334">
                  <c:v>51.833333333333336</c:v>
                </c:pt>
                <c:pt idx="335">
                  <c:v>52</c:v>
                </c:pt>
                <c:pt idx="336">
                  <c:v>52.166666666666664</c:v>
                </c:pt>
                <c:pt idx="337">
                  <c:v>52.333333333333336</c:v>
                </c:pt>
                <c:pt idx="338">
                  <c:v>52.5</c:v>
                </c:pt>
                <c:pt idx="339">
                  <c:v>52.666666666666664</c:v>
                </c:pt>
                <c:pt idx="340">
                  <c:v>52.833333333333336</c:v>
                </c:pt>
                <c:pt idx="341">
                  <c:v>53</c:v>
                </c:pt>
                <c:pt idx="342">
                  <c:v>53.166666666666664</c:v>
                </c:pt>
                <c:pt idx="343">
                  <c:v>53.333333333333336</c:v>
                </c:pt>
                <c:pt idx="344">
                  <c:v>53.5</c:v>
                </c:pt>
                <c:pt idx="345">
                  <c:v>53.666666666666664</c:v>
                </c:pt>
                <c:pt idx="346">
                  <c:v>53.833333333333336</c:v>
                </c:pt>
                <c:pt idx="347">
                  <c:v>54</c:v>
                </c:pt>
                <c:pt idx="348">
                  <c:v>54.166666666666664</c:v>
                </c:pt>
                <c:pt idx="349">
                  <c:v>54.333333333333336</c:v>
                </c:pt>
                <c:pt idx="350">
                  <c:v>54.5</c:v>
                </c:pt>
                <c:pt idx="351">
                  <c:v>54.666666666666664</c:v>
                </c:pt>
                <c:pt idx="352">
                  <c:v>54.833333333333336</c:v>
                </c:pt>
                <c:pt idx="353">
                  <c:v>55</c:v>
                </c:pt>
                <c:pt idx="354">
                  <c:v>55.166666666666664</c:v>
                </c:pt>
                <c:pt idx="355">
                  <c:v>55.333333333333336</c:v>
                </c:pt>
                <c:pt idx="356">
                  <c:v>55.5</c:v>
                </c:pt>
                <c:pt idx="357">
                  <c:v>55.666666666666664</c:v>
                </c:pt>
                <c:pt idx="358">
                  <c:v>55.833333333333336</c:v>
                </c:pt>
                <c:pt idx="359">
                  <c:v>56</c:v>
                </c:pt>
                <c:pt idx="360">
                  <c:v>56.166666666666664</c:v>
                </c:pt>
                <c:pt idx="361">
                  <c:v>56.333333333333336</c:v>
                </c:pt>
                <c:pt idx="362">
                  <c:v>56.5</c:v>
                </c:pt>
                <c:pt idx="363">
                  <c:v>56.666666666666664</c:v>
                </c:pt>
                <c:pt idx="364">
                  <c:v>56.833333333333336</c:v>
                </c:pt>
                <c:pt idx="365">
                  <c:v>57</c:v>
                </c:pt>
                <c:pt idx="366">
                  <c:v>57.166666666666664</c:v>
                </c:pt>
                <c:pt idx="367">
                  <c:v>57.333333333333336</c:v>
                </c:pt>
                <c:pt idx="368">
                  <c:v>57.5</c:v>
                </c:pt>
                <c:pt idx="369">
                  <c:v>57.666666666666664</c:v>
                </c:pt>
                <c:pt idx="370">
                  <c:v>57.833333333333336</c:v>
                </c:pt>
                <c:pt idx="371">
                  <c:v>58</c:v>
                </c:pt>
                <c:pt idx="372">
                  <c:v>58.166666666666664</c:v>
                </c:pt>
                <c:pt idx="373">
                  <c:v>58.333333333333336</c:v>
                </c:pt>
                <c:pt idx="374">
                  <c:v>58.5</c:v>
                </c:pt>
                <c:pt idx="375">
                  <c:v>58.666666666666664</c:v>
                </c:pt>
                <c:pt idx="376">
                  <c:v>58.833333333333336</c:v>
                </c:pt>
                <c:pt idx="377">
                  <c:v>59</c:v>
                </c:pt>
                <c:pt idx="378">
                  <c:v>59.166666666666664</c:v>
                </c:pt>
                <c:pt idx="379">
                  <c:v>59.333333333333336</c:v>
                </c:pt>
                <c:pt idx="380">
                  <c:v>59.5</c:v>
                </c:pt>
                <c:pt idx="381">
                  <c:v>59.666666666666664</c:v>
                </c:pt>
                <c:pt idx="382">
                  <c:v>59.833333333333336</c:v>
                </c:pt>
                <c:pt idx="383">
                  <c:v>60</c:v>
                </c:pt>
                <c:pt idx="384">
                  <c:v>60.166666666666671</c:v>
                </c:pt>
                <c:pt idx="385">
                  <c:v>60.333333333333329</c:v>
                </c:pt>
                <c:pt idx="386">
                  <c:v>60.5</c:v>
                </c:pt>
                <c:pt idx="387">
                  <c:v>60.666666666666671</c:v>
                </c:pt>
                <c:pt idx="388">
                  <c:v>60.833333333333329</c:v>
                </c:pt>
                <c:pt idx="389">
                  <c:v>61</c:v>
                </c:pt>
                <c:pt idx="390">
                  <c:v>61.166666666666671</c:v>
                </c:pt>
                <c:pt idx="391">
                  <c:v>61.333333333333329</c:v>
                </c:pt>
                <c:pt idx="392">
                  <c:v>61.5</c:v>
                </c:pt>
                <c:pt idx="393">
                  <c:v>61.666666666666671</c:v>
                </c:pt>
                <c:pt idx="394">
                  <c:v>61.833333333333329</c:v>
                </c:pt>
                <c:pt idx="395">
                  <c:v>62</c:v>
                </c:pt>
                <c:pt idx="396">
                  <c:v>62.166666666666671</c:v>
                </c:pt>
                <c:pt idx="397">
                  <c:v>62.333333333333329</c:v>
                </c:pt>
                <c:pt idx="398">
                  <c:v>62.5</c:v>
                </c:pt>
                <c:pt idx="399">
                  <c:v>62.666666666666671</c:v>
                </c:pt>
                <c:pt idx="400">
                  <c:v>62.833333333333329</c:v>
                </c:pt>
                <c:pt idx="401">
                  <c:v>63</c:v>
                </c:pt>
                <c:pt idx="402">
                  <c:v>63.166666666666671</c:v>
                </c:pt>
                <c:pt idx="403">
                  <c:v>63.333333333333329</c:v>
                </c:pt>
                <c:pt idx="404">
                  <c:v>63.5</c:v>
                </c:pt>
                <c:pt idx="405">
                  <c:v>63.666666666666671</c:v>
                </c:pt>
                <c:pt idx="406">
                  <c:v>63.833333333333329</c:v>
                </c:pt>
                <c:pt idx="407">
                  <c:v>64</c:v>
                </c:pt>
                <c:pt idx="408">
                  <c:v>64.166666666666671</c:v>
                </c:pt>
                <c:pt idx="409">
                  <c:v>64.333333333333329</c:v>
                </c:pt>
                <c:pt idx="410">
                  <c:v>64.5</c:v>
                </c:pt>
                <c:pt idx="411">
                  <c:v>64.666666666666671</c:v>
                </c:pt>
                <c:pt idx="412">
                  <c:v>64.833333333333329</c:v>
                </c:pt>
                <c:pt idx="413">
                  <c:v>65</c:v>
                </c:pt>
                <c:pt idx="414">
                  <c:v>65.166666666666671</c:v>
                </c:pt>
                <c:pt idx="415">
                  <c:v>65.333333333333329</c:v>
                </c:pt>
                <c:pt idx="416">
                  <c:v>65.5</c:v>
                </c:pt>
                <c:pt idx="417">
                  <c:v>65.666666666666671</c:v>
                </c:pt>
                <c:pt idx="418">
                  <c:v>65.833333333333329</c:v>
                </c:pt>
                <c:pt idx="419">
                  <c:v>66</c:v>
                </c:pt>
                <c:pt idx="420">
                  <c:v>66.166666666666671</c:v>
                </c:pt>
                <c:pt idx="421">
                  <c:v>66.333333333333329</c:v>
                </c:pt>
                <c:pt idx="422">
                  <c:v>66.5</c:v>
                </c:pt>
                <c:pt idx="423">
                  <c:v>66.666666666666671</c:v>
                </c:pt>
                <c:pt idx="424">
                  <c:v>66.833333333333329</c:v>
                </c:pt>
                <c:pt idx="425">
                  <c:v>67</c:v>
                </c:pt>
                <c:pt idx="426">
                  <c:v>67.166666666666671</c:v>
                </c:pt>
                <c:pt idx="427">
                  <c:v>67.333333333333329</c:v>
                </c:pt>
                <c:pt idx="428">
                  <c:v>67.5</c:v>
                </c:pt>
                <c:pt idx="429">
                  <c:v>67.666666666666671</c:v>
                </c:pt>
                <c:pt idx="430">
                  <c:v>67.833333333333329</c:v>
                </c:pt>
                <c:pt idx="431">
                  <c:v>68</c:v>
                </c:pt>
                <c:pt idx="432">
                  <c:v>68.166666666666671</c:v>
                </c:pt>
                <c:pt idx="433">
                  <c:v>68.333333333333329</c:v>
                </c:pt>
                <c:pt idx="434">
                  <c:v>68.5</c:v>
                </c:pt>
                <c:pt idx="435">
                  <c:v>68.666666666666671</c:v>
                </c:pt>
                <c:pt idx="436">
                  <c:v>68.833333333333329</c:v>
                </c:pt>
                <c:pt idx="437">
                  <c:v>69</c:v>
                </c:pt>
                <c:pt idx="438">
                  <c:v>69.166666666666671</c:v>
                </c:pt>
                <c:pt idx="439">
                  <c:v>69.333333333333329</c:v>
                </c:pt>
                <c:pt idx="440">
                  <c:v>69.5</c:v>
                </c:pt>
                <c:pt idx="441">
                  <c:v>69.666666666666671</c:v>
                </c:pt>
                <c:pt idx="442">
                  <c:v>69.833333333333329</c:v>
                </c:pt>
                <c:pt idx="443">
                  <c:v>70</c:v>
                </c:pt>
                <c:pt idx="444">
                  <c:v>70.166666666666671</c:v>
                </c:pt>
                <c:pt idx="445">
                  <c:v>70.333333333333329</c:v>
                </c:pt>
                <c:pt idx="446">
                  <c:v>70.5</c:v>
                </c:pt>
                <c:pt idx="447">
                  <c:v>70.666666666666671</c:v>
                </c:pt>
                <c:pt idx="448">
                  <c:v>70.833333333333329</c:v>
                </c:pt>
                <c:pt idx="449">
                  <c:v>71</c:v>
                </c:pt>
                <c:pt idx="450">
                  <c:v>71.166666666666671</c:v>
                </c:pt>
                <c:pt idx="451">
                  <c:v>71.333333333333329</c:v>
                </c:pt>
                <c:pt idx="452">
                  <c:v>71.5</c:v>
                </c:pt>
                <c:pt idx="453">
                  <c:v>71.666666666666671</c:v>
                </c:pt>
                <c:pt idx="454">
                  <c:v>71.833333333333329</c:v>
                </c:pt>
                <c:pt idx="455">
                  <c:v>72</c:v>
                </c:pt>
                <c:pt idx="456">
                  <c:v>72.166666666666671</c:v>
                </c:pt>
                <c:pt idx="457">
                  <c:v>72.333333333333329</c:v>
                </c:pt>
                <c:pt idx="458">
                  <c:v>72.5</c:v>
                </c:pt>
                <c:pt idx="459">
                  <c:v>72.666666666666671</c:v>
                </c:pt>
                <c:pt idx="460">
                  <c:v>72.833333333333329</c:v>
                </c:pt>
                <c:pt idx="461">
                  <c:v>73</c:v>
                </c:pt>
                <c:pt idx="462">
                  <c:v>73.166666666666671</c:v>
                </c:pt>
                <c:pt idx="463">
                  <c:v>73.333333333333329</c:v>
                </c:pt>
                <c:pt idx="464">
                  <c:v>73.5</c:v>
                </c:pt>
                <c:pt idx="465">
                  <c:v>73.666666666666671</c:v>
                </c:pt>
                <c:pt idx="466">
                  <c:v>73.833333333333329</c:v>
                </c:pt>
                <c:pt idx="467">
                  <c:v>74</c:v>
                </c:pt>
                <c:pt idx="468">
                  <c:v>74.166666666666671</c:v>
                </c:pt>
                <c:pt idx="469">
                  <c:v>74.333333333333329</c:v>
                </c:pt>
                <c:pt idx="470">
                  <c:v>74.5</c:v>
                </c:pt>
                <c:pt idx="471">
                  <c:v>74.666666666666671</c:v>
                </c:pt>
                <c:pt idx="472">
                  <c:v>74.833333333333329</c:v>
                </c:pt>
                <c:pt idx="473">
                  <c:v>75</c:v>
                </c:pt>
                <c:pt idx="474">
                  <c:v>75.166666666666671</c:v>
                </c:pt>
                <c:pt idx="475">
                  <c:v>75.333333333333329</c:v>
                </c:pt>
                <c:pt idx="476">
                  <c:v>75.5</c:v>
                </c:pt>
                <c:pt idx="477">
                  <c:v>75.666666666666671</c:v>
                </c:pt>
                <c:pt idx="478">
                  <c:v>75.833333333333329</c:v>
                </c:pt>
                <c:pt idx="479">
                  <c:v>76</c:v>
                </c:pt>
                <c:pt idx="480">
                  <c:v>76.166666666666671</c:v>
                </c:pt>
                <c:pt idx="481">
                  <c:v>76.333333333333329</c:v>
                </c:pt>
                <c:pt idx="482">
                  <c:v>76.5</c:v>
                </c:pt>
                <c:pt idx="483">
                  <c:v>76.666666666666671</c:v>
                </c:pt>
                <c:pt idx="484">
                  <c:v>76.833333333333329</c:v>
                </c:pt>
                <c:pt idx="485">
                  <c:v>77</c:v>
                </c:pt>
                <c:pt idx="486">
                  <c:v>77.166666666666671</c:v>
                </c:pt>
                <c:pt idx="487">
                  <c:v>77.333333333333329</c:v>
                </c:pt>
                <c:pt idx="488">
                  <c:v>77.5</c:v>
                </c:pt>
                <c:pt idx="489">
                  <c:v>77.666666666666671</c:v>
                </c:pt>
                <c:pt idx="490">
                  <c:v>77.833333333333329</c:v>
                </c:pt>
                <c:pt idx="491">
                  <c:v>78</c:v>
                </c:pt>
                <c:pt idx="492">
                  <c:v>78.166666666666671</c:v>
                </c:pt>
                <c:pt idx="493">
                  <c:v>78.333333333333329</c:v>
                </c:pt>
                <c:pt idx="494">
                  <c:v>78.5</c:v>
                </c:pt>
                <c:pt idx="495">
                  <c:v>78.666666666666671</c:v>
                </c:pt>
                <c:pt idx="496">
                  <c:v>78.833333333333329</c:v>
                </c:pt>
                <c:pt idx="497">
                  <c:v>79</c:v>
                </c:pt>
                <c:pt idx="498">
                  <c:v>79.166666666666671</c:v>
                </c:pt>
                <c:pt idx="499">
                  <c:v>79.333333333333329</c:v>
                </c:pt>
                <c:pt idx="500">
                  <c:v>79.5</c:v>
                </c:pt>
                <c:pt idx="501">
                  <c:v>79.666666666666671</c:v>
                </c:pt>
                <c:pt idx="502">
                  <c:v>79.833333333333329</c:v>
                </c:pt>
                <c:pt idx="503">
                  <c:v>80</c:v>
                </c:pt>
                <c:pt idx="504">
                  <c:v>80.166666666666671</c:v>
                </c:pt>
                <c:pt idx="505">
                  <c:v>80.333333333333329</c:v>
                </c:pt>
                <c:pt idx="506">
                  <c:v>80.5</c:v>
                </c:pt>
                <c:pt idx="507">
                  <c:v>80.666666666666671</c:v>
                </c:pt>
                <c:pt idx="508">
                  <c:v>80.833333333333329</c:v>
                </c:pt>
                <c:pt idx="509">
                  <c:v>81</c:v>
                </c:pt>
                <c:pt idx="510">
                  <c:v>81.166666666666671</c:v>
                </c:pt>
                <c:pt idx="511">
                  <c:v>81.333333333333329</c:v>
                </c:pt>
                <c:pt idx="512">
                  <c:v>81.5</c:v>
                </c:pt>
                <c:pt idx="513">
                  <c:v>81.666666666666671</c:v>
                </c:pt>
                <c:pt idx="514">
                  <c:v>81.833333333333329</c:v>
                </c:pt>
                <c:pt idx="515">
                  <c:v>82</c:v>
                </c:pt>
                <c:pt idx="516">
                  <c:v>82.166666666666671</c:v>
                </c:pt>
                <c:pt idx="517">
                  <c:v>82.333333333333329</c:v>
                </c:pt>
                <c:pt idx="518">
                  <c:v>82.5</c:v>
                </c:pt>
                <c:pt idx="519">
                  <c:v>82.666666666666671</c:v>
                </c:pt>
                <c:pt idx="520">
                  <c:v>82.833333333333329</c:v>
                </c:pt>
                <c:pt idx="521">
                  <c:v>83</c:v>
                </c:pt>
                <c:pt idx="522">
                  <c:v>83.166666666666671</c:v>
                </c:pt>
                <c:pt idx="523">
                  <c:v>83.333333333333329</c:v>
                </c:pt>
                <c:pt idx="524">
                  <c:v>83.5</c:v>
                </c:pt>
                <c:pt idx="525">
                  <c:v>83.666666666666671</c:v>
                </c:pt>
                <c:pt idx="526">
                  <c:v>83.833333333333329</c:v>
                </c:pt>
                <c:pt idx="527">
                  <c:v>84</c:v>
                </c:pt>
                <c:pt idx="528">
                  <c:v>84.166666666666671</c:v>
                </c:pt>
                <c:pt idx="529">
                  <c:v>84.333333333333329</c:v>
                </c:pt>
                <c:pt idx="530">
                  <c:v>84.5</c:v>
                </c:pt>
                <c:pt idx="531">
                  <c:v>84.666666666666671</c:v>
                </c:pt>
                <c:pt idx="532">
                  <c:v>84.833333333333329</c:v>
                </c:pt>
                <c:pt idx="533">
                  <c:v>85</c:v>
                </c:pt>
                <c:pt idx="534">
                  <c:v>85.166666666666671</c:v>
                </c:pt>
                <c:pt idx="535">
                  <c:v>85.333333333333329</c:v>
                </c:pt>
                <c:pt idx="536">
                  <c:v>85.5</c:v>
                </c:pt>
                <c:pt idx="537">
                  <c:v>85.666666666666671</c:v>
                </c:pt>
                <c:pt idx="538">
                  <c:v>85.833333333333329</c:v>
                </c:pt>
                <c:pt idx="539">
                  <c:v>86</c:v>
                </c:pt>
                <c:pt idx="540">
                  <c:v>86.166666666666671</c:v>
                </c:pt>
                <c:pt idx="541">
                  <c:v>86.333333333333329</c:v>
                </c:pt>
                <c:pt idx="542">
                  <c:v>86.5</c:v>
                </c:pt>
                <c:pt idx="543">
                  <c:v>86.666666666666671</c:v>
                </c:pt>
                <c:pt idx="544">
                  <c:v>86.833333333333329</c:v>
                </c:pt>
                <c:pt idx="545">
                  <c:v>87</c:v>
                </c:pt>
                <c:pt idx="546">
                  <c:v>87.166666666666671</c:v>
                </c:pt>
                <c:pt idx="547">
                  <c:v>87.333333333333329</c:v>
                </c:pt>
                <c:pt idx="548">
                  <c:v>87.5</c:v>
                </c:pt>
                <c:pt idx="549">
                  <c:v>87.666666666666671</c:v>
                </c:pt>
                <c:pt idx="550">
                  <c:v>87.833333333333329</c:v>
                </c:pt>
                <c:pt idx="551">
                  <c:v>88</c:v>
                </c:pt>
                <c:pt idx="552">
                  <c:v>88.166666666666671</c:v>
                </c:pt>
                <c:pt idx="553">
                  <c:v>88.333333333333329</c:v>
                </c:pt>
                <c:pt idx="554">
                  <c:v>88.5</c:v>
                </c:pt>
                <c:pt idx="555">
                  <c:v>88.666666666666671</c:v>
                </c:pt>
                <c:pt idx="556">
                  <c:v>88.833333333333329</c:v>
                </c:pt>
                <c:pt idx="557">
                  <c:v>89</c:v>
                </c:pt>
                <c:pt idx="558">
                  <c:v>89.166666666666671</c:v>
                </c:pt>
                <c:pt idx="559">
                  <c:v>89.333333333333329</c:v>
                </c:pt>
                <c:pt idx="560">
                  <c:v>89.5</c:v>
                </c:pt>
                <c:pt idx="561">
                  <c:v>89.666666666666671</c:v>
                </c:pt>
                <c:pt idx="562">
                  <c:v>89.833333333333329</c:v>
                </c:pt>
                <c:pt idx="563">
                  <c:v>90</c:v>
                </c:pt>
                <c:pt idx="564">
                  <c:v>90.166666666666671</c:v>
                </c:pt>
                <c:pt idx="565">
                  <c:v>90.333333333333329</c:v>
                </c:pt>
                <c:pt idx="566">
                  <c:v>90.5</c:v>
                </c:pt>
                <c:pt idx="567">
                  <c:v>90.666666666666671</c:v>
                </c:pt>
                <c:pt idx="568">
                  <c:v>90.833333333333329</c:v>
                </c:pt>
                <c:pt idx="569">
                  <c:v>91</c:v>
                </c:pt>
                <c:pt idx="570">
                  <c:v>91.166666666666671</c:v>
                </c:pt>
                <c:pt idx="571">
                  <c:v>91.333333333333329</c:v>
                </c:pt>
                <c:pt idx="572">
                  <c:v>91.5</c:v>
                </c:pt>
                <c:pt idx="573">
                  <c:v>91.666666666666671</c:v>
                </c:pt>
                <c:pt idx="574">
                  <c:v>91.833333333333329</c:v>
                </c:pt>
                <c:pt idx="575">
                  <c:v>92</c:v>
                </c:pt>
                <c:pt idx="576">
                  <c:v>92.166666666666671</c:v>
                </c:pt>
                <c:pt idx="577">
                  <c:v>92.333333333333329</c:v>
                </c:pt>
                <c:pt idx="578">
                  <c:v>92.5</c:v>
                </c:pt>
                <c:pt idx="579">
                  <c:v>92.666666666666671</c:v>
                </c:pt>
                <c:pt idx="580">
                  <c:v>92.833333333333329</c:v>
                </c:pt>
                <c:pt idx="581">
                  <c:v>93</c:v>
                </c:pt>
                <c:pt idx="582">
                  <c:v>93.166666666666671</c:v>
                </c:pt>
                <c:pt idx="583">
                  <c:v>93.333333333333329</c:v>
                </c:pt>
                <c:pt idx="584">
                  <c:v>93.5</c:v>
                </c:pt>
                <c:pt idx="585">
                  <c:v>93.666666666666671</c:v>
                </c:pt>
                <c:pt idx="586">
                  <c:v>93.833333333333329</c:v>
                </c:pt>
                <c:pt idx="587">
                  <c:v>94</c:v>
                </c:pt>
                <c:pt idx="588">
                  <c:v>94.166666666666671</c:v>
                </c:pt>
                <c:pt idx="589">
                  <c:v>94.333333333333329</c:v>
                </c:pt>
                <c:pt idx="590">
                  <c:v>94.5</c:v>
                </c:pt>
                <c:pt idx="591">
                  <c:v>94.666666666666671</c:v>
                </c:pt>
                <c:pt idx="592">
                  <c:v>94.833333333333329</c:v>
                </c:pt>
                <c:pt idx="593">
                  <c:v>95</c:v>
                </c:pt>
                <c:pt idx="594">
                  <c:v>95.166666666666671</c:v>
                </c:pt>
                <c:pt idx="595">
                  <c:v>95.333333333333329</c:v>
                </c:pt>
                <c:pt idx="596">
                  <c:v>95.5</c:v>
                </c:pt>
                <c:pt idx="597">
                  <c:v>95.666666666666671</c:v>
                </c:pt>
                <c:pt idx="598">
                  <c:v>95.833333333333329</c:v>
                </c:pt>
                <c:pt idx="599">
                  <c:v>96</c:v>
                </c:pt>
                <c:pt idx="600">
                  <c:v>96.166666666666671</c:v>
                </c:pt>
                <c:pt idx="601">
                  <c:v>96.333333333333329</c:v>
                </c:pt>
                <c:pt idx="602">
                  <c:v>96.5</c:v>
                </c:pt>
                <c:pt idx="603">
                  <c:v>96.666666666666671</c:v>
                </c:pt>
                <c:pt idx="604">
                  <c:v>96.833333333333329</c:v>
                </c:pt>
                <c:pt idx="605">
                  <c:v>97</c:v>
                </c:pt>
                <c:pt idx="606">
                  <c:v>97.166666666666671</c:v>
                </c:pt>
                <c:pt idx="607">
                  <c:v>97.333333333333329</c:v>
                </c:pt>
                <c:pt idx="608">
                  <c:v>97.5</c:v>
                </c:pt>
                <c:pt idx="609">
                  <c:v>97.666666666666671</c:v>
                </c:pt>
                <c:pt idx="610">
                  <c:v>97.833333333333329</c:v>
                </c:pt>
                <c:pt idx="611">
                  <c:v>98</c:v>
                </c:pt>
                <c:pt idx="612">
                  <c:v>98.166666666666671</c:v>
                </c:pt>
                <c:pt idx="613">
                  <c:v>98.333333333333329</c:v>
                </c:pt>
                <c:pt idx="614">
                  <c:v>98.5</c:v>
                </c:pt>
                <c:pt idx="615">
                  <c:v>98.666666666666671</c:v>
                </c:pt>
                <c:pt idx="616">
                  <c:v>98.833333333333329</c:v>
                </c:pt>
                <c:pt idx="617">
                  <c:v>99</c:v>
                </c:pt>
                <c:pt idx="618">
                  <c:v>99.166666666666671</c:v>
                </c:pt>
                <c:pt idx="619">
                  <c:v>99.333333333333329</c:v>
                </c:pt>
                <c:pt idx="620">
                  <c:v>99.5</c:v>
                </c:pt>
                <c:pt idx="621">
                  <c:v>99.666666666666671</c:v>
                </c:pt>
                <c:pt idx="622">
                  <c:v>99.833333333333329</c:v>
                </c:pt>
                <c:pt idx="623">
                  <c:v>100</c:v>
                </c:pt>
                <c:pt idx="624">
                  <c:v>100.16666666666667</c:v>
                </c:pt>
                <c:pt idx="625">
                  <c:v>100.33333333333333</c:v>
                </c:pt>
                <c:pt idx="626">
                  <c:v>100.5</c:v>
                </c:pt>
                <c:pt idx="627">
                  <c:v>100.66666666666667</c:v>
                </c:pt>
                <c:pt idx="628">
                  <c:v>100.83333333333333</c:v>
                </c:pt>
                <c:pt idx="629">
                  <c:v>101</c:v>
                </c:pt>
                <c:pt idx="630">
                  <c:v>101.16666666666667</c:v>
                </c:pt>
                <c:pt idx="631">
                  <c:v>101.33333333333333</c:v>
                </c:pt>
                <c:pt idx="632">
                  <c:v>101.5</c:v>
                </c:pt>
                <c:pt idx="633">
                  <c:v>101.66666666666667</c:v>
                </c:pt>
                <c:pt idx="634">
                  <c:v>101.83333333333333</c:v>
                </c:pt>
                <c:pt idx="635">
                  <c:v>102</c:v>
                </c:pt>
                <c:pt idx="636">
                  <c:v>102.16666666666667</c:v>
                </c:pt>
                <c:pt idx="637">
                  <c:v>102.33333333333333</c:v>
                </c:pt>
                <c:pt idx="638">
                  <c:v>102.5</c:v>
                </c:pt>
                <c:pt idx="639">
                  <c:v>102.66666666666667</c:v>
                </c:pt>
                <c:pt idx="640">
                  <c:v>102.83333333333333</c:v>
                </c:pt>
                <c:pt idx="641">
                  <c:v>103</c:v>
                </c:pt>
                <c:pt idx="642">
                  <c:v>103.16666666666667</c:v>
                </c:pt>
                <c:pt idx="643">
                  <c:v>103.33333333333333</c:v>
                </c:pt>
                <c:pt idx="644">
                  <c:v>103.5</c:v>
                </c:pt>
                <c:pt idx="645">
                  <c:v>103.66666666666667</c:v>
                </c:pt>
                <c:pt idx="646">
                  <c:v>103.83333333333333</c:v>
                </c:pt>
                <c:pt idx="647">
                  <c:v>104</c:v>
                </c:pt>
                <c:pt idx="648">
                  <c:v>104.16666666666667</c:v>
                </c:pt>
                <c:pt idx="649">
                  <c:v>104.33333333333333</c:v>
                </c:pt>
                <c:pt idx="650">
                  <c:v>104.5</c:v>
                </c:pt>
                <c:pt idx="651">
                  <c:v>104.66666666666667</c:v>
                </c:pt>
                <c:pt idx="652">
                  <c:v>104.83333333333333</c:v>
                </c:pt>
                <c:pt idx="653">
                  <c:v>105</c:v>
                </c:pt>
                <c:pt idx="654">
                  <c:v>105.16666666666667</c:v>
                </c:pt>
                <c:pt idx="655">
                  <c:v>105.33333333333333</c:v>
                </c:pt>
                <c:pt idx="656">
                  <c:v>105.5</c:v>
                </c:pt>
                <c:pt idx="657">
                  <c:v>105.66666666666667</c:v>
                </c:pt>
                <c:pt idx="658">
                  <c:v>105.83333333333333</c:v>
                </c:pt>
                <c:pt idx="659">
                  <c:v>106</c:v>
                </c:pt>
                <c:pt idx="660">
                  <c:v>106.16666666666667</c:v>
                </c:pt>
                <c:pt idx="661">
                  <c:v>106.33333333333333</c:v>
                </c:pt>
                <c:pt idx="662">
                  <c:v>106.5</c:v>
                </c:pt>
                <c:pt idx="663">
                  <c:v>106.66666666666667</c:v>
                </c:pt>
                <c:pt idx="664">
                  <c:v>106.83333333333333</c:v>
                </c:pt>
                <c:pt idx="665">
                  <c:v>107</c:v>
                </c:pt>
                <c:pt idx="666">
                  <c:v>107.16666666666667</c:v>
                </c:pt>
                <c:pt idx="667">
                  <c:v>107.33333333333333</c:v>
                </c:pt>
                <c:pt idx="668">
                  <c:v>107.5</c:v>
                </c:pt>
                <c:pt idx="669">
                  <c:v>107.66666666666667</c:v>
                </c:pt>
                <c:pt idx="670">
                  <c:v>107.83333333333333</c:v>
                </c:pt>
                <c:pt idx="671">
                  <c:v>108</c:v>
                </c:pt>
                <c:pt idx="672">
                  <c:v>108.16666666666667</c:v>
                </c:pt>
                <c:pt idx="673">
                  <c:v>108.33333333333333</c:v>
                </c:pt>
                <c:pt idx="674">
                  <c:v>108.5</c:v>
                </c:pt>
                <c:pt idx="675">
                  <c:v>108.66666666666667</c:v>
                </c:pt>
                <c:pt idx="676">
                  <c:v>108.83333333333333</c:v>
                </c:pt>
                <c:pt idx="677">
                  <c:v>109</c:v>
                </c:pt>
                <c:pt idx="678">
                  <c:v>109.16666666666667</c:v>
                </c:pt>
                <c:pt idx="679">
                  <c:v>109.33333333333333</c:v>
                </c:pt>
                <c:pt idx="680">
                  <c:v>109.5</c:v>
                </c:pt>
                <c:pt idx="681">
                  <c:v>109.66666666666667</c:v>
                </c:pt>
                <c:pt idx="682">
                  <c:v>109.83333333333333</c:v>
                </c:pt>
                <c:pt idx="683">
                  <c:v>110</c:v>
                </c:pt>
                <c:pt idx="684">
                  <c:v>110.16666666666667</c:v>
                </c:pt>
                <c:pt idx="685">
                  <c:v>110.33333333333333</c:v>
                </c:pt>
                <c:pt idx="686">
                  <c:v>110.5</c:v>
                </c:pt>
                <c:pt idx="687">
                  <c:v>110.66666666666667</c:v>
                </c:pt>
                <c:pt idx="688">
                  <c:v>110.83333333333333</c:v>
                </c:pt>
                <c:pt idx="689">
                  <c:v>111</c:v>
                </c:pt>
                <c:pt idx="690">
                  <c:v>111.16666666666667</c:v>
                </c:pt>
                <c:pt idx="691">
                  <c:v>111.33333333333333</c:v>
                </c:pt>
                <c:pt idx="692">
                  <c:v>111.5</c:v>
                </c:pt>
                <c:pt idx="693">
                  <c:v>111.66666666666667</c:v>
                </c:pt>
                <c:pt idx="694">
                  <c:v>111.83333333333333</c:v>
                </c:pt>
                <c:pt idx="695">
                  <c:v>112</c:v>
                </c:pt>
                <c:pt idx="696">
                  <c:v>112.16666666666667</c:v>
                </c:pt>
                <c:pt idx="697">
                  <c:v>112.33333333333333</c:v>
                </c:pt>
                <c:pt idx="698">
                  <c:v>112.5</c:v>
                </c:pt>
                <c:pt idx="699">
                  <c:v>112.66666666666667</c:v>
                </c:pt>
                <c:pt idx="700">
                  <c:v>112.83333333333333</c:v>
                </c:pt>
                <c:pt idx="701">
                  <c:v>113</c:v>
                </c:pt>
                <c:pt idx="702">
                  <c:v>113.16666666666667</c:v>
                </c:pt>
                <c:pt idx="703">
                  <c:v>113.33333333333333</c:v>
                </c:pt>
                <c:pt idx="704">
                  <c:v>113.5</c:v>
                </c:pt>
                <c:pt idx="705">
                  <c:v>113.66666666666667</c:v>
                </c:pt>
                <c:pt idx="706">
                  <c:v>113.83333333333333</c:v>
                </c:pt>
                <c:pt idx="707">
                  <c:v>114</c:v>
                </c:pt>
                <c:pt idx="708">
                  <c:v>114.16666666666667</c:v>
                </c:pt>
                <c:pt idx="709">
                  <c:v>114.33333333333333</c:v>
                </c:pt>
                <c:pt idx="710">
                  <c:v>114.5</c:v>
                </c:pt>
                <c:pt idx="711">
                  <c:v>114.66666666666667</c:v>
                </c:pt>
                <c:pt idx="712">
                  <c:v>114.83333333333333</c:v>
                </c:pt>
                <c:pt idx="713">
                  <c:v>115</c:v>
                </c:pt>
                <c:pt idx="714">
                  <c:v>115.16666666666667</c:v>
                </c:pt>
                <c:pt idx="715">
                  <c:v>115.33333333333333</c:v>
                </c:pt>
                <c:pt idx="716">
                  <c:v>115.5</c:v>
                </c:pt>
                <c:pt idx="717">
                  <c:v>115.66666666666667</c:v>
                </c:pt>
                <c:pt idx="718">
                  <c:v>115.83333333333333</c:v>
                </c:pt>
                <c:pt idx="719">
                  <c:v>116</c:v>
                </c:pt>
                <c:pt idx="720">
                  <c:v>116.16666666666667</c:v>
                </c:pt>
                <c:pt idx="721">
                  <c:v>116.33333333333333</c:v>
                </c:pt>
                <c:pt idx="722">
                  <c:v>116.5</c:v>
                </c:pt>
                <c:pt idx="723">
                  <c:v>116.66666666666667</c:v>
                </c:pt>
                <c:pt idx="724">
                  <c:v>116.83333333333333</c:v>
                </c:pt>
                <c:pt idx="725">
                  <c:v>117</c:v>
                </c:pt>
                <c:pt idx="726">
                  <c:v>117.16666666666667</c:v>
                </c:pt>
                <c:pt idx="727">
                  <c:v>117.33333333333333</c:v>
                </c:pt>
                <c:pt idx="728">
                  <c:v>117.5</c:v>
                </c:pt>
                <c:pt idx="729">
                  <c:v>117.66666666666667</c:v>
                </c:pt>
                <c:pt idx="730">
                  <c:v>117.83333333333333</c:v>
                </c:pt>
                <c:pt idx="731">
                  <c:v>118</c:v>
                </c:pt>
                <c:pt idx="732">
                  <c:v>118.16666666666667</c:v>
                </c:pt>
                <c:pt idx="733">
                  <c:v>118.33333333333333</c:v>
                </c:pt>
                <c:pt idx="734">
                  <c:v>118.5</c:v>
                </c:pt>
                <c:pt idx="735">
                  <c:v>118.66666666666667</c:v>
                </c:pt>
                <c:pt idx="736">
                  <c:v>118.83333333333333</c:v>
                </c:pt>
                <c:pt idx="737">
                  <c:v>119</c:v>
                </c:pt>
                <c:pt idx="738">
                  <c:v>119.16666666666667</c:v>
                </c:pt>
                <c:pt idx="739">
                  <c:v>119.33333333333333</c:v>
                </c:pt>
                <c:pt idx="740">
                  <c:v>119.5</c:v>
                </c:pt>
                <c:pt idx="741">
                  <c:v>119.66666666666667</c:v>
                </c:pt>
                <c:pt idx="742">
                  <c:v>119.83333333333333</c:v>
                </c:pt>
                <c:pt idx="743">
                  <c:v>120</c:v>
                </c:pt>
                <c:pt idx="744">
                  <c:v>120.16666666666667</c:v>
                </c:pt>
                <c:pt idx="745">
                  <c:v>120.33333333333333</c:v>
                </c:pt>
                <c:pt idx="746">
                  <c:v>120.5</c:v>
                </c:pt>
                <c:pt idx="747">
                  <c:v>120.66666666666667</c:v>
                </c:pt>
                <c:pt idx="748">
                  <c:v>120.83333333333333</c:v>
                </c:pt>
                <c:pt idx="749">
                  <c:v>121</c:v>
                </c:pt>
                <c:pt idx="750">
                  <c:v>121.16666666666667</c:v>
                </c:pt>
                <c:pt idx="751">
                  <c:v>121.33333333333333</c:v>
                </c:pt>
                <c:pt idx="752">
                  <c:v>121.5</c:v>
                </c:pt>
                <c:pt idx="753">
                  <c:v>121.66666666666667</c:v>
                </c:pt>
                <c:pt idx="754">
                  <c:v>121.83333333333333</c:v>
                </c:pt>
                <c:pt idx="755">
                  <c:v>122</c:v>
                </c:pt>
                <c:pt idx="756">
                  <c:v>122.16666666666667</c:v>
                </c:pt>
                <c:pt idx="757">
                  <c:v>122.33333333333333</c:v>
                </c:pt>
                <c:pt idx="758">
                  <c:v>122.5</c:v>
                </c:pt>
                <c:pt idx="759">
                  <c:v>122.66666666666667</c:v>
                </c:pt>
                <c:pt idx="760">
                  <c:v>122.83333333333333</c:v>
                </c:pt>
                <c:pt idx="761">
                  <c:v>123</c:v>
                </c:pt>
                <c:pt idx="762">
                  <c:v>123.16666666666667</c:v>
                </c:pt>
                <c:pt idx="763">
                  <c:v>123.33333333333333</c:v>
                </c:pt>
                <c:pt idx="764">
                  <c:v>123.5</c:v>
                </c:pt>
                <c:pt idx="765">
                  <c:v>123.66666666666667</c:v>
                </c:pt>
                <c:pt idx="766">
                  <c:v>123.83333333333333</c:v>
                </c:pt>
                <c:pt idx="767">
                  <c:v>124</c:v>
                </c:pt>
                <c:pt idx="768">
                  <c:v>124.16666666666666</c:v>
                </c:pt>
                <c:pt idx="769">
                  <c:v>124.33333333333334</c:v>
                </c:pt>
                <c:pt idx="770">
                  <c:v>124.5</c:v>
                </c:pt>
                <c:pt idx="771">
                  <c:v>124.66666666666666</c:v>
                </c:pt>
                <c:pt idx="772">
                  <c:v>124.83333333333334</c:v>
                </c:pt>
                <c:pt idx="773">
                  <c:v>125</c:v>
                </c:pt>
                <c:pt idx="774">
                  <c:v>125.16666666666666</c:v>
                </c:pt>
                <c:pt idx="775">
                  <c:v>125.33333333333334</c:v>
                </c:pt>
                <c:pt idx="776">
                  <c:v>125.5</c:v>
                </c:pt>
                <c:pt idx="777">
                  <c:v>125.66666666666666</c:v>
                </c:pt>
                <c:pt idx="778">
                  <c:v>125.83333333333334</c:v>
                </c:pt>
                <c:pt idx="779">
                  <c:v>126</c:v>
                </c:pt>
                <c:pt idx="780">
                  <c:v>126.16666666666666</c:v>
                </c:pt>
                <c:pt idx="781">
                  <c:v>126.33333333333334</c:v>
                </c:pt>
                <c:pt idx="782">
                  <c:v>126.5</c:v>
                </c:pt>
                <c:pt idx="783">
                  <c:v>126.66666666666666</c:v>
                </c:pt>
                <c:pt idx="784">
                  <c:v>126.83333333333334</c:v>
                </c:pt>
                <c:pt idx="785">
                  <c:v>127</c:v>
                </c:pt>
                <c:pt idx="786">
                  <c:v>127.16666666666666</c:v>
                </c:pt>
                <c:pt idx="787">
                  <c:v>127.33333333333334</c:v>
                </c:pt>
                <c:pt idx="788">
                  <c:v>127.5</c:v>
                </c:pt>
                <c:pt idx="789">
                  <c:v>127.66666666666666</c:v>
                </c:pt>
                <c:pt idx="790">
                  <c:v>127.83333333333334</c:v>
                </c:pt>
                <c:pt idx="791">
                  <c:v>128</c:v>
                </c:pt>
                <c:pt idx="792">
                  <c:v>128.16666666666666</c:v>
                </c:pt>
                <c:pt idx="793">
                  <c:v>128.33333333333334</c:v>
                </c:pt>
                <c:pt idx="794">
                  <c:v>128.5</c:v>
                </c:pt>
                <c:pt idx="795">
                  <c:v>128.66666666666666</c:v>
                </c:pt>
                <c:pt idx="796">
                  <c:v>128.83333333333334</c:v>
                </c:pt>
                <c:pt idx="797">
                  <c:v>129</c:v>
                </c:pt>
                <c:pt idx="798">
                  <c:v>129.16666666666666</c:v>
                </c:pt>
                <c:pt idx="799">
                  <c:v>129.33333333333334</c:v>
                </c:pt>
                <c:pt idx="800">
                  <c:v>129.5</c:v>
                </c:pt>
                <c:pt idx="801">
                  <c:v>129.66666666666666</c:v>
                </c:pt>
                <c:pt idx="802">
                  <c:v>129.83333333333334</c:v>
                </c:pt>
                <c:pt idx="803">
                  <c:v>130</c:v>
                </c:pt>
                <c:pt idx="804">
                  <c:v>130.16666666666666</c:v>
                </c:pt>
                <c:pt idx="805">
                  <c:v>130.33333333333334</c:v>
                </c:pt>
                <c:pt idx="806">
                  <c:v>130.5</c:v>
                </c:pt>
                <c:pt idx="807">
                  <c:v>130.66666666666666</c:v>
                </c:pt>
                <c:pt idx="808">
                  <c:v>130.83333333333334</c:v>
                </c:pt>
                <c:pt idx="809">
                  <c:v>131</c:v>
                </c:pt>
                <c:pt idx="810">
                  <c:v>131.16666666666666</c:v>
                </c:pt>
                <c:pt idx="811">
                  <c:v>131.33333333333334</c:v>
                </c:pt>
                <c:pt idx="812">
                  <c:v>131.5</c:v>
                </c:pt>
                <c:pt idx="813">
                  <c:v>131.66666666666666</c:v>
                </c:pt>
                <c:pt idx="814">
                  <c:v>131.83333333333334</c:v>
                </c:pt>
                <c:pt idx="815">
                  <c:v>132</c:v>
                </c:pt>
                <c:pt idx="816">
                  <c:v>132.16666666666666</c:v>
                </c:pt>
                <c:pt idx="817">
                  <c:v>132.33333333333334</c:v>
                </c:pt>
                <c:pt idx="818">
                  <c:v>132.5</c:v>
                </c:pt>
                <c:pt idx="819">
                  <c:v>132.66666666666666</c:v>
                </c:pt>
                <c:pt idx="820">
                  <c:v>132.83333333333334</c:v>
                </c:pt>
                <c:pt idx="821">
                  <c:v>133</c:v>
                </c:pt>
                <c:pt idx="822">
                  <c:v>133.16666666666666</c:v>
                </c:pt>
                <c:pt idx="823">
                  <c:v>133.33333333333334</c:v>
                </c:pt>
                <c:pt idx="824">
                  <c:v>133.5</c:v>
                </c:pt>
                <c:pt idx="825">
                  <c:v>133.66666666666666</c:v>
                </c:pt>
                <c:pt idx="826">
                  <c:v>133.83333333333334</c:v>
                </c:pt>
                <c:pt idx="827">
                  <c:v>134</c:v>
                </c:pt>
                <c:pt idx="828">
                  <c:v>134.16666666666666</c:v>
                </c:pt>
                <c:pt idx="829">
                  <c:v>134.33333333333334</c:v>
                </c:pt>
                <c:pt idx="830">
                  <c:v>134.5</c:v>
                </c:pt>
                <c:pt idx="831">
                  <c:v>134.66666666666666</c:v>
                </c:pt>
                <c:pt idx="832">
                  <c:v>134.83333333333334</c:v>
                </c:pt>
                <c:pt idx="833">
                  <c:v>135</c:v>
                </c:pt>
                <c:pt idx="834">
                  <c:v>135.16666666666666</c:v>
                </c:pt>
                <c:pt idx="835">
                  <c:v>135.33333333333334</c:v>
                </c:pt>
                <c:pt idx="836">
                  <c:v>135.5</c:v>
                </c:pt>
                <c:pt idx="837">
                  <c:v>135.66666666666666</c:v>
                </c:pt>
                <c:pt idx="838">
                  <c:v>135.83333333333334</c:v>
                </c:pt>
                <c:pt idx="839">
                  <c:v>136</c:v>
                </c:pt>
                <c:pt idx="840">
                  <c:v>136.16666666666666</c:v>
                </c:pt>
                <c:pt idx="841">
                  <c:v>136.33333333333334</c:v>
                </c:pt>
                <c:pt idx="842">
                  <c:v>136.5</c:v>
                </c:pt>
                <c:pt idx="843">
                  <c:v>136.66666666666666</c:v>
                </c:pt>
                <c:pt idx="844">
                  <c:v>136.83333333333334</c:v>
                </c:pt>
                <c:pt idx="845">
                  <c:v>137</c:v>
                </c:pt>
                <c:pt idx="846">
                  <c:v>137.16666666666666</c:v>
                </c:pt>
                <c:pt idx="847">
                  <c:v>137.33333333333334</c:v>
                </c:pt>
                <c:pt idx="848">
                  <c:v>137.5</c:v>
                </c:pt>
                <c:pt idx="849">
                  <c:v>137.66666666666666</c:v>
                </c:pt>
                <c:pt idx="850">
                  <c:v>137.83333333333334</c:v>
                </c:pt>
                <c:pt idx="851">
                  <c:v>138</c:v>
                </c:pt>
                <c:pt idx="852">
                  <c:v>138.16666666666666</c:v>
                </c:pt>
                <c:pt idx="853">
                  <c:v>138.33333333333334</c:v>
                </c:pt>
                <c:pt idx="854">
                  <c:v>138.5</c:v>
                </c:pt>
                <c:pt idx="855">
                  <c:v>138.66666666666666</c:v>
                </c:pt>
                <c:pt idx="856">
                  <c:v>138.83333333333334</c:v>
                </c:pt>
                <c:pt idx="857">
                  <c:v>139</c:v>
                </c:pt>
                <c:pt idx="858">
                  <c:v>139.16666666666666</c:v>
                </c:pt>
                <c:pt idx="859">
                  <c:v>139.33333333333334</c:v>
                </c:pt>
                <c:pt idx="860">
                  <c:v>139.5</c:v>
                </c:pt>
                <c:pt idx="861">
                  <c:v>139.66666666666666</c:v>
                </c:pt>
                <c:pt idx="862">
                  <c:v>139.83333333333334</c:v>
                </c:pt>
                <c:pt idx="863">
                  <c:v>140</c:v>
                </c:pt>
                <c:pt idx="864">
                  <c:v>140.16666666666666</c:v>
                </c:pt>
                <c:pt idx="865">
                  <c:v>140.33333333333334</c:v>
                </c:pt>
                <c:pt idx="866">
                  <c:v>140.5</c:v>
                </c:pt>
                <c:pt idx="867">
                  <c:v>140.66666666666666</c:v>
                </c:pt>
                <c:pt idx="868">
                  <c:v>140.83333333333334</c:v>
                </c:pt>
                <c:pt idx="869">
                  <c:v>141</c:v>
                </c:pt>
                <c:pt idx="870">
                  <c:v>141.16666666666666</c:v>
                </c:pt>
                <c:pt idx="871">
                  <c:v>141.33333333333334</c:v>
                </c:pt>
                <c:pt idx="872">
                  <c:v>141.5</c:v>
                </c:pt>
                <c:pt idx="873">
                  <c:v>141.66666666666666</c:v>
                </c:pt>
                <c:pt idx="874">
                  <c:v>141.83333333333334</c:v>
                </c:pt>
                <c:pt idx="875">
                  <c:v>142</c:v>
                </c:pt>
                <c:pt idx="876">
                  <c:v>142.16666666666666</c:v>
                </c:pt>
                <c:pt idx="877">
                  <c:v>142.33333333333334</c:v>
                </c:pt>
                <c:pt idx="878">
                  <c:v>142.5</c:v>
                </c:pt>
                <c:pt idx="879">
                  <c:v>142.66666666666666</c:v>
                </c:pt>
                <c:pt idx="880">
                  <c:v>142.83333333333334</c:v>
                </c:pt>
                <c:pt idx="881">
                  <c:v>143</c:v>
                </c:pt>
                <c:pt idx="882">
                  <c:v>143.16666666666666</c:v>
                </c:pt>
                <c:pt idx="883">
                  <c:v>143.33333333333334</c:v>
                </c:pt>
                <c:pt idx="884">
                  <c:v>143.5</c:v>
                </c:pt>
                <c:pt idx="885">
                  <c:v>143.66666666666666</c:v>
                </c:pt>
                <c:pt idx="886">
                  <c:v>143.83333333333334</c:v>
                </c:pt>
                <c:pt idx="887">
                  <c:v>144</c:v>
                </c:pt>
                <c:pt idx="888">
                  <c:v>144.16666666666666</c:v>
                </c:pt>
                <c:pt idx="889">
                  <c:v>144.33333333333334</c:v>
                </c:pt>
                <c:pt idx="890">
                  <c:v>144.5</c:v>
                </c:pt>
                <c:pt idx="891">
                  <c:v>144.66666666666666</c:v>
                </c:pt>
                <c:pt idx="892">
                  <c:v>144.83333333333334</c:v>
                </c:pt>
                <c:pt idx="893">
                  <c:v>145</c:v>
                </c:pt>
                <c:pt idx="894">
                  <c:v>145.16666666666666</c:v>
                </c:pt>
                <c:pt idx="895">
                  <c:v>145.33333333333334</c:v>
                </c:pt>
                <c:pt idx="896">
                  <c:v>145.5</c:v>
                </c:pt>
                <c:pt idx="897">
                  <c:v>145.66666666666666</c:v>
                </c:pt>
                <c:pt idx="898">
                  <c:v>145.83333333333334</c:v>
                </c:pt>
                <c:pt idx="899">
                  <c:v>146</c:v>
                </c:pt>
                <c:pt idx="900">
                  <c:v>146.16666666666666</c:v>
                </c:pt>
                <c:pt idx="901">
                  <c:v>146.33333333333334</c:v>
                </c:pt>
                <c:pt idx="902">
                  <c:v>146.5</c:v>
                </c:pt>
                <c:pt idx="903">
                  <c:v>146.66666666666666</c:v>
                </c:pt>
                <c:pt idx="904">
                  <c:v>146.83333333333334</c:v>
                </c:pt>
                <c:pt idx="905">
                  <c:v>147</c:v>
                </c:pt>
                <c:pt idx="906">
                  <c:v>147.16666666666666</c:v>
                </c:pt>
                <c:pt idx="907">
                  <c:v>147.33333333333334</c:v>
                </c:pt>
                <c:pt idx="908">
                  <c:v>147.5</c:v>
                </c:pt>
                <c:pt idx="909">
                  <c:v>147.66666666666666</c:v>
                </c:pt>
                <c:pt idx="910">
                  <c:v>147.83333333333334</c:v>
                </c:pt>
                <c:pt idx="911">
                  <c:v>148</c:v>
                </c:pt>
                <c:pt idx="912">
                  <c:v>148.16666666666666</c:v>
                </c:pt>
                <c:pt idx="913">
                  <c:v>148.33333333333334</c:v>
                </c:pt>
                <c:pt idx="914">
                  <c:v>148.5</c:v>
                </c:pt>
                <c:pt idx="915">
                  <c:v>148.66666666666666</c:v>
                </c:pt>
                <c:pt idx="916">
                  <c:v>148.83333333333334</c:v>
                </c:pt>
                <c:pt idx="917">
                  <c:v>149</c:v>
                </c:pt>
                <c:pt idx="918">
                  <c:v>149.16666666666666</c:v>
                </c:pt>
                <c:pt idx="919">
                  <c:v>149.33333333333334</c:v>
                </c:pt>
                <c:pt idx="920">
                  <c:v>149.5</c:v>
                </c:pt>
                <c:pt idx="921">
                  <c:v>149.66666666666666</c:v>
                </c:pt>
                <c:pt idx="922">
                  <c:v>149.83333333333334</c:v>
                </c:pt>
                <c:pt idx="923">
                  <c:v>150</c:v>
                </c:pt>
                <c:pt idx="924">
                  <c:v>150.16666666666666</c:v>
                </c:pt>
                <c:pt idx="925">
                  <c:v>150.33333333333334</c:v>
                </c:pt>
                <c:pt idx="926">
                  <c:v>150.5</c:v>
                </c:pt>
                <c:pt idx="927">
                  <c:v>150.66666666666666</c:v>
                </c:pt>
                <c:pt idx="928">
                  <c:v>150.83333333333334</c:v>
                </c:pt>
                <c:pt idx="929">
                  <c:v>151</c:v>
                </c:pt>
                <c:pt idx="930">
                  <c:v>151.16666666666666</c:v>
                </c:pt>
                <c:pt idx="931">
                  <c:v>151.33333333333334</c:v>
                </c:pt>
                <c:pt idx="932">
                  <c:v>151.5</c:v>
                </c:pt>
                <c:pt idx="933">
                  <c:v>151.66666666666666</c:v>
                </c:pt>
                <c:pt idx="934">
                  <c:v>151.83333333333334</c:v>
                </c:pt>
                <c:pt idx="935">
                  <c:v>152</c:v>
                </c:pt>
                <c:pt idx="936">
                  <c:v>152.16666666666666</c:v>
                </c:pt>
                <c:pt idx="937">
                  <c:v>152.33333333333334</c:v>
                </c:pt>
                <c:pt idx="938">
                  <c:v>152.5</c:v>
                </c:pt>
                <c:pt idx="939">
                  <c:v>152.66666666666666</c:v>
                </c:pt>
                <c:pt idx="940">
                  <c:v>152.83333333333334</c:v>
                </c:pt>
                <c:pt idx="941">
                  <c:v>153</c:v>
                </c:pt>
                <c:pt idx="942">
                  <c:v>153.16666666666666</c:v>
                </c:pt>
                <c:pt idx="943">
                  <c:v>153.33333333333334</c:v>
                </c:pt>
                <c:pt idx="944">
                  <c:v>153.5</c:v>
                </c:pt>
                <c:pt idx="945">
                  <c:v>153.66666666666666</c:v>
                </c:pt>
                <c:pt idx="946">
                  <c:v>153.83333333333334</c:v>
                </c:pt>
                <c:pt idx="947">
                  <c:v>154</c:v>
                </c:pt>
                <c:pt idx="948">
                  <c:v>154.16666666666666</c:v>
                </c:pt>
                <c:pt idx="949">
                  <c:v>154.33333333333334</c:v>
                </c:pt>
                <c:pt idx="950">
                  <c:v>154.5</c:v>
                </c:pt>
                <c:pt idx="951">
                  <c:v>154.66666666666666</c:v>
                </c:pt>
                <c:pt idx="952">
                  <c:v>154.83333333333334</c:v>
                </c:pt>
                <c:pt idx="953">
                  <c:v>155</c:v>
                </c:pt>
                <c:pt idx="954">
                  <c:v>155.16666666666666</c:v>
                </c:pt>
                <c:pt idx="955">
                  <c:v>155.33333333333334</c:v>
                </c:pt>
                <c:pt idx="956">
                  <c:v>155.5</c:v>
                </c:pt>
                <c:pt idx="957">
                  <c:v>155.66666666666666</c:v>
                </c:pt>
                <c:pt idx="958">
                  <c:v>155.83333333333334</c:v>
                </c:pt>
                <c:pt idx="959">
                  <c:v>156</c:v>
                </c:pt>
                <c:pt idx="960">
                  <c:v>156.16666666666666</c:v>
                </c:pt>
                <c:pt idx="961">
                  <c:v>156.33333333333334</c:v>
                </c:pt>
                <c:pt idx="962">
                  <c:v>156.5</c:v>
                </c:pt>
                <c:pt idx="963">
                  <c:v>156.66666666666666</c:v>
                </c:pt>
                <c:pt idx="964">
                  <c:v>156.83333333333334</c:v>
                </c:pt>
                <c:pt idx="965">
                  <c:v>157</c:v>
                </c:pt>
                <c:pt idx="966">
                  <c:v>157.16666666666666</c:v>
                </c:pt>
                <c:pt idx="967">
                  <c:v>157.33333333333334</c:v>
                </c:pt>
                <c:pt idx="968">
                  <c:v>157.5</c:v>
                </c:pt>
                <c:pt idx="969">
                  <c:v>157.66666666666666</c:v>
                </c:pt>
                <c:pt idx="970">
                  <c:v>157.83333333333334</c:v>
                </c:pt>
                <c:pt idx="971">
                  <c:v>158</c:v>
                </c:pt>
                <c:pt idx="972">
                  <c:v>158.16666666666666</c:v>
                </c:pt>
                <c:pt idx="973">
                  <c:v>158.33333333333334</c:v>
                </c:pt>
                <c:pt idx="974">
                  <c:v>158.5</c:v>
                </c:pt>
                <c:pt idx="975">
                  <c:v>158.66666666666666</c:v>
                </c:pt>
                <c:pt idx="976">
                  <c:v>158.83333333333334</c:v>
                </c:pt>
                <c:pt idx="977">
                  <c:v>159</c:v>
                </c:pt>
                <c:pt idx="978">
                  <c:v>159.16666666666666</c:v>
                </c:pt>
                <c:pt idx="979">
                  <c:v>159.33333333333334</c:v>
                </c:pt>
                <c:pt idx="980">
                  <c:v>159.5</c:v>
                </c:pt>
                <c:pt idx="981">
                  <c:v>159.66666666666666</c:v>
                </c:pt>
                <c:pt idx="982">
                  <c:v>159.83333333333334</c:v>
                </c:pt>
                <c:pt idx="983">
                  <c:v>160</c:v>
                </c:pt>
                <c:pt idx="984">
                  <c:v>160.16666666666666</c:v>
                </c:pt>
                <c:pt idx="985">
                  <c:v>160.33333333333334</c:v>
                </c:pt>
                <c:pt idx="986">
                  <c:v>160.5</c:v>
                </c:pt>
                <c:pt idx="987">
                  <c:v>160.66666666666666</c:v>
                </c:pt>
                <c:pt idx="988">
                  <c:v>160.83333333333334</c:v>
                </c:pt>
                <c:pt idx="989">
                  <c:v>161</c:v>
                </c:pt>
                <c:pt idx="990">
                  <c:v>161.16666666666666</c:v>
                </c:pt>
                <c:pt idx="991">
                  <c:v>161.33333333333334</c:v>
                </c:pt>
                <c:pt idx="992">
                  <c:v>161.5</c:v>
                </c:pt>
                <c:pt idx="993">
                  <c:v>161.66666666666666</c:v>
                </c:pt>
                <c:pt idx="994">
                  <c:v>161.83333333333334</c:v>
                </c:pt>
                <c:pt idx="995">
                  <c:v>162</c:v>
                </c:pt>
                <c:pt idx="996">
                  <c:v>162.16666666666666</c:v>
                </c:pt>
                <c:pt idx="997">
                  <c:v>162.33333333333334</c:v>
                </c:pt>
                <c:pt idx="998">
                  <c:v>162.5</c:v>
                </c:pt>
                <c:pt idx="999">
                  <c:v>162.66666666666666</c:v>
                </c:pt>
                <c:pt idx="1000">
                  <c:v>162.83333333333334</c:v>
                </c:pt>
                <c:pt idx="1001">
                  <c:v>163</c:v>
                </c:pt>
                <c:pt idx="1002">
                  <c:v>163.16666666666666</c:v>
                </c:pt>
                <c:pt idx="1003">
                  <c:v>163.33333333333334</c:v>
                </c:pt>
                <c:pt idx="1004">
                  <c:v>163.5</c:v>
                </c:pt>
                <c:pt idx="1005">
                  <c:v>163.66666666666666</c:v>
                </c:pt>
                <c:pt idx="1006">
                  <c:v>163.83333333333334</c:v>
                </c:pt>
                <c:pt idx="1007">
                  <c:v>164</c:v>
                </c:pt>
                <c:pt idx="1008">
                  <c:v>164.16666666666666</c:v>
                </c:pt>
                <c:pt idx="1009">
                  <c:v>164.33333333333334</c:v>
                </c:pt>
                <c:pt idx="1010">
                  <c:v>164.5</c:v>
                </c:pt>
                <c:pt idx="1011">
                  <c:v>164.66666666666666</c:v>
                </c:pt>
                <c:pt idx="1012">
                  <c:v>164.83333333333334</c:v>
                </c:pt>
                <c:pt idx="1013">
                  <c:v>165</c:v>
                </c:pt>
                <c:pt idx="1014">
                  <c:v>165.16666666666666</c:v>
                </c:pt>
                <c:pt idx="1015">
                  <c:v>165.33333333333334</c:v>
                </c:pt>
                <c:pt idx="1016">
                  <c:v>165.5</c:v>
                </c:pt>
                <c:pt idx="1017">
                  <c:v>165.66666666666666</c:v>
                </c:pt>
                <c:pt idx="1018">
                  <c:v>165.83333333333334</c:v>
                </c:pt>
                <c:pt idx="1019">
                  <c:v>166</c:v>
                </c:pt>
                <c:pt idx="1020">
                  <c:v>166.16666666666666</c:v>
                </c:pt>
                <c:pt idx="1021">
                  <c:v>166.33333333333334</c:v>
                </c:pt>
                <c:pt idx="1022">
                  <c:v>166.5</c:v>
                </c:pt>
                <c:pt idx="1023">
                  <c:v>166.66666666666666</c:v>
                </c:pt>
                <c:pt idx="1024">
                  <c:v>166.83333333333334</c:v>
                </c:pt>
                <c:pt idx="1025">
                  <c:v>167</c:v>
                </c:pt>
                <c:pt idx="1026">
                  <c:v>167.16666666666666</c:v>
                </c:pt>
                <c:pt idx="1027">
                  <c:v>167.33333333333334</c:v>
                </c:pt>
                <c:pt idx="1028">
                  <c:v>167.5</c:v>
                </c:pt>
                <c:pt idx="1029">
                  <c:v>167.66666666666666</c:v>
                </c:pt>
                <c:pt idx="1030">
                  <c:v>167.83333333333334</c:v>
                </c:pt>
                <c:pt idx="1031">
                  <c:v>168</c:v>
                </c:pt>
                <c:pt idx="1032">
                  <c:v>168.16666666666666</c:v>
                </c:pt>
                <c:pt idx="1033">
                  <c:v>168.33333333333334</c:v>
                </c:pt>
                <c:pt idx="1034">
                  <c:v>168.5</c:v>
                </c:pt>
                <c:pt idx="1035">
                  <c:v>168.66666666666666</c:v>
                </c:pt>
                <c:pt idx="1036">
                  <c:v>168.83333333333334</c:v>
                </c:pt>
                <c:pt idx="1037">
                  <c:v>169</c:v>
                </c:pt>
                <c:pt idx="1038">
                  <c:v>169.16666666666666</c:v>
                </c:pt>
                <c:pt idx="1039">
                  <c:v>169.33333333333334</c:v>
                </c:pt>
                <c:pt idx="1040">
                  <c:v>169.5</c:v>
                </c:pt>
                <c:pt idx="1041">
                  <c:v>169.66666666666666</c:v>
                </c:pt>
                <c:pt idx="1042">
                  <c:v>169.83333333333334</c:v>
                </c:pt>
                <c:pt idx="1043">
                  <c:v>170</c:v>
                </c:pt>
                <c:pt idx="1044">
                  <c:v>170.16666666666666</c:v>
                </c:pt>
                <c:pt idx="1045">
                  <c:v>170.33333333333334</c:v>
                </c:pt>
                <c:pt idx="1046">
                  <c:v>170.5</c:v>
                </c:pt>
                <c:pt idx="1047">
                  <c:v>170.66666666666666</c:v>
                </c:pt>
                <c:pt idx="1048">
                  <c:v>170.83333333333334</c:v>
                </c:pt>
                <c:pt idx="1049">
                  <c:v>171</c:v>
                </c:pt>
                <c:pt idx="1050">
                  <c:v>171.16666666666666</c:v>
                </c:pt>
                <c:pt idx="1051">
                  <c:v>171.33333333333334</c:v>
                </c:pt>
                <c:pt idx="1052">
                  <c:v>171.5</c:v>
                </c:pt>
                <c:pt idx="1053">
                  <c:v>171.66666666666666</c:v>
                </c:pt>
                <c:pt idx="1054">
                  <c:v>171.83333333333334</c:v>
                </c:pt>
                <c:pt idx="1055">
                  <c:v>172</c:v>
                </c:pt>
                <c:pt idx="1056">
                  <c:v>172.16666666666666</c:v>
                </c:pt>
                <c:pt idx="1057">
                  <c:v>172.33333333333334</c:v>
                </c:pt>
                <c:pt idx="1058">
                  <c:v>172.5</c:v>
                </c:pt>
                <c:pt idx="1059">
                  <c:v>172.66666666666666</c:v>
                </c:pt>
                <c:pt idx="1060">
                  <c:v>172.83333333333334</c:v>
                </c:pt>
                <c:pt idx="1061">
                  <c:v>173</c:v>
                </c:pt>
                <c:pt idx="1062">
                  <c:v>173.16666666666666</c:v>
                </c:pt>
                <c:pt idx="1063">
                  <c:v>173.33333333333334</c:v>
                </c:pt>
                <c:pt idx="1064">
                  <c:v>173.5</c:v>
                </c:pt>
                <c:pt idx="1065">
                  <c:v>173.66666666666666</c:v>
                </c:pt>
                <c:pt idx="1066">
                  <c:v>173.83333333333334</c:v>
                </c:pt>
                <c:pt idx="1067">
                  <c:v>174</c:v>
                </c:pt>
                <c:pt idx="1068">
                  <c:v>174.16666666666666</c:v>
                </c:pt>
                <c:pt idx="1069">
                  <c:v>174.33333333333334</c:v>
                </c:pt>
                <c:pt idx="1070">
                  <c:v>174.5</c:v>
                </c:pt>
                <c:pt idx="1071">
                  <c:v>174.66666666666666</c:v>
                </c:pt>
                <c:pt idx="1072">
                  <c:v>174.83333333333334</c:v>
                </c:pt>
                <c:pt idx="1073">
                  <c:v>175</c:v>
                </c:pt>
                <c:pt idx="1074">
                  <c:v>175.16666666666666</c:v>
                </c:pt>
                <c:pt idx="1075">
                  <c:v>175.33333333333334</c:v>
                </c:pt>
                <c:pt idx="1076">
                  <c:v>175.5</c:v>
                </c:pt>
                <c:pt idx="1077">
                  <c:v>175.66666666666666</c:v>
                </c:pt>
                <c:pt idx="1078">
                  <c:v>175.83333333333334</c:v>
                </c:pt>
                <c:pt idx="1079">
                  <c:v>176</c:v>
                </c:pt>
                <c:pt idx="1080">
                  <c:v>176.16666666666666</c:v>
                </c:pt>
                <c:pt idx="1081">
                  <c:v>176.33333333333334</c:v>
                </c:pt>
                <c:pt idx="1082">
                  <c:v>176.5</c:v>
                </c:pt>
                <c:pt idx="1083">
                  <c:v>176.66666666666666</c:v>
                </c:pt>
                <c:pt idx="1084">
                  <c:v>176.83333333333334</c:v>
                </c:pt>
                <c:pt idx="1085">
                  <c:v>177</c:v>
                </c:pt>
                <c:pt idx="1086">
                  <c:v>177.16666666666666</c:v>
                </c:pt>
                <c:pt idx="1087">
                  <c:v>177.33333333333334</c:v>
                </c:pt>
                <c:pt idx="1088">
                  <c:v>177.5</c:v>
                </c:pt>
                <c:pt idx="1089">
                  <c:v>177.66666666666666</c:v>
                </c:pt>
                <c:pt idx="1090">
                  <c:v>177.83333333333334</c:v>
                </c:pt>
                <c:pt idx="1091">
                  <c:v>178</c:v>
                </c:pt>
                <c:pt idx="1092">
                  <c:v>178.16666666666666</c:v>
                </c:pt>
                <c:pt idx="1093">
                  <c:v>178.33333333333334</c:v>
                </c:pt>
                <c:pt idx="1094">
                  <c:v>178.5</c:v>
                </c:pt>
                <c:pt idx="1095">
                  <c:v>178.66666666666666</c:v>
                </c:pt>
                <c:pt idx="1096">
                  <c:v>178.83333333333334</c:v>
                </c:pt>
                <c:pt idx="1097">
                  <c:v>179</c:v>
                </c:pt>
                <c:pt idx="1098">
                  <c:v>179.16666666666666</c:v>
                </c:pt>
                <c:pt idx="1099">
                  <c:v>179.33333333333334</c:v>
                </c:pt>
                <c:pt idx="1100">
                  <c:v>179.5</c:v>
                </c:pt>
                <c:pt idx="1101">
                  <c:v>179.66666666666666</c:v>
                </c:pt>
                <c:pt idx="1102">
                  <c:v>179.83333333333334</c:v>
                </c:pt>
                <c:pt idx="1103">
                  <c:v>180</c:v>
                </c:pt>
                <c:pt idx="1104">
                  <c:v>180.16666666666666</c:v>
                </c:pt>
                <c:pt idx="1105">
                  <c:v>180.33333333333334</c:v>
                </c:pt>
                <c:pt idx="1106">
                  <c:v>180.5</c:v>
                </c:pt>
                <c:pt idx="1107">
                  <c:v>180.66666666666666</c:v>
                </c:pt>
                <c:pt idx="1108">
                  <c:v>180.83333333333334</c:v>
                </c:pt>
                <c:pt idx="1109">
                  <c:v>181</c:v>
                </c:pt>
                <c:pt idx="1110">
                  <c:v>181.16666666666666</c:v>
                </c:pt>
                <c:pt idx="1111">
                  <c:v>181.33333333333334</c:v>
                </c:pt>
                <c:pt idx="1112">
                  <c:v>181.5</c:v>
                </c:pt>
                <c:pt idx="1113">
                  <c:v>181.66666666666666</c:v>
                </c:pt>
                <c:pt idx="1114">
                  <c:v>181.83333333333334</c:v>
                </c:pt>
                <c:pt idx="1115">
                  <c:v>182</c:v>
                </c:pt>
                <c:pt idx="1116">
                  <c:v>182.16666666666666</c:v>
                </c:pt>
                <c:pt idx="1117">
                  <c:v>182.33333333333334</c:v>
                </c:pt>
                <c:pt idx="1118">
                  <c:v>182.5</c:v>
                </c:pt>
                <c:pt idx="1119">
                  <c:v>182.66666666666666</c:v>
                </c:pt>
                <c:pt idx="1120">
                  <c:v>182.83333333333334</c:v>
                </c:pt>
                <c:pt idx="1121">
                  <c:v>183</c:v>
                </c:pt>
                <c:pt idx="1122">
                  <c:v>183.16666666666666</c:v>
                </c:pt>
                <c:pt idx="1123">
                  <c:v>183.33333333333334</c:v>
                </c:pt>
                <c:pt idx="1124">
                  <c:v>183.5</c:v>
                </c:pt>
                <c:pt idx="1125">
                  <c:v>183.66666666666666</c:v>
                </c:pt>
                <c:pt idx="1126">
                  <c:v>183.83333333333334</c:v>
                </c:pt>
                <c:pt idx="1127">
                  <c:v>184</c:v>
                </c:pt>
                <c:pt idx="1128">
                  <c:v>184.16666666666666</c:v>
                </c:pt>
                <c:pt idx="1129">
                  <c:v>184.33333333333334</c:v>
                </c:pt>
                <c:pt idx="1130">
                  <c:v>184.5</c:v>
                </c:pt>
                <c:pt idx="1131">
                  <c:v>184.66666666666666</c:v>
                </c:pt>
                <c:pt idx="1132">
                  <c:v>184.83333333333334</c:v>
                </c:pt>
                <c:pt idx="1133">
                  <c:v>185</c:v>
                </c:pt>
                <c:pt idx="1134">
                  <c:v>185.16666666666666</c:v>
                </c:pt>
                <c:pt idx="1135">
                  <c:v>185.33333333333334</c:v>
                </c:pt>
                <c:pt idx="1136">
                  <c:v>185.5</c:v>
                </c:pt>
                <c:pt idx="1137">
                  <c:v>185.66666666666666</c:v>
                </c:pt>
                <c:pt idx="1138">
                  <c:v>185.83333333333334</c:v>
                </c:pt>
                <c:pt idx="1139">
                  <c:v>186</c:v>
                </c:pt>
                <c:pt idx="1140">
                  <c:v>186.16666666666666</c:v>
                </c:pt>
                <c:pt idx="1141">
                  <c:v>186.33333333333334</c:v>
                </c:pt>
                <c:pt idx="1142">
                  <c:v>186.5</c:v>
                </c:pt>
                <c:pt idx="1143">
                  <c:v>186.66666666666666</c:v>
                </c:pt>
                <c:pt idx="1144">
                  <c:v>186.83333333333334</c:v>
                </c:pt>
                <c:pt idx="1145">
                  <c:v>187</c:v>
                </c:pt>
                <c:pt idx="1146">
                  <c:v>187.16666666666666</c:v>
                </c:pt>
                <c:pt idx="1147">
                  <c:v>187.33333333333334</c:v>
                </c:pt>
                <c:pt idx="1148">
                  <c:v>187.5</c:v>
                </c:pt>
                <c:pt idx="1149">
                  <c:v>187.66666666666666</c:v>
                </c:pt>
                <c:pt idx="1150">
                  <c:v>187.83333333333334</c:v>
                </c:pt>
                <c:pt idx="1151">
                  <c:v>188</c:v>
                </c:pt>
                <c:pt idx="1152">
                  <c:v>188.16666666666666</c:v>
                </c:pt>
                <c:pt idx="1153">
                  <c:v>188.33333333333334</c:v>
                </c:pt>
                <c:pt idx="1154">
                  <c:v>188.5</c:v>
                </c:pt>
                <c:pt idx="1155">
                  <c:v>188.66666666666666</c:v>
                </c:pt>
                <c:pt idx="1156">
                  <c:v>188.83333333333334</c:v>
                </c:pt>
                <c:pt idx="1157">
                  <c:v>189</c:v>
                </c:pt>
                <c:pt idx="1158">
                  <c:v>189.16666666666666</c:v>
                </c:pt>
                <c:pt idx="1159">
                  <c:v>189.33333333333334</c:v>
                </c:pt>
                <c:pt idx="1160">
                  <c:v>189.5</c:v>
                </c:pt>
                <c:pt idx="1161">
                  <c:v>189.66666666666666</c:v>
                </c:pt>
                <c:pt idx="1162">
                  <c:v>189.83333333333334</c:v>
                </c:pt>
                <c:pt idx="1163">
                  <c:v>190</c:v>
                </c:pt>
                <c:pt idx="1164">
                  <c:v>190.16666666666666</c:v>
                </c:pt>
                <c:pt idx="1165">
                  <c:v>190.33333333333334</c:v>
                </c:pt>
                <c:pt idx="1166">
                  <c:v>190.5</c:v>
                </c:pt>
                <c:pt idx="1167">
                  <c:v>190.66666666666666</c:v>
                </c:pt>
                <c:pt idx="1168">
                  <c:v>190.83333333333334</c:v>
                </c:pt>
                <c:pt idx="1169">
                  <c:v>191</c:v>
                </c:pt>
                <c:pt idx="1170">
                  <c:v>191.16666666666666</c:v>
                </c:pt>
                <c:pt idx="1171">
                  <c:v>191.33333333333334</c:v>
                </c:pt>
                <c:pt idx="1172">
                  <c:v>191.5</c:v>
                </c:pt>
                <c:pt idx="1173">
                  <c:v>191.66666666666666</c:v>
                </c:pt>
                <c:pt idx="1174">
                  <c:v>191.83333333333334</c:v>
                </c:pt>
                <c:pt idx="1175">
                  <c:v>192</c:v>
                </c:pt>
                <c:pt idx="1176">
                  <c:v>192.16666666666666</c:v>
                </c:pt>
                <c:pt idx="1177">
                  <c:v>192.33333333333334</c:v>
                </c:pt>
                <c:pt idx="1178">
                  <c:v>192.5</c:v>
                </c:pt>
                <c:pt idx="1179">
                  <c:v>192.66666666666666</c:v>
                </c:pt>
                <c:pt idx="1180">
                  <c:v>192.83333333333334</c:v>
                </c:pt>
                <c:pt idx="1181">
                  <c:v>193</c:v>
                </c:pt>
                <c:pt idx="1182">
                  <c:v>193.16666666666666</c:v>
                </c:pt>
                <c:pt idx="1183">
                  <c:v>193.33333333333334</c:v>
                </c:pt>
                <c:pt idx="1184">
                  <c:v>193.5</c:v>
                </c:pt>
                <c:pt idx="1185">
                  <c:v>193.66666666666666</c:v>
                </c:pt>
                <c:pt idx="1186">
                  <c:v>193.83333333333334</c:v>
                </c:pt>
                <c:pt idx="1187">
                  <c:v>194</c:v>
                </c:pt>
                <c:pt idx="1188">
                  <c:v>194.16666666666666</c:v>
                </c:pt>
                <c:pt idx="1189">
                  <c:v>194.33333333333334</c:v>
                </c:pt>
                <c:pt idx="1190">
                  <c:v>194.5</c:v>
                </c:pt>
                <c:pt idx="1191">
                  <c:v>194.66666666666666</c:v>
                </c:pt>
                <c:pt idx="1192">
                  <c:v>194.83333333333334</c:v>
                </c:pt>
                <c:pt idx="1193">
                  <c:v>195</c:v>
                </c:pt>
                <c:pt idx="1194">
                  <c:v>195.16666666666666</c:v>
                </c:pt>
                <c:pt idx="1195">
                  <c:v>195.33333333333334</c:v>
                </c:pt>
                <c:pt idx="1196">
                  <c:v>195.5</c:v>
                </c:pt>
                <c:pt idx="1197">
                  <c:v>195.66666666666666</c:v>
                </c:pt>
                <c:pt idx="1198">
                  <c:v>195.83333333333334</c:v>
                </c:pt>
                <c:pt idx="1199">
                  <c:v>196</c:v>
                </c:pt>
                <c:pt idx="1200">
                  <c:v>196.16666666666666</c:v>
                </c:pt>
                <c:pt idx="1201">
                  <c:v>196.33333333333334</c:v>
                </c:pt>
                <c:pt idx="1202">
                  <c:v>196.5</c:v>
                </c:pt>
                <c:pt idx="1203">
                  <c:v>196.66666666666666</c:v>
                </c:pt>
                <c:pt idx="1204">
                  <c:v>196.83333333333334</c:v>
                </c:pt>
                <c:pt idx="1205">
                  <c:v>197</c:v>
                </c:pt>
                <c:pt idx="1206">
                  <c:v>197.16666666666666</c:v>
                </c:pt>
                <c:pt idx="1207">
                  <c:v>197.33333333333334</c:v>
                </c:pt>
                <c:pt idx="1208">
                  <c:v>197.5</c:v>
                </c:pt>
                <c:pt idx="1209">
                  <c:v>197.66666666666666</c:v>
                </c:pt>
                <c:pt idx="1210">
                  <c:v>197.83333333333334</c:v>
                </c:pt>
                <c:pt idx="1211">
                  <c:v>198</c:v>
                </c:pt>
                <c:pt idx="1212">
                  <c:v>198.16666666666666</c:v>
                </c:pt>
                <c:pt idx="1213">
                  <c:v>198.33333333333334</c:v>
                </c:pt>
                <c:pt idx="1214">
                  <c:v>198.5</c:v>
                </c:pt>
                <c:pt idx="1215">
                  <c:v>198.66666666666666</c:v>
                </c:pt>
                <c:pt idx="1216">
                  <c:v>198.83333333333334</c:v>
                </c:pt>
                <c:pt idx="1217">
                  <c:v>199</c:v>
                </c:pt>
                <c:pt idx="1218">
                  <c:v>199.16666666666666</c:v>
                </c:pt>
                <c:pt idx="1219">
                  <c:v>199.33333333333334</c:v>
                </c:pt>
                <c:pt idx="1220">
                  <c:v>199.5</c:v>
                </c:pt>
                <c:pt idx="1221">
                  <c:v>199.66666666666666</c:v>
                </c:pt>
                <c:pt idx="1222">
                  <c:v>199.83333333333334</c:v>
                </c:pt>
                <c:pt idx="1223">
                  <c:v>200</c:v>
                </c:pt>
                <c:pt idx="1224">
                  <c:v>200.16666666666666</c:v>
                </c:pt>
                <c:pt idx="1225">
                  <c:v>200.33333333333334</c:v>
                </c:pt>
                <c:pt idx="1226">
                  <c:v>200.5</c:v>
                </c:pt>
                <c:pt idx="1227">
                  <c:v>200.66666666666666</c:v>
                </c:pt>
                <c:pt idx="1228">
                  <c:v>200.83333333333334</c:v>
                </c:pt>
                <c:pt idx="1229">
                  <c:v>201</c:v>
                </c:pt>
                <c:pt idx="1230">
                  <c:v>201.16666666666666</c:v>
                </c:pt>
                <c:pt idx="1231">
                  <c:v>201.33333333333334</c:v>
                </c:pt>
                <c:pt idx="1232">
                  <c:v>201.5</c:v>
                </c:pt>
                <c:pt idx="1233">
                  <c:v>201.66666666666666</c:v>
                </c:pt>
                <c:pt idx="1234">
                  <c:v>201.83333333333334</c:v>
                </c:pt>
                <c:pt idx="1235">
                  <c:v>202</c:v>
                </c:pt>
                <c:pt idx="1236">
                  <c:v>202.16666666666666</c:v>
                </c:pt>
                <c:pt idx="1237">
                  <c:v>202.33333333333334</c:v>
                </c:pt>
                <c:pt idx="1238">
                  <c:v>202.5</c:v>
                </c:pt>
                <c:pt idx="1239">
                  <c:v>202.66666666666666</c:v>
                </c:pt>
                <c:pt idx="1240">
                  <c:v>202.83333333333334</c:v>
                </c:pt>
                <c:pt idx="1241">
                  <c:v>203</c:v>
                </c:pt>
                <c:pt idx="1242">
                  <c:v>203.16666666666666</c:v>
                </c:pt>
                <c:pt idx="1243">
                  <c:v>203.33333333333334</c:v>
                </c:pt>
                <c:pt idx="1244">
                  <c:v>203.5</c:v>
                </c:pt>
                <c:pt idx="1245">
                  <c:v>203.66666666666666</c:v>
                </c:pt>
                <c:pt idx="1246">
                  <c:v>203.83333333333334</c:v>
                </c:pt>
                <c:pt idx="1247">
                  <c:v>204</c:v>
                </c:pt>
                <c:pt idx="1248">
                  <c:v>204.16666666666666</c:v>
                </c:pt>
                <c:pt idx="1249">
                  <c:v>204.33333333333334</c:v>
                </c:pt>
                <c:pt idx="1250">
                  <c:v>204.5</c:v>
                </c:pt>
                <c:pt idx="1251">
                  <c:v>204.66666666666666</c:v>
                </c:pt>
                <c:pt idx="1252">
                  <c:v>204.83333333333334</c:v>
                </c:pt>
                <c:pt idx="1253">
                  <c:v>205</c:v>
                </c:pt>
                <c:pt idx="1254">
                  <c:v>205.16666666666666</c:v>
                </c:pt>
                <c:pt idx="1255">
                  <c:v>205.33333333333334</c:v>
                </c:pt>
                <c:pt idx="1256">
                  <c:v>205.5</c:v>
                </c:pt>
                <c:pt idx="1257">
                  <c:v>205.66666666666666</c:v>
                </c:pt>
                <c:pt idx="1258">
                  <c:v>205.83333333333334</c:v>
                </c:pt>
                <c:pt idx="1259">
                  <c:v>206</c:v>
                </c:pt>
                <c:pt idx="1260">
                  <c:v>206.16666666666666</c:v>
                </c:pt>
                <c:pt idx="1261">
                  <c:v>206.33333333333334</c:v>
                </c:pt>
                <c:pt idx="1262">
                  <c:v>206.5</c:v>
                </c:pt>
                <c:pt idx="1263">
                  <c:v>206.66666666666666</c:v>
                </c:pt>
                <c:pt idx="1264">
                  <c:v>206.83333333333334</c:v>
                </c:pt>
                <c:pt idx="1265">
                  <c:v>207</c:v>
                </c:pt>
                <c:pt idx="1266">
                  <c:v>207.16666666666666</c:v>
                </c:pt>
                <c:pt idx="1267">
                  <c:v>207.33333333333334</c:v>
                </c:pt>
                <c:pt idx="1268">
                  <c:v>207.5</c:v>
                </c:pt>
                <c:pt idx="1269">
                  <c:v>207.66666666666666</c:v>
                </c:pt>
                <c:pt idx="1270">
                  <c:v>207.83333333333334</c:v>
                </c:pt>
                <c:pt idx="1271">
                  <c:v>208</c:v>
                </c:pt>
                <c:pt idx="1272">
                  <c:v>208.16666666666666</c:v>
                </c:pt>
                <c:pt idx="1273">
                  <c:v>208.33333333333334</c:v>
                </c:pt>
                <c:pt idx="1274">
                  <c:v>208.5</c:v>
                </c:pt>
                <c:pt idx="1275">
                  <c:v>208.66666666666666</c:v>
                </c:pt>
                <c:pt idx="1276">
                  <c:v>208.83333333333334</c:v>
                </c:pt>
                <c:pt idx="1277">
                  <c:v>209</c:v>
                </c:pt>
                <c:pt idx="1278">
                  <c:v>209.16666666666666</c:v>
                </c:pt>
                <c:pt idx="1279">
                  <c:v>209.33333333333334</c:v>
                </c:pt>
                <c:pt idx="1280">
                  <c:v>209.5</c:v>
                </c:pt>
                <c:pt idx="1281">
                  <c:v>209.66666666666666</c:v>
                </c:pt>
                <c:pt idx="1282">
                  <c:v>209.83333333333334</c:v>
                </c:pt>
                <c:pt idx="1283">
                  <c:v>210</c:v>
                </c:pt>
                <c:pt idx="1284">
                  <c:v>210.16666666666666</c:v>
                </c:pt>
                <c:pt idx="1285">
                  <c:v>210.33333333333334</c:v>
                </c:pt>
                <c:pt idx="1286">
                  <c:v>210.5</c:v>
                </c:pt>
                <c:pt idx="1287">
                  <c:v>210.66666666666666</c:v>
                </c:pt>
                <c:pt idx="1288">
                  <c:v>210.83333333333334</c:v>
                </c:pt>
                <c:pt idx="1289">
                  <c:v>211</c:v>
                </c:pt>
                <c:pt idx="1290">
                  <c:v>211.16666666666666</c:v>
                </c:pt>
                <c:pt idx="1291">
                  <c:v>211.33333333333334</c:v>
                </c:pt>
                <c:pt idx="1292">
                  <c:v>211.5</c:v>
                </c:pt>
                <c:pt idx="1293">
                  <c:v>211.66666666666666</c:v>
                </c:pt>
                <c:pt idx="1294">
                  <c:v>211.83333333333334</c:v>
                </c:pt>
                <c:pt idx="1295">
                  <c:v>212</c:v>
                </c:pt>
                <c:pt idx="1296">
                  <c:v>212.16666666666666</c:v>
                </c:pt>
                <c:pt idx="1297">
                  <c:v>212.33333333333334</c:v>
                </c:pt>
                <c:pt idx="1298">
                  <c:v>212.5</c:v>
                </c:pt>
                <c:pt idx="1299">
                  <c:v>212.66666666666666</c:v>
                </c:pt>
                <c:pt idx="1300">
                  <c:v>212.83333333333334</c:v>
                </c:pt>
                <c:pt idx="1301">
                  <c:v>213</c:v>
                </c:pt>
                <c:pt idx="1302">
                  <c:v>213.16666666666666</c:v>
                </c:pt>
                <c:pt idx="1303">
                  <c:v>213.33333333333334</c:v>
                </c:pt>
                <c:pt idx="1304">
                  <c:v>213.5</c:v>
                </c:pt>
                <c:pt idx="1305">
                  <c:v>213.66666666666666</c:v>
                </c:pt>
                <c:pt idx="1306">
                  <c:v>213.83333333333334</c:v>
                </c:pt>
                <c:pt idx="1307">
                  <c:v>214</c:v>
                </c:pt>
                <c:pt idx="1308">
                  <c:v>214.16666666666666</c:v>
                </c:pt>
                <c:pt idx="1309">
                  <c:v>214.33333333333334</c:v>
                </c:pt>
                <c:pt idx="1310">
                  <c:v>214.5</c:v>
                </c:pt>
                <c:pt idx="1311">
                  <c:v>214.66666666666666</c:v>
                </c:pt>
                <c:pt idx="1312">
                  <c:v>214.83333333333334</c:v>
                </c:pt>
                <c:pt idx="1313">
                  <c:v>215</c:v>
                </c:pt>
                <c:pt idx="1314">
                  <c:v>215.16666666666666</c:v>
                </c:pt>
                <c:pt idx="1315">
                  <c:v>215.33333333333334</c:v>
                </c:pt>
                <c:pt idx="1316">
                  <c:v>215.5</c:v>
                </c:pt>
                <c:pt idx="1317">
                  <c:v>215.66666666666666</c:v>
                </c:pt>
                <c:pt idx="1318">
                  <c:v>215.83333333333334</c:v>
                </c:pt>
                <c:pt idx="1319">
                  <c:v>216</c:v>
                </c:pt>
                <c:pt idx="1320">
                  <c:v>216.16666666666666</c:v>
                </c:pt>
                <c:pt idx="1321">
                  <c:v>216.33333333333334</c:v>
                </c:pt>
                <c:pt idx="1322">
                  <c:v>216.5</c:v>
                </c:pt>
                <c:pt idx="1323">
                  <c:v>216.66666666666666</c:v>
                </c:pt>
                <c:pt idx="1324">
                  <c:v>216.83333333333334</c:v>
                </c:pt>
                <c:pt idx="1325">
                  <c:v>217</c:v>
                </c:pt>
                <c:pt idx="1326">
                  <c:v>217.16666666666666</c:v>
                </c:pt>
                <c:pt idx="1327">
                  <c:v>217.33333333333334</c:v>
                </c:pt>
                <c:pt idx="1328">
                  <c:v>217.5</c:v>
                </c:pt>
                <c:pt idx="1329">
                  <c:v>217.66666666666666</c:v>
                </c:pt>
                <c:pt idx="1330">
                  <c:v>217.83333333333334</c:v>
                </c:pt>
                <c:pt idx="1331">
                  <c:v>218</c:v>
                </c:pt>
                <c:pt idx="1332">
                  <c:v>218.16666666666666</c:v>
                </c:pt>
                <c:pt idx="1333">
                  <c:v>218.33333333333334</c:v>
                </c:pt>
                <c:pt idx="1334">
                  <c:v>218.5</c:v>
                </c:pt>
                <c:pt idx="1335">
                  <c:v>218.66666666666666</c:v>
                </c:pt>
                <c:pt idx="1336">
                  <c:v>218.83333333333334</c:v>
                </c:pt>
                <c:pt idx="1337">
                  <c:v>219</c:v>
                </c:pt>
                <c:pt idx="1338">
                  <c:v>219.16666666666666</c:v>
                </c:pt>
                <c:pt idx="1339">
                  <c:v>219.33333333333334</c:v>
                </c:pt>
                <c:pt idx="1340">
                  <c:v>219.5</c:v>
                </c:pt>
                <c:pt idx="1341">
                  <c:v>219.66666666666666</c:v>
                </c:pt>
                <c:pt idx="1342">
                  <c:v>219.83333333333334</c:v>
                </c:pt>
                <c:pt idx="1343">
                  <c:v>220</c:v>
                </c:pt>
                <c:pt idx="1344">
                  <c:v>220.16666666666666</c:v>
                </c:pt>
                <c:pt idx="1345">
                  <c:v>220.33333333333334</c:v>
                </c:pt>
                <c:pt idx="1346">
                  <c:v>220.5</c:v>
                </c:pt>
                <c:pt idx="1347">
                  <c:v>220.66666666666666</c:v>
                </c:pt>
                <c:pt idx="1348">
                  <c:v>220.83333333333334</c:v>
                </c:pt>
                <c:pt idx="1349">
                  <c:v>221</c:v>
                </c:pt>
                <c:pt idx="1350">
                  <c:v>221.16666666666666</c:v>
                </c:pt>
                <c:pt idx="1351">
                  <c:v>221.33333333333334</c:v>
                </c:pt>
                <c:pt idx="1352">
                  <c:v>221.5</c:v>
                </c:pt>
                <c:pt idx="1353">
                  <c:v>221.66666666666666</c:v>
                </c:pt>
                <c:pt idx="1354">
                  <c:v>221.83333333333334</c:v>
                </c:pt>
                <c:pt idx="1355">
                  <c:v>222</c:v>
                </c:pt>
                <c:pt idx="1356">
                  <c:v>222.16666666666666</c:v>
                </c:pt>
                <c:pt idx="1357">
                  <c:v>222.33333333333334</c:v>
                </c:pt>
                <c:pt idx="1358">
                  <c:v>222.5</c:v>
                </c:pt>
                <c:pt idx="1359">
                  <c:v>222.66666666666666</c:v>
                </c:pt>
                <c:pt idx="1360">
                  <c:v>222.83333333333334</c:v>
                </c:pt>
                <c:pt idx="1361">
                  <c:v>223</c:v>
                </c:pt>
                <c:pt idx="1362">
                  <c:v>223.16666666666666</c:v>
                </c:pt>
                <c:pt idx="1363">
                  <c:v>223.33333333333334</c:v>
                </c:pt>
                <c:pt idx="1364">
                  <c:v>223.5</c:v>
                </c:pt>
                <c:pt idx="1365">
                  <c:v>223.66666666666666</c:v>
                </c:pt>
                <c:pt idx="1366">
                  <c:v>223.83333333333334</c:v>
                </c:pt>
                <c:pt idx="1367">
                  <c:v>224</c:v>
                </c:pt>
                <c:pt idx="1368">
                  <c:v>224.16666666666666</c:v>
                </c:pt>
                <c:pt idx="1369">
                  <c:v>224.33333333333334</c:v>
                </c:pt>
                <c:pt idx="1370">
                  <c:v>224.5</c:v>
                </c:pt>
                <c:pt idx="1371">
                  <c:v>224.66666666666666</c:v>
                </c:pt>
                <c:pt idx="1372">
                  <c:v>224.83333333333334</c:v>
                </c:pt>
                <c:pt idx="1373">
                  <c:v>225</c:v>
                </c:pt>
                <c:pt idx="1374">
                  <c:v>225.16666666666666</c:v>
                </c:pt>
                <c:pt idx="1375">
                  <c:v>225.33333333333334</c:v>
                </c:pt>
                <c:pt idx="1376">
                  <c:v>225.5</c:v>
                </c:pt>
                <c:pt idx="1377">
                  <c:v>225.66666666666666</c:v>
                </c:pt>
                <c:pt idx="1378">
                  <c:v>225.83333333333334</c:v>
                </c:pt>
                <c:pt idx="1379">
                  <c:v>226</c:v>
                </c:pt>
                <c:pt idx="1380">
                  <c:v>226.16666666666666</c:v>
                </c:pt>
                <c:pt idx="1381">
                  <c:v>226.33333333333334</c:v>
                </c:pt>
                <c:pt idx="1382">
                  <c:v>226.5</c:v>
                </c:pt>
                <c:pt idx="1383">
                  <c:v>226.66666666666666</c:v>
                </c:pt>
                <c:pt idx="1384">
                  <c:v>226.83333333333334</c:v>
                </c:pt>
                <c:pt idx="1385">
                  <c:v>227</c:v>
                </c:pt>
                <c:pt idx="1386">
                  <c:v>227.16666666666666</c:v>
                </c:pt>
                <c:pt idx="1387">
                  <c:v>227.33333333333334</c:v>
                </c:pt>
                <c:pt idx="1388">
                  <c:v>227.5</c:v>
                </c:pt>
                <c:pt idx="1389">
                  <c:v>227.66666666666666</c:v>
                </c:pt>
                <c:pt idx="1390">
                  <c:v>227.83333333333334</c:v>
                </c:pt>
                <c:pt idx="1391">
                  <c:v>228</c:v>
                </c:pt>
                <c:pt idx="1392">
                  <c:v>228.16666666666666</c:v>
                </c:pt>
                <c:pt idx="1393">
                  <c:v>228.33333333333334</c:v>
                </c:pt>
                <c:pt idx="1394">
                  <c:v>228.5</c:v>
                </c:pt>
                <c:pt idx="1395">
                  <c:v>228.66666666666666</c:v>
                </c:pt>
                <c:pt idx="1396">
                  <c:v>228.83333333333334</c:v>
                </c:pt>
                <c:pt idx="1397">
                  <c:v>229</c:v>
                </c:pt>
                <c:pt idx="1398">
                  <c:v>229.16666666666666</c:v>
                </c:pt>
                <c:pt idx="1399">
                  <c:v>229.33333333333334</c:v>
                </c:pt>
                <c:pt idx="1400">
                  <c:v>229.5</c:v>
                </c:pt>
                <c:pt idx="1401">
                  <c:v>229.66666666666666</c:v>
                </c:pt>
                <c:pt idx="1402">
                  <c:v>229.83333333333334</c:v>
                </c:pt>
                <c:pt idx="1403">
                  <c:v>230</c:v>
                </c:pt>
                <c:pt idx="1404">
                  <c:v>230.16666666666666</c:v>
                </c:pt>
                <c:pt idx="1405">
                  <c:v>230.33333333333334</c:v>
                </c:pt>
                <c:pt idx="1406">
                  <c:v>230.5</c:v>
                </c:pt>
                <c:pt idx="1407">
                  <c:v>230.66666666666666</c:v>
                </c:pt>
                <c:pt idx="1408">
                  <c:v>230.83333333333334</c:v>
                </c:pt>
                <c:pt idx="1409">
                  <c:v>231</c:v>
                </c:pt>
                <c:pt idx="1410">
                  <c:v>231.16666666666666</c:v>
                </c:pt>
                <c:pt idx="1411">
                  <c:v>231.33333333333334</c:v>
                </c:pt>
                <c:pt idx="1412">
                  <c:v>231.5</c:v>
                </c:pt>
                <c:pt idx="1413">
                  <c:v>231.66666666666666</c:v>
                </c:pt>
                <c:pt idx="1414">
                  <c:v>231.83333333333334</c:v>
                </c:pt>
                <c:pt idx="1415">
                  <c:v>232</c:v>
                </c:pt>
                <c:pt idx="1416">
                  <c:v>232.16666666666666</c:v>
                </c:pt>
                <c:pt idx="1417">
                  <c:v>232.33333333333334</c:v>
                </c:pt>
                <c:pt idx="1418">
                  <c:v>232.5</c:v>
                </c:pt>
                <c:pt idx="1419">
                  <c:v>232.66666666666666</c:v>
                </c:pt>
                <c:pt idx="1420">
                  <c:v>232.83333333333334</c:v>
                </c:pt>
                <c:pt idx="1421">
                  <c:v>233</c:v>
                </c:pt>
                <c:pt idx="1422">
                  <c:v>233.16666666666666</c:v>
                </c:pt>
                <c:pt idx="1423">
                  <c:v>233.33333333333334</c:v>
                </c:pt>
                <c:pt idx="1424">
                  <c:v>233.5</c:v>
                </c:pt>
                <c:pt idx="1425">
                  <c:v>233.66666666666666</c:v>
                </c:pt>
                <c:pt idx="1426">
                  <c:v>233.83333333333334</c:v>
                </c:pt>
                <c:pt idx="1427">
                  <c:v>234</c:v>
                </c:pt>
                <c:pt idx="1428">
                  <c:v>234.16666666666666</c:v>
                </c:pt>
                <c:pt idx="1429">
                  <c:v>234.33333333333334</c:v>
                </c:pt>
                <c:pt idx="1430">
                  <c:v>234.5</c:v>
                </c:pt>
                <c:pt idx="1431">
                  <c:v>234.66666666666666</c:v>
                </c:pt>
                <c:pt idx="1432">
                  <c:v>234.83333333333334</c:v>
                </c:pt>
                <c:pt idx="1433">
                  <c:v>235</c:v>
                </c:pt>
                <c:pt idx="1434">
                  <c:v>235.16666666666666</c:v>
                </c:pt>
                <c:pt idx="1435">
                  <c:v>235.33333333333334</c:v>
                </c:pt>
                <c:pt idx="1436">
                  <c:v>235.5</c:v>
                </c:pt>
                <c:pt idx="1437">
                  <c:v>235.66666666666666</c:v>
                </c:pt>
                <c:pt idx="1438">
                  <c:v>235.83333333333334</c:v>
                </c:pt>
                <c:pt idx="1439">
                  <c:v>236</c:v>
                </c:pt>
                <c:pt idx="1440">
                  <c:v>236.16666666666666</c:v>
                </c:pt>
                <c:pt idx="1441">
                  <c:v>236.33333333333334</c:v>
                </c:pt>
                <c:pt idx="1442">
                  <c:v>236.5</c:v>
                </c:pt>
                <c:pt idx="1443">
                  <c:v>236.66666666666666</c:v>
                </c:pt>
                <c:pt idx="1444">
                  <c:v>236.83333333333334</c:v>
                </c:pt>
                <c:pt idx="1445">
                  <c:v>237</c:v>
                </c:pt>
                <c:pt idx="1446">
                  <c:v>237.16666666666666</c:v>
                </c:pt>
                <c:pt idx="1447">
                  <c:v>237.33333333333334</c:v>
                </c:pt>
                <c:pt idx="1448">
                  <c:v>237.5</c:v>
                </c:pt>
                <c:pt idx="1449">
                  <c:v>237.66666666666666</c:v>
                </c:pt>
                <c:pt idx="1450">
                  <c:v>237.83333333333334</c:v>
                </c:pt>
                <c:pt idx="1451">
                  <c:v>238</c:v>
                </c:pt>
                <c:pt idx="1452">
                  <c:v>238.16666666666666</c:v>
                </c:pt>
                <c:pt idx="1453">
                  <c:v>238.33333333333334</c:v>
                </c:pt>
                <c:pt idx="1454">
                  <c:v>238.5</c:v>
                </c:pt>
                <c:pt idx="1455">
                  <c:v>238.66666666666666</c:v>
                </c:pt>
                <c:pt idx="1456">
                  <c:v>238.83333333333334</c:v>
                </c:pt>
                <c:pt idx="1457">
                  <c:v>239</c:v>
                </c:pt>
                <c:pt idx="1458">
                  <c:v>239.16666666666666</c:v>
                </c:pt>
                <c:pt idx="1459">
                  <c:v>239.33333333333334</c:v>
                </c:pt>
                <c:pt idx="1460">
                  <c:v>239.5</c:v>
                </c:pt>
                <c:pt idx="1461">
                  <c:v>239.66666666666666</c:v>
                </c:pt>
                <c:pt idx="1462">
                  <c:v>239.83333333333334</c:v>
                </c:pt>
                <c:pt idx="1463">
                  <c:v>240</c:v>
                </c:pt>
                <c:pt idx="1464">
                  <c:v>240.16666666666666</c:v>
                </c:pt>
                <c:pt idx="1465">
                  <c:v>240.33333333333334</c:v>
                </c:pt>
                <c:pt idx="1466">
                  <c:v>240.5</c:v>
                </c:pt>
                <c:pt idx="1467">
                  <c:v>240.66666666666666</c:v>
                </c:pt>
                <c:pt idx="1468">
                  <c:v>240.83333333333334</c:v>
                </c:pt>
                <c:pt idx="1469">
                  <c:v>241</c:v>
                </c:pt>
                <c:pt idx="1470">
                  <c:v>241.16666666666666</c:v>
                </c:pt>
                <c:pt idx="1471">
                  <c:v>241.33333333333334</c:v>
                </c:pt>
                <c:pt idx="1472">
                  <c:v>241.5</c:v>
                </c:pt>
                <c:pt idx="1473">
                  <c:v>241.66666666666666</c:v>
                </c:pt>
                <c:pt idx="1474">
                  <c:v>241.83333333333334</c:v>
                </c:pt>
                <c:pt idx="1475">
                  <c:v>242</c:v>
                </c:pt>
                <c:pt idx="1476">
                  <c:v>242.16666666666666</c:v>
                </c:pt>
                <c:pt idx="1477">
                  <c:v>242.33333333333334</c:v>
                </c:pt>
                <c:pt idx="1478">
                  <c:v>242.5</c:v>
                </c:pt>
                <c:pt idx="1479">
                  <c:v>242.66666666666666</c:v>
                </c:pt>
                <c:pt idx="1480">
                  <c:v>242.83333333333334</c:v>
                </c:pt>
                <c:pt idx="1481">
                  <c:v>243</c:v>
                </c:pt>
                <c:pt idx="1482">
                  <c:v>243.16666666666666</c:v>
                </c:pt>
                <c:pt idx="1483">
                  <c:v>243.33333333333334</c:v>
                </c:pt>
                <c:pt idx="1484">
                  <c:v>243.5</c:v>
                </c:pt>
                <c:pt idx="1485">
                  <c:v>243.66666666666666</c:v>
                </c:pt>
                <c:pt idx="1486">
                  <c:v>243.83333333333334</c:v>
                </c:pt>
                <c:pt idx="1487">
                  <c:v>244</c:v>
                </c:pt>
                <c:pt idx="1488">
                  <c:v>244.16666666666666</c:v>
                </c:pt>
                <c:pt idx="1489">
                  <c:v>244.33333333333334</c:v>
                </c:pt>
                <c:pt idx="1490">
                  <c:v>244.5</c:v>
                </c:pt>
                <c:pt idx="1491">
                  <c:v>244.66666666666666</c:v>
                </c:pt>
                <c:pt idx="1492">
                  <c:v>244.83333333333334</c:v>
                </c:pt>
                <c:pt idx="1493">
                  <c:v>245</c:v>
                </c:pt>
                <c:pt idx="1494">
                  <c:v>245.16666666666666</c:v>
                </c:pt>
                <c:pt idx="1495">
                  <c:v>245.33333333333334</c:v>
                </c:pt>
                <c:pt idx="1496">
                  <c:v>245.5</c:v>
                </c:pt>
                <c:pt idx="1497">
                  <c:v>245.66666666666666</c:v>
                </c:pt>
                <c:pt idx="1498">
                  <c:v>245.83333333333334</c:v>
                </c:pt>
                <c:pt idx="1499">
                  <c:v>246</c:v>
                </c:pt>
                <c:pt idx="1500">
                  <c:v>246.16666666666666</c:v>
                </c:pt>
                <c:pt idx="1501">
                  <c:v>246.33333333333334</c:v>
                </c:pt>
                <c:pt idx="1502">
                  <c:v>246.5</c:v>
                </c:pt>
                <c:pt idx="1503">
                  <c:v>246.66666666666666</c:v>
                </c:pt>
                <c:pt idx="1504">
                  <c:v>246.83333333333334</c:v>
                </c:pt>
                <c:pt idx="1505">
                  <c:v>247</c:v>
                </c:pt>
                <c:pt idx="1506">
                  <c:v>247.16666666666666</c:v>
                </c:pt>
                <c:pt idx="1507">
                  <c:v>247.33333333333334</c:v>
                </c:pt>
                <c:pt idx="1508">
                  <c:v>247.5</c:v>
                </c:pt>
                <c:pt idx="1509">
                  <c:v>247.66666666666666</c:v>
                </c:pt>
                <c:pt idx="1510">
                  <c:v>247.83333333333334</c:v>
                </c:pt>
                <c:pt idx="1511">
                  <c:v>248</c:v>
                </c:pt>
                <c:pt idx="1512">
                  <c:v>248.16666666666666</c:v>
                </c:pt>
                <c:pt idx="1513">
                  <c:v>248.33333333333334</c:v>
                </c:pt>
                <c:pt idx="1514">
                  <c:v>248.5</c:v>
                </c:pt>
                <c:pt idx="1515">
                  <c:v>248.66666666666666</c:v>
                </c:pt>
                <c:pt idx="1516">
                  <c:v>248.83333333333334</c:v>
                </c:pt>
                <c:pt idx="1517">
                  <c:v>249</c:v>
                </c:pt>
                <c:pt idx="1518">
                  <c:v>249.16666666666666</c:v>
                </c:pt>
                <c:pt idx="1519">
                  <c:v>249.33333333333334</c:v>
                </c:pt>
                <c:pt idx="1520">
                  <c:v>249.5</c:v>
                </c:pt>
                <c:pt idx="1521">
                  <c:v>249.66666666666666</c:v>
                </c:pt>
                <c:pt idx="1522">
                  <c:v>249.83333333333334</c:v>
                </c:pt>
                <c:pt idx="1523">
                  <c:v>250</c:v>
                </c:pt>
                <c:pt idx="1524">
                  <c:v>250.16666666666666</c:v>
                </c:pt>
                <c:pt idx="1525">
                  <c:v>250.33333333333334</c:v>
                </c:pt>
                <c:pt idx="1526">
                  <c:v>250.5</c:v>
                </c:pt>
                <c:pt idx="1527">
                  <c:v>250.66666666666666</c:v>
                </c:pt>
                <c:pt idx="1528">
                  <c:v>250.83333333333334</c:v>
                </c:pt>
                <c:pt idx="1529">
                  <c:v>251</c:v>
                </c:pt>
                <c:pt idx="1530">
                  <c:v>251.16666666666666</c:v>
                </c:pt>
                <c:pt idx="1531">
                  <c:v>251.33333333333334</c:v>
                </c:pt>
                <c:pt idx="1532">
                  <c:v>251.5</c:v>
                </c:pt>
                <c:pt idx="1533">
                  <c:v>251.66666666666666</c:v>
                </c:pt>
                <c:pt idx="1534">
                  <c:v>251.83333333333334</c:v>
                </c:pt>
                <c:pt idx="1535">
                  <c:v>252</c:v>
                </c:pt>
                <c:pt idx="1536">
                  <c:v>252.16666666666669</c:v>
                </c:pt>
                <c:pt idx="1537">
                  <c:v>252.33333333333331</c:v>
                </c:pt>
                <c:pt idx="1538">
                  <c:v>252.5</c:v>
                </c:pt>
                <c:pt idx="1539">
                  <c:v>252.66666666666669</c:v>
                </c:pt>
                <c:pt idx="1540">
                  <c:v>252.83333333333331</c:v>
                </c:pt>
                <c:pt idx="1541">
                  <c:v>253</c:v>
                </c:pt>
                <c:pt idx="1542">
                  <c:v>253.16666666666669</c:v>
                </c:pt>
                <c:pt idx="1543">
                  <c:v>253.33333333333331</c:v>
                </c:pt>
                <c:pt idx="1544">
                  <c:v>253.5</c:v>
                </c:pt>
                <c:pt idx="1545">
                  <c:v>253.66666666666669</c:v>
                </c:pt>
                <c:pt idx="1546">
                  <c:v>253.83333333333331</c:v>
                </c:pt>
                <c:pt idx="1547">
                  <c:v>254</c:v>
                </c:pt>
                <c:pt idx="1548">
                  <c:v>254.16666666666669</c:v>
                </c:pt>
                <c:pt idx="1549">
                  <c:v>254.33333333333331</c:v>
                </c:pt>
                <c:pt idx="1550">
                  <c:v>254.5</c:v>
                </c:pt>
                <c:pt idx="1551">
                  <c:v>254.66666666666669</c:v>
                </c:pt>
                <c:pt idx="1552">
                  <c:v>254.83333333333331</c:v>
                </c:pt>
                <c:pt idx="1553">
                  <c:v>255</c:v>
                </c:pt>
                <c:pt idx="1554">
                  <c:v>255.16666666666669</c:v>
                </c:pt>
                <c:pt idx="1555">
                  <c:v>255.33333333333331</c:v>
                </c:pt>
                <c:pt idx="1556">
                  <c:v>255.5</c:v>
                </c:pt>
                <c:pt idx="1557">
                  <c:v>255.66666666666669</c:v>
                </c:pt>
                <c:pt idx="1558">
                  <c:v>255.83333333333331</c:v>
                </c:pt>
                <c:pt idx="1559">
                  <c:v>256</c:v>
                </c:pt>
                <c:pt idx="1560">
                  <c:v>256.16666666666669</c:v>
                </c:pt>
                <c:pt idx="1561">
                  <c:v>256.33333333333331</c:v>
                </c:pt>
                <c:pt idx="1562">
                  <c:v>256.5</c:v>
                </c:pt>
                <c:pt idx="1563">
                  <c:v>256.66666666666669</c:v>
                </c:pt>
                <c:pt idx="1564">
                  <c:v>256.83333333333331</c:v>
                </c:pt>
                <c:pt idx="1565">
                  <c:v>257</c:v>
                </c:pt>
                <c:pt idx="1566">
                  <c:v>257.16666666666669</c:v>
                </c:pt>
                <c:pt idx="1567">
                  <c:v>257.33333333333331</c:v>
                </c:pt>
                <c:pt idx="1568">
                  <c:v>257.5</c:v>
                </c:pt>
                <c:pt idx="1569">
                  <c:v>257.66666666666669</c:v>
                </c:pt>
                <c:pt idx="1570">
                  <c:v>257.83333333333331</c:v>
                </c:pt>
                <c:pt idx="1571">
                  <c:v>258</c:v>
                </c:pt>
                <c:pt idx="1572">
                  <c:v>258.16666666666669</c:v>
                </c:pt>
                <c:pt idx="1573">
                  <c:v>258.33333333333331</c:v>
                </c:pt>
                <c:pt idx="1574">
                  <c:v>258.5</c:v>
                </c:pt>
                <c:pt idx="1575">
                  <c:v>258.66666666666669</c:v>
                </c:pt>
                <c:pt idx="1576">
                  <c:v>258.83333333333331</c:v>
                </c:pt>
                <c:pt idx="1577">
                  <c:v>259</c:v>
                </c:pt>
                <c:pt idx="1578">
                  <c:v>259.16666666666669</c:v>
                </c:pt>
                <c:pt idx="1579">
                  <c:v>259.33333333333331</c:v>
                </c:pt>
                <c:pt idx="1580">
                  <c:v>259.5</c:v>
                </c:pt>
                <c:pt idx="1581">
                  <c:v>259.66666666666669</c:v>
                </c:pt>
                <c:pt idx="1582">
                  <c:v>259.83333333333331</c:v>
                </c:pt>
                <c:pt idx="1583">
                  <c:v>260</c:v>
                </c:pt>
                <c:pt idx="1584">
                  <c:v>260.16666666666669</c:v>
                </c:pt>
                <c:pt idx="1585">
                  <c:v>260.33333333333331</c:v>
                </c:pt>
                <c:pt idx="1586">
                  <c:v>260.5</c:v>
                </c:pt>
                <c:pt idx="1587">
                  <c:v>260.66666666666669</c:v>
                </c:pt>
                <c:pt idx="1588">
                  <c:v>260.83333333333331</c:v>
                </c:pt>
                <c:pt idx="1589">
                  <c:v>261</c:v>
                </c:pt>
                <c:pt idx="1590">
                  <c:v>261.16666666666669</c:v>
                </c:pt>
                <c:pt idx="1591">
                  <c:v>261.33333333333331</c:v>
                </c:pt>
                <c:pt idx="1592">
                  <c:v>261.5</c:v>
                </c:pt>
                <c:pt idx="1593">
                  <c:v>261.66666666666669</c:v>
                </c:pt>
                <c:pt idx="1594">
                  <c:v>261.83333333333331</c:v>
                </c:pt>
                <c:pt idx="1595">
                  <c:v>262</c:v>
                </c:pt>
                <c:pt idx="1596">
                  <c:v>262.16666666666669</c:v>
                </c:pt>
                <c:pt idx="1597">
                  <c:v>262.33333333333331</c:v>
                </c:pt>
                <c:pt idx="1598">
                  <c:v>262.5</c:v>
                </c:pt>
                <c:pt idx="1599">
                  <c:v>262.66666666666669</c:v>
                </c:pt>
                <c:pt idx="1600">
                  <c:v>262.83333333333331</c:v>
                </c:pt>
                <c:pt idx="1601">
                  <c:v>263</c:v>
                </c:pt>
                <c:pt idx="1602">
                  <c:v>263.16666666666669</c:v>
                </c:pt>
                <c:pt idx="1603">
                  <c:v>263.33333333333331</c:v>
                </c:pt>
                <c:pt idx="1604">
                  <c:v>263.5</c:v>
                </c:pt>
                <c:pt idx="1605">
                  <c:v>263.66666666666669</c:v>
                </c:pt>
                <c:pt idx="1606">
                  <c:v>263.83333333333331</c:v>
                </c:pt>
                <c:pt idx="1607">
                  <c:v>264</c:v>
                </c:pt>
                <c:pt idx="1608">
                  <c:v>264.16666666666669</c:v>
                </c:pt>
                <c:pt idx="1609">
                  <c:v>264.33333333333331</c:v>
                </c:pt>
                <c:pt idx="1610">
                  <c:v>264.5</c:v>
                </c:pt>
                <c:pt idx="1611">
                  <c:v>264.66666666666669</c:v>
                </c:pt>
                <c:pt idx="1612">
                  <c:v>264.83333333333331</c:v>
                </c:pt>
                <c:pt idx="1613">
                  <c:v>265</c:v>
                </c:pt>
                <c:pt idx="1614">
                  <c:v>265.16666666666669</c:v>
                </c:pt>
                <c:pt idx="1615">
                  <c:v>265.33333333333331</c:v>
                </c:pt>
                <c:pt idx="1616">
                  <c:v>265.5</c:v>
                </c:pt>
                <c:pt idx="1617">
                  <c:v>265.66666666666669</c:v>
                </c:pt>
                <c:pt idx="1618">
                  <c:v>265.83333333333331</c:v>
                </c:pt>
                <c:pt idx="1619">
                  <c:v>266</c:v>
                </c:pt>
                <c:pt idx="1620">
                  <c:v>266.16666666666669</c:v>
                </c:pt>
                <c:pt idx="1621">
                  <c:v>266.33333333333331</c:v>
                </c:pt>
                <c:pt idx="1622">
                  <c:v>266.5</c:v>
                </c:pt>
                <c:pt idx="1623">
                  <c:v>266.66666666666669</c:v>
                </c:pt>
                <c:pt idx="1624">
                  <c:v>266.83333333333331</c:v>
                </c:pt>
                <c:pt idx="1625">
                  <c:v>267</c:v>
                </c:pt>
                <c:pt idx="1626">
                  <c:v>267.16666666666669</c:v>
                </c:pt>
                <c:pt idx="1627">
                  <c:v>267.33333333333331</c:v>
                </c:pt>
                <c:pt idx="1628">
                  <c:v>267.5</c:v>
                </c:pt>
                <c:pt idx="1629">
                  <c:v>267.66666666666669</c:v>
                </c:pt>
                <c:pt idx="1630">
                  <c:v>267.83333333333331</c:v>
                </c:pt>
                <c:pt idx="1631">
                  <c:v>268</c:v>
                </c:pt>
                <c:pt idx="1632">
                  <c:v>268.16666666666669</c:v>
                </c:pt>
                <c:pt idx="1633">
                  <c:v>268.33333333333331</c:v>
                </c:pt>
                <c:pt idx="1634">
                  <c:v>268.5</c:v>
                </c:pt>
                <c:pt idx="1635">
                  <c:v>268.66666666666669</c:v>
                </c:pt>
                <c:pt idx="1636">
                  <c:v>268.83333333333331</c:v>
                </c:pt>
                <c:pt idx="1637">
                  <c:v>269</c:v>
                </c:pt>
                <c:pt idx="1638">
                  <c:v>269.16666666666669</c:v>
                </c:pt>
                <c:pt idx="1639">
                  <c:v>269.33333333333331</c:v>
                </c:pt>
                <c:pt idx="1640">
                  <c:v>269.5</c:v>
                </c:pt>
                <c:pt idx="1641">
                  <c:v>269.66666666666669</c:v>
                </c:pt>
                <c:pt idx="1642">
                  <c:v>269.83333333333331</c:v>
                </c:pt>
                <c:pt idx="1643">
                  <c:v>270</c:v>
                </c:pt>
                <c:pt idx="1644">
                  <c:v>270.16666666666669</c:v>
                </c:pt>
                <c:pt idx="1645">
                  <c:v>270.33333333333331</c:v>
                </c:pt>
                <c:pt idx="1646">
                  <c:v>270.5</c:v>
                </c:pt>
                <c:pt idx="1647">
                  <c:v>270.66666666666669</c:v>
                </c:pt>
                <c:pt idx="1648">
                  <c:v>270.83333333333331</c:v>
                </c:pt>
                <c:pt idx="1649">
                  <c:v>271</c:v>
                </c:pt>
                <c:pt idx="1650">
                  <c:v>271.16666666666669</c:v>
                </c:pt>
                <c:pt idx="1651">
                  <c:v>271.33333333333331</c:v>
                </c:pt>
                <c:pt idx="1652">
                  <c:v>271.5</c:v>
                </c:pt>
                <c:pt idx="1653">
                  <c:v>271.66666666666669</c:v>
                </c:pt>
                <c:pt idx="1654">
                  <c:v>271.83333333333331</c:v>
                </c:pt>
                <c:pt idx="1655">
                  <c:v>272</c:v>
                </c:pt>
                <c:pt idx="1656">
                  <c:v>272.16666666666669</c:v>
                </c:pt>
                <c:pt idx="1657">
                  <c:v>272.33333333333331</c:v>
                </c:pt>
                <c:pt idx="1658">
                  <c:v>272.5</c:v>
                </c:pt>
                <c:pt idx="1659">
                  <c:v>272.66666666666669</c:v>
                </c:pt>
                <c:pt idx="1660">
                  <c:v>272.83333333333331</c:v>
                </c:pt>
                <c:pt idx="1661">
                  <c:v>273</c:v>
                </c:pt>
                <c:pt idx="1662">
                  <c:v>273.16666666666669</c:v>
                </c:pt>
                <c:pt idx="1663">
                  <c:v>273.33333333333331</c:v>
                </c:pt>
                <c:pt idx="1664">
                  <c:v>273.5</c:v>
                </c:pt>
                <c:pt idx="1665">
                  <c:v>273.66666666666669</c:v>
                </c:pt>
                <c:pt idx="1666">
                  <c:v>273.83333333333331</c:v>
                </c:pt>
                <c:pt idx="1667">
                  <c:v>274</c:v>
                </c:pt>
                <c:pt idx="1668">
                  <c:v>274.16666666666669</c:v>
                </c:pt>
                <c:pt idx="1669">
                  <c:v>274.33333333333331</c:v>
                </c:pt>
                <c:pt idx="1670">
                  <c:v>274.5</c:v>
                </c:pt>
                <c:pt idx="1671">
                  <c:v>274.66666666666669</c:v>
                </c:pt>
                <c:pt idx="1672">
                  <c:v>274.83333333333331</c:v>
                </c:pt>
                <c:pt idx="1673">
                  <c:v>275</c:v>
                </c:pt>
                <c:pt idx="1674">
                  <c:v>275.16666666666669</c:v>
                </c:pt>
                <c:pt idx="1675">
                  <c:v>275.33333333333331</c:v>
                </c:pt>
                <c:pt idx="1676">
                  <c:v>275.5</c:v>
                </c:pt>
                <c:pt idx="1677">
                  <c:v>275.66666666666669</c:v>
                </c:pt>
                <c:pt idx="1678">
                  <c:v>275.83333333333331</c:v>
                </c:pt>
                <c:pt idx="1679">
                  <c:v>276</c:v>
                </c:pt>
                <c:pt idx="1680">
                  <c:v>276.16666666666669</c:v>
                </c:pt>
                <c:pt idx="1681">
                  <c:v>276.33333333333331</c:v>
                </c:pt>
                <c:pt idx="1682">
                  <c:v>276.5</c:v>
                </c:pt>
                <c:pt idx="1683">
                  <c:v>276.66666666666669</c:v>
                </c:pt>
                <c:pt idx="1684">
                  <c:v>276.83333333333331</c:v>
                </c:pt>
                <c:pt idx="1685">
                  <c:v>277</c:v>
                </c:pt>
                <c:pt idx="1686">
                  <c:v>277.16666666666669</c:v>
                </c:pt>
                <c:pt idx="1687">
                  <c:v>277.33333333333331</c:v>
                </c:pt>
                <c:pt idx="1688">
                  <c:v>277.5</c:v>
                </c:pt>
                <c:pt idx="1689">
                  <c:v>277.66666666666669</c:v>
                </c:pt>
                <c:pt idx="1690">
                  <c:v>277.83333333333331</c:v>
                </c:pt>
                <c:pt idx="1691">
                  <c:v>278</c:v>
                </c:pt>
                <c:pt idx="1692">
                  <c:v>278.16666666666669</c:v>
                </c:pt>
                <c:pt idx="1693">
                  <c:v>278.33333333333331</c:v>
                </c:pt>
                <c:pt idx="1694">
                  <c:v>278.5</c:v>
                </c:pt>
                <c:pt idx="1695">
                  <c:v>278.66666666666669</c:v>
                </c:pt>
                <c:pt idx="1696">
                  <c:v>278.83333333333331</c:v>
                </c:pt>
                <c:pt idx="1697">
                  <c:v>279</c:v>
                </c:pt>
                <c:pt idx="1698">
                  <c:v>279.16666666666669</c:v>
                </c:pt>
                <c:pt idx="1699">
                  <c:v>279.33333333333331</c:v>
                </c:pt>
                <c:pt idx="1700">
                  <c:v>279.5</c:v>
                </c:pt>
                <c:pt idx="1701">
                  <c:v>279.66666666666669</c:v>
                </c:pt>
                <c:pt idx="1702">
                  <c:v>279.83333333333331</c:v>
                </c:pt>
                <c:pt idx="1703">
                  <c:v>280</c:v>
                </c:pt>
                <c:pt idx="1704">
                  <c:v>280.16666666666669</c:v>
                </c:pt>
                <c:pt idx="1705">
                  <c:v>280.33333333333331</c:v>
                </c:pt>
                <c:pt idx="1706">
                  <c:v>280.5</c:v>
                </c:pt>
                <c:pt idx="1707">
                  <c:v>280.66666666666669</c:v>
                </c:pt>
                <c:pt idx="1708">
                  <c:v>280.83333333333331</c:v>
                </c:pt>
                <c:pt idx="1709">
                  <c:v>281</c:v>
                </c:pt>
                <c:pt idx="1710">
                  <c:v>281.16666666666669</c:v>
                </c:pt>
                <c:pt idx="1711">
                  <c:v>281.33333333333331</c:v>
                </c:pt>
                <c:pt idx="1712">
                  <c:v>281.5</c:v>
                </c:pt>
                <c:pt idx="1713">
                  <c:v>281.66666666666669</c:v>
                </c:pt>
                <c:pt idx="1714">
                  <c:v>281.83333333333331</c:v>
                </c:pt>
                <c:pt idx="1715">
                  <c:v>282</c:v>
                </c:pt>
                <c:pt idx="1716">
                  <c:v>282.16666666666669</c:v>
                </c:pt>
                <c:pt idx="1717">
                  <c:v>282.33333333333331</c:v>
                </c:pt>
                <c:pt idx="1718">
                  <c:v>282.5</c:v>
                </c:pt>
                <c:pt idx="1719">
                  <c:v>282.66666666666669</c:v>
                </c:pt>
                <c:pt idx="1720">
                  <c:v>282.83333333333331</c:v>
                </c:pt>
                <c:pt idx="1721">
                  <c:v>283</c:v>
                </c:pt>
                <c:pt idx="1722">
                  <c:v>283.16666666666669</c:v>
                </c:pt>
                <c:pt idx="1723">
                  <c:v>283.33333333333331</c:v>
                </c:pt>
                <c:pt idx="1724">
                  <c:v>283.5</c:v>
                </c:pt>
                <c:pt idx="1725">
                  <c:v>283.66666666666669</c:v>
                </c:pt>
                <c:pt idx="1726">
                  <c:v>283.83333333333331</c:v>
                </c:pt>
                <c:pt idx="1727">
                  <c:v>284</c:v>
                </c:pt>
                <c:pt idx="1728">
                  <c:v>284.16666666666669</c:v>
                </c:pt>
                <c:pt idx="1729">
                  <c:v>284.33333333333331</c:v>
                </c:pt>
                <c:pt idx="1730">
                  <c:v>284.5</c:v>
                </c:pt>
                <c:pt idx="1731">
                  <c:v>284.66666666666669</c:v>
                </c:pt>
                <c:pt idx="1732">
                  <c:v>284.83333333333331</c:v>
                </c:pt>
                <c:pt idx="1733">
                  <c:v>285</c:v>
                </c:pt>
                <c:pt idx="1734">
                  <c:v>285.16666666666669</c:v>
                </c:pt>
                <c:pt idx="1735">
                  <c:v>285.33333333333331</c:v>
                </c:pt>
                <c:pt idx="1736">
                  <c:v>285.5</c:v>
                </c:pt>
                <c:pt idx="1737">
                  <c:v>285.66666666666669</c:v>
                </c:pt>
                <c:pt idx="1738">
                  <c:v>285.83333333333331</c:v>
                </c:pt>
                <c:pt idx="1739">
                  <c:v>286</c:v>
                </c:pt>
                <c:pt idx="1740">
                  <c:v>286.16666666666669</c:v>
                </c:pt>
                <c:pt idx="1741">
                  <c:v>286.33333333333331</c:v>
                </c:pt>
                <c:pt idx="1742">
                  <c:v>286.5</c:v>
                </c:pt>
                <c:pt idx="1743">
                  <c:v>286.66666666666669</c:v>
                </c:pt>
                <c:pt idx="1744">
                  <c:v>286.83333333333331</c:v>
                </c:pt>
                <c:pt idx="1745">
                  <c:v>287</c:v>
                </c:pt>
                <c:pt idx="1746">
                  <c:v>287.16666666666669</c:v>
                </c:pt>
                <c:pt idx="1747">
                  <c:v>287.33333333333331</c:v>
                </c:pt>
                <c:pt idx="1748">
                  <c:v>287.5</c:v>
                </c:pt>
                <c:pt idx="1749">
                  <c:v>287.66666666666669</c:v>
                </c:pt>
                <c:pt idx="1750">
                  <c:v>287.83333333333331</c:v>
                </c:pt>
                <c:pt idx="1751">
                  <c:v>288</c:v>
                </c:pt>
                <c:pt idx="1752">
                  <c:v>288.16666666666669</c:v>
                </c:pt>
                <c:pt idx="1753">
                  <c:v>288.33333333333331</c:v>
                </c:pt>
                <c:pt idx="1754">
                  <c:v>288.5</c:v>
                </c:pt>
                <c:pt idx="1755">
                  <c:v>288.66666666666669</c:v>
                </c:pt>
                <c:pt idx="1756">
                  <c:v>288.83333333333331</c:v>
                </c:pt>
                <c:pt idx="1757">
                  <c:v>289</c:v>
                </c:pt>
                <c:pt idx="1758">
                  <c:v>289.16666666666669</c:v>
                </c:pt>
                <c:pt idx="1759">
                  <c:v>289.33333333333331</c:v>
                </c:pt>
                <c:pt idx="1760">
                  <c:v>289.5</c:v>
                </c:pt>
                <c:pt idx="1761">
                  <c:v>289.66666666666669</c:v>
                </c:pt>
                <c:pt idx="1762">
                  <c:v>289.83333333333331</c:v>
                </c:pt>
                <c:pt idx="1763">
                  <c:v>290</c:v>
                </c:pt>
                <c:pt idx="1764">
                  <c:v>290.16666666666669</c:v>
                </c:pt>
                <c:pt idx="1765">
                  <c:v>290.33333333333331</c:v>
                </c:pt>
                <c:pt idx="1766">
                  <c:v>290.5</c:v>
                </c:pt>
                <c:pt idx="1767">
                  <c:v>290.66666666666669</c:v>
                </c:pt>
                <c:pt idx="1768">
                  <c:v>290.83333333333331</c:v>
                </c:pt>
                <c:pt idx="1769">
                  <c:v>291</c:v>
                </c:pt>
                <c:pt idx="1770">
                  <c:v>291.16666666666669</c:v>
                </c:pt>
                <c:pt idx="1771">
                  <c:v>291.33333333333331</c:v>
                </c:pt>
                <c:pt idx="1772">
                  <c:v>291.5</c:v>
                </c:pt>
                <c:pt idx="1773">
                  <c:v>291.66666666666669</c:v>
                </c:pt>
                <c:pt idx="1774">
                  <c:v>291.83333333333331</c:v>
                </c:pt>
                <c:pt idx="1775">
                  <c:v>292</c:v>
                </c:pt>
                <c:pt idx="1776">
                  <c:v>292.16666666666669</c:v>
                </c:pt>
                <c:pt idx="1777">
                  <c:v>292.33333333333331</c:v>
                </c:pt>
                <c:pt idx="1778">
                  <c:v>292.5</c:v>
                </c:pt>
                <c:pt idx="1779">
                  <c:v>292.66666666666669</c:v>
                </c:pt>
                <c:pt idx="1780">
                  <c:v>292.83333333333331</c:v>
                </c:pt>
                <c:pt idx="1781">
                  <c:v>293</c:v>
                </c:pt>
                <c:pt idx="1782">
                  <c:v>293.16666666666669</c:v>
                </c:pt>
                <c:pt idx="1783">
                  <c:v>293.33333333333331</c:v>
                </c:pt>
                <c:pt idx="1784">
                  <c:v>293.5</c:v>
                </c:pt>
                <c:pt idx="1785">
                  <c:v>293.66666666666669</c:v>
                </c:pt>
                <c:pt idx="1786">
                  <c:v>293.83333333333331</c:v>
                </c:pt>
                <c:pt idx="1787">
                  <c:v>294</c:v>
                </c:pt>
                <c:pt idx="1788">
                  <c:v>294.16666666666669</c:v>
                </c:pt>
                <c:pt idx="1789">
                  <c:v>294.33333333333331</c:v>
                </c:pt>
                <c:pt idx="1790">
                  <c:v>294.5</c:v>
                </c:pt>
                <c:pt idx="1791">
                  <c:v>294.66666666666669</c:v>
                </c:pt>
                <c:pt idx="1792">
                  <c:v>294.83333333333331</c:v>
                </c:pt>
                <c:pt idx="1793">
                  <c:v>295</c:v>
                </c:pt>
                <c:pt idx="1794">
                  <c:v>295.16666666666669</c:v>
                </c:pt>
                <c:pt idx="1795">
                  <c:v>295.33333333333331</c:v>
                </c:pt>
                <c:pt idx="1796">
                  <c:v>295.5</c:v>
                </c:pt>
                <c:pt idx="1797">
                  <c:v>295.66666666666669</c:v>
                </c:pt>
                <c:pt idx="1798">
                  <c:v>295.83333333333331</c:v>
                </c:pt>
                <c:pt idx="1799">
                  <c:v>296</c:v>
                </c:pt>
                <c:pt idx="1800">
                  <c:v>296.16666666666669</c:v>
                </c:pt>
                <c:pt idx="1801">
                  <c:v>296.33333333333331</c:v>
                </c:pt>
                <c:pt idx="1802">
                  <c:v>296.5</c:v>
                </c:pt>
                <c:pt idx="1803">
                  <c:v>296.66666666666669</c:v>
                </c:pt>
                <c:pt idx="1804">
                  <c:v>296.83333333333331</c:v>
                </c:pt>
                <c:pt idx="1805">
                  <c:v>297</c:v>
                </c:pt>
                <c:pt idx="1806">
                  <c:v>297.16666666666669</c:v>
                </c:pt>
                <c:pt idx="1807">
                  <c:v>297.33333333333331</c:v>
                </c:pt>
                <c:pt idx="1808">
                  <c:v>297.5</c:v>
                </c:pt>
                <c:pt idx="1809">
                  <c:v>297.66666666666669</c:v>
                </c:pt>
                <c:pt idx="1810">
                  <c:v>297.83333333333331</c:v>
                </c:pt>
                <c:pt idx="1811">
                  <c:v>298</c:v>
                </c:pt>
                <c:pt idx="1812">
                  <c:v>298.16666666666669</c:v>
                </c:pt>
                <c:pt idx="1813">
                  <c:v>298.33333333333331</c:v>
                </c:pt>
                <c:pt idx="1814">
                  <c:v>298.5</c:v>
                </c:pt>
                <c:pt idx="1815">
                  <c:v>298.66666666666669</c:v>
                </c:pt>
                <c:pt idx="1816">
                  <c:v>298.83333333333331</c:v>
                </c:pt>
                <c:pt idx="1817">
                  <c:v>299</c:v>
                </c:pt>
                <c:pt idx="1818">
                  <c:v>299.16666666666669</c:v>
                </c:pt>
                <c:pt idx="1819">
                  <c:v>299.33333333333331</c:v>
                </c:pt>
                <c:pt idx="1820">
                  <c:v>299.5</c:v>
                </c:pt>
                <c:pt idx="1821">
                  <c:v>299.66666666666669</c:v>
                </c:pt>
                <c:pt idx="1822">
                  <c:v>299.83333333333331</c:v>
                </c:pt>
                <c:pt idx="1823">
                  <c:v>300</c:v>
                </c:pt>
                <c:pt idx="1824">
                  <c:v>300.16666666666669</c:v>
                </c:pt>
                <c:pt idx="1825">
                  <c:v>300.33333333333331</c:v>
                </c:pt>
                <c:pt idx="1826">
                  <c:v>300.5</c:v>
                </c:pt>
                <c:pt idx="1827">
                  <c:v>300.66666666666669</c:v>
                </c:pt>
                <c:pt idx="1828">
                  <c:v>300.83333333333331</c:v>
                </c:pt>
                <c:pt idx="1829">
                  <c:v>301</c:v>
                </c:pt>
                <c:pt idx="1830">
                  <c:v>301.16666666666669</c:v>
                </c:pt>
                <c:pt idx="1831">
                  <c:v>301.33333333333331</c:v>
                </c:pt>
                <c:pt idx="1832">
                  <c:v>301.5</c:v>
                </c:pt>
                <c:pt idx="1833">
                  <c:v>301.66666666666669</c:v>
                </c:pt>
                <c:pt idx="1834">
                  <c:v>301.83333333333331</c:v>
                </c:pt>
                <c:pt idx="1835">
                  <c:v>302</c:v>
                </c:pt>
                <c:pt idx="1836">
                  <c:v>302.16666666666669</c:v>
                </c:pt>
                <c:pt idx="1837">
                  <c:v>302.33333333333331</c:v>
                </c:pt>
                <c:pt idx="1838">
                  <c:v>302.5</c:v>
                </c:pt>
                <c:pt idx="1839">
                  <c:v>302.66666666666669</c:v>
                </c:pt>
                <c:pt idx="1840">
                  <c:v>302.83333333333331</c:v>
                </c:pt>
                <c:pt idx="1841">
                  <c:v>303</c:v>
                </c:pt>
                <c:pt idx="1842">
                  <c:v>303.16666666666669</c:v>
                </c:pt>
                <c:pt idx="1843">
                  <c:v>303.33333333333331</c:v>
                </c:pt>
                <c:pt idx="1844">
                  <c:v>303.5</c:v>
                </c:pt>
                <c:pt idx="1845">
                  <c:v>303.66666666666669</c:v>
                </c:pt>
                <c:pt idx="1846">
                  <c:v>303.83333333333331</c:v>
                </c:pt>
                <c:pt idx="1847">
                  <c:v>304</c:v>
                </c:pt>
                <c:pt idx="1848">
                  <c:v>304.16666666666669</c:v>
                </c:pt>
                <c:pt idx="1849">
                  <c:v>304.33333333333331</c:v>
                </c:pt>
                <c:pt idx="1850">
                  <c:v>304.5</c:v>
                </c:pt>
                <c:pt idx="1851">
                  <c:v>304.66666666666669</c:v>
                </c:pt>
                <c:pt idx="1852">
                  <c:v>304.83333333333331</c:v>
                </c:pt>
                <c:pt idx="1853">
                  <c:v>305</c:v>
                </c:pt>
                <c:pt idx="1854">
                  <c:v>305.16666666666669</c:v>
                </c:pt>
                <c:pt idx="1855">
                  <c:v>305.33333333333331</c:v>
                </c:pt>
                <c:pt idx="1856">
                  <c:v>305.5</c:v>
                </c:pt>
                <c:pt idx="1857">
                  <c:v>305.66666666666669</c:v>
                </c:pt>
                <c:pt idx="1858">
                  <c:v>305.83333333333331</c:v>
                </c:pt>
                <c:pt idx="1859">
                  <c:v>306</c:v>
                </c:pt>
                <c:pt idx="1860">
                  <c:v>306.16666666666669</c:v>
                </c:pt>
                <c:pt idx="1861">
                  <c:v>306.33333333333331</c:v>
                </c:pt>
                <c:pt idx="1862">
                  <c:v>306.5</c:v>
                </c:pt>
                <c:pt idx="1863">
                  <c:v>306.66666666666669</c:v>
                </c:pt>
                <c:pt idx="1864">
                  <c:v>306.83333333333331</c:v>
                </c:pt>
                <c:pt idx="1865">
                  <c:v>307</c:v>
                </c:pt>
                <c:pt idx="1866">
                  <c:v>307.16666666666669</c:v>
                </c:pt>
                <c:pt idx="1867">
                  <c:v>307.33333333333331</c:v>
                </c:pt>
                <c:pt idx="1868">
                  <c:v>307.5</c:v>
                </c:pt>
                <c:pt idx="1869">
                  <c:v>307.66666666666669</c:v>
                </c:pt>
                <c:pt idx="1870">
                  <c:v>307.83333333333331</c:v>
                </c:pt>
                <c:pt idx="1871">
                  <c:v>308</c:v>
                </c:pt>
                <c:pt idx="1872">
                  <c:v>308.16666666666669</c:v>
                </c:pt>
                <c:pt idx="1873">
                  <c:v>308.33333333333331</c:v>
                </c:pt>
                <c:pt idx="1874">
                  <c:v>308.5</c:v>
                </c:pt>
                <c:pt idx="1875">
                  <c:v>308.66666666666669</c:v>
                </c:pt>
                <c:pt idx="1876">
                  <c:v>308.83333333333331</c:v>
                </c:pt>
                <c:pt idx="1877">
                  <c:v>309</c:v>
                </c:pt>
                <c:pt idx="1878">
                  <c:v>309.16666666666669</c:v>
                </c:pt>
                <c:pt idx="1879">
                  <c:v>309.33333333333331</c:v>
                </c:pt>
                <c:pt idx="1880">
                  <c:v>309.5</c:v>
                </c:pt>
                <c:pt idx="1881">
                  <c:v>309.66666666666669</c:v>
                </c:pt>
                <c:pt idx="1882">
                  <c:v>309.83333333333331</c:v>
                </c:pt>
                <c:pt idx="1883">
                  <c:v>310</c:v>
                </c:pt>
                <c:pt idx="1884">
                  <c:v>310.16666666666669</c:v>
                </c:pt>
                <c:pt idx="1885">
                  <c:v>310.33333333333331</c:v>
                </c:pt>
                <c:pt idx="1886">
                  <c:v>310.5</c:v>
                </c:pt>
                <c:pt idx="1887">
                  <c:v>310.66666666666669</c:v>
                </c:pt>
                <c:pt idx="1888">
                  <c:v>310.83333333333331</c:v>
                </c:pt>
                <c:pt idx="1889">
                  <c:v>311</c:v>
                </c:pt>
                <c:pt idx="1890">
                  <c:v>311.16666666666669</c:v>
                </c:pt>
              </c:numCache>
            </c:numRef>
          </c:xVal>
          <c:yVal>
            <c:numRef>
              <c:f>'Agilent data'!$J$3:$J$1893</c:f>
              <c:numCache>
                <c:formatCode>General</c:formatCode>
                <c:ptCount val="1891"/>
                <c:pt idx="0">
                  <c:v>0.49550096999999999</c:v>
                </c:pt>
                <c:pt idx="1">
                  <c:v>0.49749117999999998</c:v>
                </c:pt>
                <c:pt idx="2">
                  <c:v>0.4908902</c:v>
                </c:pt>
                <c:pt idx="3">
                  <c:v>0.49402657999999999</c:v>
                </c:pt>
                <c:pt idx="4">
                  <c:v>0.48941145000000003</c:v>
                </c:pt>
                <c:pt idx="5">
                  <c:v>0.48438957999999999</c:v>
                </c:pt>
                <c:pt idx="6">
                  <c:v>0.32051365999999998</c:v>
                </c:pt>
                <c:pt idx="7">
                  <c:v>0.30203031000000002</c:v>
                </c:pt>
                <c:pt idx="8">
                  <c:v>0.29043580000000002</c:v>
                </c:pt>
                <c:pt idx="9">
                  <c:v>0.28705735999999998</c:v>
                </c:pt>
                <c:pt idx="10">
                  <c:v>0.28703336000000002</c:v>
                </c:pt>
                <c:pt idx="11">
                  <c:v>0.29559838999999999</c:v>
                </c:pt>
                <c:pt idx="12">
                  <c:v>0.30975561000000001</c:v>
                </c:pt>
                <c:pt idx="13">
                  <c:v>0.31393668000000002</c:v>
                </c:pt>
                <c:pt idx="14">
                  <c:v>0.31216458000000002</c:v>
                </c:pt>
                <c:pt idx="15">
                  <c:v>0.31039029000000001</c:v>
                </c:pt>
                <c:pt idx="16">
                  <c:v>0.31447430999999998</c:v>
                </c:pt>
                <c:pt idx="17">
                  <c:v>0.30741643000000002</c:v>
                </c:pt>
                <c:pt idx="18">
                  <c:v>0.30928777000000002</c:v>
                </c:pt>
                <c:pt idx="19">
                  <c:v>0.30731174</c:v>
                </c:pt>
                <c:pt idx="20">
                  <c:v>0.30419065000000001</c:v>
                </c:pt>
                <c:pt idx="21">
                  <c:v>0.30411540999999997</c:v>
                </c:pt>
                <c:pt idx="22">
                  <c:v>0.29724181</c:v>
                </c:pt>
                <c:pt idx="23">
                  <c:v>0.29170953999999999</c:v>
                </c:pt>
                <c:pt idx="24">
                  <c:v>0.29882744</c:v>
                </c:pt>
                <c:pt idx="25">
                  <c:v>0.29885252000000001</c:v>
                </c:pt>
                <c:pt idx="26">
                  <c:v>0.29472597</c:v>
                </c:pt>
                <c:pt idx="27">
                  <c:v>0.60961827999999996</c:v>
                </c:pt>
                <c:pt idx="28">
                  <c:v>0.62163915999999997</c:v>
                </c:pt>
                <c:pt idx="29">
                  <c:v>0.61869147000000002</c:v>
                </c:pt>
                <c:pt idx="30">
                  <c:v>0.61389859999999996</c:v>
                </c:pt>
                <c:pt idx="31">
                  <c:v>0.61086147999999996</c:v>
                </c:pt>
                <c:pt idx="32">
                  <c:v>0.60227028999999999</c:v>
                </c:pt>
                <c:pt idx="33">
                  <c:v>0.61048307000000002</c:v>
                </c:pt>
                <c:pt idx="34">
                  <c:v>0.61225299</c:v>
                </c:pt>
                <c:pt idx="35">
                  <c:v>0.60569563000000004</c:v>
                </c:pt>
                <c:pt idx="36">
                  <c:v>0.61733048000000001</c:v>
                </c:pt>
                <c:pt idx="37">
                  <c:v>0.60967389999999999</c:v>
                </c:pt>
                <c:pt idx="38">
                  <c:v>0.62239707</c:v>
                </c:pt>
                <c:pt idx="39">
                  <c:v>0.62719102000000004</c:v>
                </c:pt>
                <c:pt idx="40">
                  <c:v>0.62840260000000003</c:v>
                </c:pt>
                <c:pt idx="41">
                  <c:v>0.62258899999999995</c:v>
                </c:pt>
                <c:pt idx="42">
                  <c:v>0.61928362000000003</c:v>
                </c:pt>
                <c:pt idx="43">
                  <c:v>0.61737518999999996</c:v>
                </c:pt>
                <c:pt idx="44">
                  <c:v>0.61840355999999996</c:v>
                </c:pt>
                <c:pt idx="45">
                  <c:v>0.61579501999999997</c:v>
                </c:pt>
                <c:pt idx="46">
                  <c:v>0.59865738000000002</c:v>
                </c:pt>
                <c:pt idx="47">
                  <c:v>0.58332669999999998</c:v>
                </c:pt>
                <c:pt idx="48">
                  <c:v>0.59818190999999998</c:v>
                </c:pt>
                <c:pt idx="49">
                  <c:v>0.60418415999999997</c:v>
                </c:pt>
                <c:pt idx="50">
                  <c:v>0.60384718999999998</c:v>
                </c:pt>
                <c:pt idx="51">
                  <c:v>0.60615911</c:v>
                </c:pt>
                <c:pt idx="52">
                  <c:v>0.60179808999999995</c:v>
                </c:pt>
                <c:pt idx="53">
                  <c:v>0.62184963000000004</c:v>
                </c:pt>
                <c:pt idx="54">
                  <c:v>0.62058352999999999</c:v>
                </c:pt>
                <c:pt idx="55">
                  <c:v>0.62397287999999995</c:v>
                </c:pt>
                <c:pt idx="56">
                  <c:v>0.61363142000000004</c:v>
                </c:pt>
                <c:pt idx="57">
                  <c:v>0.61112102999999995</c:v>
                </c:pt>
                <c:pt idx="58">
                  <c:v>0.60994216999999995</c:v>
                </c:pt>
                <c:pt idx="59">
                  <c:v>0.61454527999999997</c:v>
                </c:pt>
                <c:pt idx="60">
                  <c:v>0.61375464999999996</c:v>
                </c:pt>
                <c:pt idx="61">
                  <c:v>0.61425083999999996</c:v>
                </c:pt>
                <c:pt idx="62">
                  <c:v>0.61061284000000005</c:v>
                </c:pt>
                <c:pt idx="63">
                  <c:v>0.60210671000000004</c:v>
                </c:pt>
                <c:pt idx="64">
                  <c:v>0.60372177999999999</c:v>
                </c:pt>
                <c:pt idx="65">
                  <c:v>0.59629743999999996</c:v>
                </c:pt>
                <c:pt idx="66">
                  <c:v>0.60738157999999998</c:v>
                </c:pt>
                <c:pt idx="67">
                  <c:v>0.53853103999999996</c:v>
                </c:pt>
                <c:pt idx="68">
                  <c:v>0.49500696</c:v>
                </c:pt>
                <c:pt idx="69">
                  <c:v>0.62179291999999997</c:v>
                </c:pt>
                <c:pt idx="70">
                  <c:v>0.61498476000000002</c:v>
                </c:pt>
                <c:pt idx="71">
                  <c:v>0.61237839999999999</c:v>
                </c:pt>
                <c:pt idx="72">
                  <c:v>0.60390171999999998</c:v>
                </c:pt>
                <c:pt idx="73">
                  <c:v>0.61216793000000003</c:v>
                </c:pt>
                <c:pt idx="74">
                  <c:v>0.59509568000000002</c:v>
                </c:pt>
                <c:pt idx="75">
                  <c:v>0.58036374000000002</c:v>
                </c:pt>
                <c:pt idx="76">
                  <c:v>0.57874866999999997</c:v>
                </c:pt>
                <c:pt idx="77">
                  <c:v>0.58504100999999997</c:v>
                </c:pt>
                <c:pt idx="78">
                  <c:v>0.59311528999999996</c:v>
                </c:pt>
                <c:pt idx="79">
                  <c:v>0.58155787000000003</c:v>
                </c:pt>
                <c:pt idx="80">
                  <c:v>0.58245864000000003</c:v>
                </c:pt>
                <c:pt idx="81">
                  <c:v>0.58303008000000001</c:v>
                </c:pt>
                <c:pt idx="82">
                  <c:v>0.58644560000000001</c:v>
                </c:pt>
                <c:pt idx="83">
                  <c:v>0.62973526000000002</c:v>
                </c:pt>
                <c:pt idx="84">
                  <c:v>0.61534789999999995</c:v>
                </c:pt>
                <c:pt idx="85">
                  <c:v>0.61988776999999995</c:v>
                </c:pt>
                <c:pt idx="86">
                  <c:v>0.60975024</c:v>
                </c:pt>
                <c:pt idx="87">
                  <c:v>0.60946887999999999</c:v>
                </c:pt>
                <c:pt idx="88">
                  <c:v>0.60661167000000005</c:v>
                </c:pt>
                <c:pt idx="89">
                  <c:v>0.61259542</c:v>
                </c:pt>
                <c:pt idx="90">
                  <c:v>0.59678600000000004</c:v>
                </c:pt>
                <c:pt idx="91">
                  <c:v>0.59582415</c:v>
                </c:pt>
                <c:pt idx="92">
                  <c:v>0.60433793000000002</c:v>
                </c:pt>
                <c:pt idx="93">
                  <c:v>0.60608603999999999</c:v>
                </c:pt>
                <c:pt idx="94">
                  <c:v>0.60271741000000001</c:v>
                </c:pt>
                <c:pt idx="95">
                  <c:v>0.60000635999999996</c:v>
                </c:pt>
                <c:pt idx="96">
                  <c:v>0.60570544999999998</c:v>
                </c:pt>
                <c:pt idx="97">
                  <c:v>0.60235099000000003</c:v>
                </c:pt>
                <c:pt idx="98">
                  <c:v>0.59800196999999999</c:v>
                </c:pt>
                <c:pt idx="99">
                  <c:v>0.58672477999999995</c:v>
                </c:pt>
                <c:pt idx="100">
                  <c:v>0.58818610999999998</c:v>
                </c:pt>
                <c:pt idx="101">
                  <c:v>0.60251675000000005</c:v>
                </c:pt>
                <c:pt idx="102">
                  <c:v>0.58856671000000005</c:v>
                </c:pt>
                <c:pt idx="103">
                  <c:v>0.58690472000000005</c:v>
                </c:pt>
                <c:pt idx="104">
                  <c:v>0.61673723000000003</c:v>
                </c:pt>
                <c:pt idx="105">
                  <c:v>0.61997283000000003</c:v>
                </c:pt>
                <c:pt idx="106">
                  <c:v>0.62294779</c:v>
                </c:pt>
                <c:pt idx="107">
                  <c:v>0.62254756</c:v>
                </c:pt>
                <c:pt idx="108">
                  <c:v>0.61295856000000004</c:v>
                </c:pt>
                <c:pt idx="109">
                  <c:v>0.61670888000000001</c:v>
                </c:pt>
                <c:pt idx="110">
                  <c:v>0.62859125999999999</c:v>
                </c:pt>
                <c:pt idx="111">
                  <c:v>0.62909181000000003</c:v>
                </c:pt>
                <c:pt idx="112">
                  <c:v>0.62541237999999999</c:v>
                </c:pt>
                <c:pt idx="113">
                  <c:v>0.60582539999999996</c:v>
                </c:pt>
                <c:pt idx="114">
                  <c:v>0.59953743000000004</c:v>
                </c:pt>
                <c:pt idx="115">
                  <c:v>0.60494862000000005</c:v>
                </c:pt>
                <c:pt idx="116">
                  <c:v>0.61117445999999997</c:v>
                </c:pt>
                <c:pt idx="117">
                  <c:v>0.61790628000000003</c:v>
                </c:pt>
                <c:pt idx="118">
                  <c:v>0.62094667000000003</c:v>
                </c:pt>
                <c:pt idx="119">
                  <c:v>0.62416371999999998</c:v>
                </c:pt>
                <c:pt idx="120">
                  <c:v>0.63495124000000003</c:v>
                </c:pt>
                <c:pt idx="121">
                  <c:v>0.61493787</c:v>
                </c:pt>
                <c:pt idx="122">
                  <c:v>0.46016235999999999</c:v>
                </c:pt>
                <c:pt idx="123">
                  <c:v>0.60586357000000002</c:v>
                </c:pt>
                <c:pt idx="124">
                  <c:v>0.62653015999999995</c:v>
                </c:pt>
                <c:pt idx="125">
                  <c:v>0.6328956</c:v>
                </c:pt>
                <c:pt idx="126">
                  <c:v>0.63513118000000002</c:v>
                </c:pt>
                <c:pt idx="127">
                  <c:v>0.64610734999999997</c:v>
                </c:pt>
                <c:pt idx="128">
                  <c:v>0.64662098999999995</c:v>
                </c:pt>
                <c:pt idx="129">
                  <c:v>0.64662317000000002</c:v>
                </c:pt>
                <c:pt idx="130">
                  <c:v>0.64499065</c:v>
                </c:pt>
                <c:pt idx="131">
                  <c:v>0.64571149000000005</c:v>
                </c:pt>
                <c:pt idx="132">
                  <c:v>0.64959376000000002</c:v>
                </c:pt>
                <c:pt idx="133">
                  <c:v>0.64576710999999998</c:v>
                </c:pt>
                <c:pt idx="134">
                  <c:v>0.64568095000000003</c:v>
                </c:pt>
                <c:pt idx="135">
                  <c:v>0.64652065999999997</c:v>
                </c:pt>
                <c:pt idx="136">
                  <c:v>0.64322509000000005</c:v>
                </c:pt>
                <c:pt idx="137">
                  <c:v>0.64518257999999995</c:v>
                </c:pt>
                <c:pt idx="138">
                  <c:v>0.64868208000000005</c:v>
                </c:pt>
                <c:pt idx="139">
                  <c:v>0.65117396999999999</c:v>
                </c:pt>
                <c:pt idx="140">
                  <c:v>0.64767443000000002</c:v>
                </c:pt>
                <c:pt idx="141">
                  <c:v>0.64803431</c:v>
                </c:pt>
                <c:pt idx="142">
                  <c:v>0.65019358999999999</c:v>
                </c:pt>
                <c:pt idx="143">
                  <c:v>0.64696341000000002</c:v>
                </c:pt>
                <c:pt idx="144">
                  <c:v>0.64828949000000002</c:v>
                </c:pt>
                <c:pt idx="145">
                  <c:v>0.64639089000000005</c:v>
                </c:pt>
                <c:pt idx="146">
                  <c:v>0.64656210000000003</c:v>
                </c:pt>
                <c:pt idx="147">
                  <c:v>0.64518039999999999</c:v>
                </c:pt>
                <c:pt idx="148">
                  <c:v>0.6472753</c:v>
                </c:pt>
                <c:pt idx="149">
                  <c:v>0.63461645</c:v>
                </c:pt>
                <c:pt idx="150">
                  <c:v>0.63650088000000005</c:v>
                </c:pt>
                <c:pt idx="151">
                  <c:v>0.64101132000000005</c:v>
                </c:pt>
                <c:pt idx="152">
                  <c:v>0.66184589000000005</c:v>
                </c:pt>
                <c:pt idx="153">
                  <c:v>0.64842798999999995</c:v>
                </c:pt>
                <c:pt idx="154">
                  <c:v>0.63562191999999995</c:v>
                </c:pt>
                <c:pt idx="155">
                  <c:v>0.63518680000000005</c:v>
                </c:pt>
                <c:pt idx="156">
                  <c:v>0.65967025999999995</c:v>
                </c:pt>
                <c:pt idx="157">
                  <c:v>0.64950107000000001</c:v>
                </c:pt>
                <c:pt idx="158">
                  <c:v>0.65420889999999998</c:v>
                </c:pt>
                <c:pt idx="159">
                  <c:v>0.65748156999999996</c:v>
                </c:pt>
                <c:pt idx="160">
                  <c:v>0.63803198000000005</c:v>
                </c:pt>
                <c:pt idx="161">
                  <c:v>0.64507243999999997</c:v>
                </c:pt>
                <c:pt idx="162">
                  <c:v>0.66357655000000004</c:v>
                </c:pt>
                <c:pt idx="163">
                  <c:v>0.66682412999999996</c:v>
                </c:pt>
                <c:pt idx="164">
                  <c:v>0.66472595999999995</c:v>
                </c:pt>
                <c:pt idx="165">
                  <c:v>0.66632575999999999</c:v>
                </c:pt>
                <c:pt idx="166">
                  <c:v>0.65934092</c:v>
                </c:pt>
                <c:pt idx="167">
                  <c:v>0.64854794999999998</c:v>
                </c:pt>
                <c:pt idx="168">
                  <c:v>0.64981732000000003</c:v>
                </c:pt>
                <c:pt idx="169">
                  <c:v>0.66635630000000001</c:v>
                </c:pt>
                <c:pt idx="170">
                  <c:v>0.66237042999999995</c:v>
                </c:pt>
                <c:pt idx="171">
                  <c:v>0.66387863000000003</c:v>
                </c:pt>
                <c:pt idx="172">
                  <c:v>0.66464962999999999</c:v>
                </c:pt>
                <c:pt idx="173">
                  <c:v>0.65778365000000005</c:v>
                </c:pt>
                <c:pt idx="174">
                  <c:v>0.64591432999999998</c:v>
                </c:pt>
                <c:pt idx="175">
                  <c:v>0.63705159</c:v>
                </c:pt>
                <c:pt idx="176">
                  <c:v>0.65954267</c:v>
                </c:pt>
                <c:pt idx="177">
                  <c:v>0.65586323000000002</c:v>
                </c:pt>
                <c:pt idx="178">
                  <c:v>0.66191677000000004</c:v>
                </c:pt>
                <c:pt idx="179">
                  <c:v>0.66479138999999998</c:v>
                </c:pt>
                <c:pt idx="180">
                  <c:v>0.66235189000000005</c:v>
                </c:pt>
                <c:pt idx="181">
                  <c:v>0.65523617999999995</c:v>
                </c:pt>
                <c:pt idx="182">
                  <c:v>0.65306494000000004</c:v>
                </c:pt>
                <c:pt idx="183">
                  <c:v>0.64615314999999995</c:v>
                </c:pt>
                <c:pt idx="184">
                  <c:v>0.66590481999999995</c:v>
                </c:pt>
                <c:pt idx="185">
                  <c:v>0.67370103000000003</c:v>
                </c:pt>
                <c:pt idx="186">
                  <c:v>0.67010444000000002</c:v>
                </c:pt>
                <c:pt idx="187">
                  <c:v>0.66652206000000003</c:v>
                </c:pt>
                <c:pt idx="188">
                  <c:v>0.64969409</c:v>
                </c:pt>
                <c:pt idx="189">
                  <c:v>0.64811392000000001</c:v>
                </c:pt>
                <c:pt idx="190">
                  <c:v>0.65181411</c:v>
                </c:pt>
                <c:pt idx="191">
                  <c:v>0.66792775000000004</c:v>
                </c:pt>
                <c:pt idx="192">
                  <c:v>0.66233443999999997</c:v>
                </c:pt>
                <c:pt idx="193">
                  <c:v>0.66317524000000005</c:v>
                </c:pt>
                <c:pt idx="194">
                  <c:v>0.66961479000000002</c:v>
                </c:pt>
                <c:pt idx="195">
                  <c:v>0.66388844000000002</c:v>
                </c:pt>
                <c:pt idx="196">
                  <c:v>0.6599756</c:v>
                </c:pt>
                <c:pt idx="197">
                  <c:v>0.63986736</c:v>
                </c:pt>
                <c:pt idx="198">
                  <c:v>0.64063618</c:v>
                </c:pt>
                <c:pt idx="199">
                  <c:v>0.66890813000000005</c:v>
                </c:pt>
                <c:pt idx="200">
                  <c:v>0.66718509999999998</c:v>
                </c:pt>
                <c:pt idx="201">
                  <c:v>0.67456035999999997</c:v>
                </c:pt>
                <c:pt idx="202">
                  <c:v>0.67338914000000005</c:v>
                </c:pt>
                <c:pt idx="203">
                  <c:v>0.66593427000000005</c:v>
                </c:pt>
                <c:pt idx="204">
                  <c:v>0.67490061000000001</c:v>
                </c:pt>
                <c:pt idx="205">
                  <c:v>0.67453637</c:v>
                </c:pt>
                <c:pt idx="206">
                  <c:v>0.67443277000000001</c:v>
                </c:pt>
                <c:pt idx="207">
                  <c:v>0.64329815999999995</c:v>
                </c:pt>
                <c:pt idx="208">
                  <c:v>0.66120248000000004</c:v>
                </c:pt>
                <c:pt idx="209">
                  <c:v>0.66750352999999996</c:v>
                </c:pt>
                <c:pt idx="210">
                  <c:v>0.66290260000000001</c:v>
                </c:pt>
                <c:pt idx="211">
                  <c:v>0.66522979000000004</c:v>
                </c:pt>
                <c:pt idx="212">
                  <c:v>0.67163121000000003</c:v>
                </c:pt>
                <c:pt idx="213">
                  <c:v>0.67111975999999995</c:v>
                </c:pt>
                <c:pt idx="214">
                  <c:v>0.65385011999999998</c:v>
                </c:pt>
                <c:pt idx="215">
                  <c:v>0.64733309999999999</c:v>
                </c:pt>
                <c:pt idx="216">
                  <c:v>0.67306743000000002</c:v>
                </c:pt>
                <c:pt idx="217">
                  <c:v>0.66844901999999995</c:v>
                </c:pt>
                <c:pt idx="218">
                  <c:v>0.66792775000000004</c:v>
                </c:pt>
                <c:pt idx="219">
                  <c:v>0.68033579</c:v>
                </c:pt>
                <c:pt idx="220">
                  <c:v>0.68112097000000005</c:v>
                </c:pt>
                <c:pt idx="221">
                  <c:v>0.68229223000000006</c:v>
                </c:pt>
                <c:pt idx="222">
                  <c:v>0.68274480000000004</c:v>
                </c:pt>
                <c:pt idx="223">
                  <c:v>0.68648312</c:v>
                </c:pt>
                <c:pt idx="224">
                  <c:v>0.68585171</c:v>
                </c:pt>
                <c:pt idx="225">
                  <c:v>0.68131399000000004</c:v>
                </c:pt>
                <c:pt idx="226">
                  <c:v>0.67640880000000003</c:v>
                </c:pt>
                <c:pt idx="227">
                  <c:v>0.68278623999999999</c:v>
                </c:pt>
                <c:pt idx="228">
                  <c:v>0.67688972999999997</c:v>
                </c:pt>
                <c:pt idx="229">
                  <c:v>0.65920350999999999</c:v>
                </c:pt>
                <c:pt idx="230">
                  <c:v>0.68728248000000003</c:v>
                </c:pt>
                <c:pt idx="231">
                  <c:v>0.69453120999999995</c:v>
                </c:pt>
                <c:pt idx="232">
                  <c:v>0.69318550000000001</c:v>
                </c:pt>
                <c:pt idx="233">
                  <c:v>0.69905907</c:v>
                </c:pt>
                <c:pt idx="234">
                  <c:v>0.69724116999999997</c:v>
                </c:pt>
                <c:pt idx="235">
                  <c:v>0.69344941000000004</c:v>
                </c:pt>
                <c:pt idx="236">
                  <c:v>0.69647561999999996</c:v>
                </c:pt>
                <c:pt idx="237">
                  <c:v>0.68875686999999997</c:v>
                </c:pt>
                <c:pt idx="238">
                  <c:v>0.68962820000000002</c:v>
                </c:pt>
                <c:pt idx="239">
                  <c:v>0.69005022999999999</c:v>
                </c:pt>
                <c:pt idx="240">
                  <c:v>0.68143613000000003</c:v>
                </c:pt>
                <c:pt idx="241">
                  <c:v>0.66110215000000006</c:v>
                </c:pt>
                <c:pt idx="242">
                  <c:v>0.68100318999999998</c:v>
                </c:pt>
                <c:pt idx="243">
                  <c:v>0.66158961000000005</c:v>
                </c:pt>
                <c:pt idx="244">
                  <c:v>0.68532170999999997</c:v>
                </c:pt>
                <c:pt idx="245">
                  <c:v>0.69243304000000006</c:v>
                </c:pt>
                <c:pt idx="246">
                  <c:v>0.69226509999999997</c:v>
                </c:pt>
                <c:pt idx="247">
                  <c:v>0.69178961999999999</c:v>
                </c:pt>
                <c:pt idx="248">
                  <c:v>0.69155734000000002</c:v>
                </c:pt>
                <c:pt idx="249">
                  <c:v>0.69142102000000005</c:v>
                </c:pt>
                <c:pt idx="250">
                  <c:v>0.69178634999999999</c:v>
                </c:pt>
                <c:pt idx="251">
                  <c:v>0.69003387000000005</c:v>
                </c:pt>
                <c:pt idx="252">
                  <c:v>0.68590731999999999</c:v>
                </c:pt>
                <c:pt idx="253">
                  <c:v>0.68734245000000005</c:v>
                </c:pt>
                <c:pt idx="254">
                  <c:v>0.69546688000000001</c:v>
                </c:pt>
                <c:pt idx="255">
                  <c:v>0.70143204999999997</c:v>
                </c:pt>
                <c:pt idx="256">
                  <c:v>0.69454210999999999</c:v>
                </c:pt>
                <c:pt idx="257">
                  <c:v>0.69267732000000004</c:v>
                </c:pt>
                <c:pt idx="258">
                  <c:v>0.69050825000000005</c:v>
                </c:pt>
                <c:pt idx="259">
                  <c:v>0.69205024999999998</c:v>
                </c:pt>
                <c:pt idx="260">
                  <c:v>0.68643295999999998</c:v>
                </c:pt>
                <c:pt idx="261">
                  <c:v>0.70208746</c:v>
                </c:pt>
                <c:pt idx="262">
                  <c:v>0.70200348999999995</c:v>
                </c:pt>
                <c:pt idx="263">
                  <c:v>0.70192606000000002</c:v>
                </c:pt>
                <c:pt idx="264">
                  <c:v>0.70471240000000002</c:v>
                </c:pt>
                <c:pt idx="265">
                  <c:v>0.70122812999999995</c:v>
                </c:pt>
                <c:pt idx="266">
                  <c:v>0.70240698000000001</c:v>
                </c:pt>
                <c:pt idx="267">
                  <c:v>0.70747906000000005</c:v>
                </c:pt>
                <c:pt idx="268">
                  <c:v>0.71266015000000005</c:v>
                </c:pt>
                <c:pt idx="269">
                  <c:v>0.7131651</c:v>
                </c:pt>
                <c:pt idx="270">
                  <c:v>0.71517058</c:v>
                </c:pt>
                <c:pt idx="271">
                  <c:v>0.71661770000000002</c:v>
                </c:pt>
                <c:pt idx="272">
                  <c:v>0.71975515000000001</c:v>
                </c:pt>
                <c:pt idx="273">
                  <c:v>0.71466675000000002</c:v>
                </c:pt>
                <c:pt idx="274">
                  <c:v>0.71726438999999997</c:v>
                </c:pt>
                <c:pt idx="275">
                  <c:v>0.70625658000000002</c:v>
                </c:pt>
                <c:pt idx="276">
                  <c:v>0.71584778999999998</c:v>
                </c:pt>
                <c:pt idx="277">
                  <c:v>0.72005286000000002</c:v>
                </c:pt>
                <c:pt idx="278">
                  <c:v>0.72078569000000003</c:v>
                </c:pt>
                <c:pt idx="279">
                  <c:v>0.71718804999999997</c:v>
                </c:pt>
                <c:pt idx="280">
                  <c:v>0.71611714999999998</c:v>
                </c:pt>
                <c:pt idx="281">
                  <c:v>0.71791324999999995</c:v>
                </c:pt>
                <c:pt idx="282">
                  <c:v>0.71262961000000002</c:v>
                </c:pt>
                <c:pt idx="283">
                  <c:v>0.72093399999999996</c:v>
                </c:pt>
                <c:pt idx="284">
                  <c:v>0.72220883000000002</c:v>
                </c:pt>
                <c:pt idx="285">
                  <c:v>0.7225916</c:v>
                </c:pt>
                <c:pt idx="286">
                  <c:v>0.71951522999999995</c:v>
                </c:pt>
                <c:pt idx="287">
                  <c:v>0.71422836000000001</c:v>
                </c:pt>
                <c:pt idx="288">
                  <c:v>0.71507679000000002</c:v>
                </c:pt>
                <c:pt idx="289">
                  <c:v>0.68613197000000004</c:v>
                </c:pt>
                <c:pt idx="290">
                  <c:v>0.69754651000000001</c:v>
                </c:pt>
                <c:pt idx="291">
                  <c:v>0.69063801999999996</c:v>
                </c:pt>
                <c:pt idx="292">
                  <c:v>0.68621485000000004</c:v>
                </c:pt>
                <c:pt idx="293">
                  <c:v>0.70787056000000004</c:v>
                </c:pt>
                <c:pt idx="294">
                  <c:v>0.71727311000000005</c:v>
                </c:pt>
                <c:pt idx="295">
                  <c:v>0.72260033000000001</c:v>
                </c:pt>
                <c:pt idx="296">
                  <c:v>0.72615982000000001</c:v>
                </c:pt>
                <c:pt idx="297">
                  <c:v>0.72853062999999996</c:v>
                </c:pt>
                <c:pt idx="298">
                  <c:v>0.72874437000000003</c:v>
                </c:pt>
                <c:pt idx="299">
                  <c:v>0.73449366000000005</c:v>
                </c:pt>
                <c:pt idx="300">
                  <c:v>0.73386657</c:v>
                </c:pt>
                <c:pt idx="301">
                  <c:v>0.73632246999999995</c:v>
                </c:pt>
                <c:pt idx="302">
                  <c:v>0.73350888000000003</c:v>
                </c:pt>
                <c:pt idx="303">
                  <c:v>0.73227766999999999</c:v>
                </c:pt>
                <c:pt idx="304">
                  <c:v>0.73359065999999995</c:v>
                </c:pt>
                <c:pt idx="305">
                  <c:v>0.73370299000000005</c:v>
                </c:pt>
                <c:pt idx="306">
                  <c:v>0.73370080999999998</c:v>
                </c:pt>
                <c:pt idx="307">
                  <c:v>0.73472267000000002</c:v>
                </c:pt>
                <c:pt idx="308">
                  <c:v>0.72740846999999997</c:v>
                </c:pt>
                <c:pt idx="309">
                  <c:v>0.73115116000000002</c:v>
                </c:pt>
                <c:pt idx="310">
                  <c:v>0.73510544</c:v>
                </c:pt>
                <c:pt idx="311">
                  <c:v>0.73335510999999998</c:v>
                </c:pt>
                <c:pt idx="312">
                  <c:v>0.72747390999999995</c:v>
                </c:pt>
                <c:pt idx="313">
                  <c:v>0.73080655000000005</c:v>
                </c:pt>
                <c:pt idx="314">
                  <c:v>0.72611402000000003</c:v>
                </c:pt>
                <c:pt idx="315">
                  <c:v>0.72403329999999999</c:v>
                </c:pt>
                <c:pt idx="316">
                  <c:v>0.72624924999999996</c:v>
                </c:pt>
                <c:pt idx="317">
                  <c:v>0.72123062999999998</c:v>
                </c:pt>
                <c:pt idx="318">
                  <c:v>0.72220229000000002</c:v>
                </c:pt>
                <c:pt idx="319">
                  <c:v>0.72178025000000001</c:v>
                </c:pt>
                <c:pt idx="320">
                  <c:v>0.72025788000000002</c:v>
                </c:pt>
                <c:pt idx="321">
                  <c:v>0.72207142000000002</c:v>
                </c:pt>
                <c:pt idx="322">
                  <c:v>0.71792632999999995</c:v>
                </c:pt>
                <c:pt idx="323">
                  <c:v>0.72036148</c:v>
                </c:pt>
                <c:pt idx="324">
                  <c:v>0.72127752000000001</c:v>
                </c:pt>
                <c:pt idx="325">
                  <c:v>0.71863518000000004</c:v>
                </c:pt>
                <c:pt idx="326">
                  <c:v>0.71432105999999995</c:v>
                </c:pt>
                <c:pt idx="327">
                  <c:v>0.71305713999999998</c:v>
                </c:pt>
                <c:pt idx="328">
                  <c:v>0.71156090000000005</c:v>
                </c:pt>
                <c:pt idx="329">
                  <c:v>0.71247039999999995</c:v>
                </c:pt>
                <c:pt idx="330">
                  <c:v>0.69586928000000003</c:v>
                </c:pt>
                <c:pt idx="331">
                  <c:v>0.70240044000000001</c:v>
                </c:pt>
                <c:pt idx="332">
                  <c:v>0.70349972999999999</c:v>
                </c:pt>
                <c:pt idx="333">
                  <c:v>0.70528491999999998</c:v>
                </c:pt>
                <c:pt idx="334">
                  <c:v>0.70173085999999996</c:v>
                </c:pt>
                <c:pt idx="335">
                  <c:v>0.70263604000000002</c:v>
                </c:pt>
                <c:pt idx="336">
                  <c:v>0.70131646000000003</c:v>
                </c:pt>
                <c:pt idx="337">
                  <c:v>0.70208419</c:v>
                </c:pt>
                <c:pt idx="338">
                  <c:v>0.70545831999999997</c:v>
                </c:pt>
                <c:pt idx="339">
                  <c:v>0.70204275000000005</c:v>
                </c:pt>
                <c:pt idx="340">
                  <c:v>0.70360442000000001</c:v>
                </c:pt>
                <c:pt idx="341">
                  <c:v>0.70310932000000004</c:v>
                </c:pt>
                <c:pt idx="342">
                  <c:v>0.70430453999999998</c:v>
                </c:pt>
                <c:pt idx="343">
                  <c:v>0.70126084</c:v>
                </c:pt>
                <c:pt idx="344">
                  <c:v>0.71027298999999999</c:v>
                </c:pt>
                <c:pt idx="345">
                  <c:v>0.71452280000000001</c:v>
                </c:pt>
                <c:pt idx="346">
                  <c:v>0.71735817000000002</c:v>
                </c:pt>
                <c:pt idx="347">
                  <c:v>0.71119339000000004</c:v>
                </c:pt>
                <c:pt idx="348">
                  <c:v>0.70636672</c:v>
                </c:pt>
                <c:pt idx="349">
                  <c:v>0.70670151000000003</c:v>
                </c:pt>
                <c:pt idx="350">
                  <c:v>0.68557906999999996</c:v>
                </c:pt>
                <c:pt idx="351">
                  <c:v>0.70322273999999996</c:v>
                </c:pt>
                <c:pt idx="352">
                  <c:v>0.7099491</c:v>
                </c:pt>
                <c:pt idx="353">
                  <c:v>0.70007870999999999</c:v>
                </c:pt>
                <c:pt idx="354">
                  <c:v>0.66203564000000004</c:v>
                </c:pt>
                <c:pt idx="355">
                  <c:v>0.70644960000000001</c:v>
                </c:pt>
                <c:pt idx="356">
                  <c:v>0.70236772999999997</c:v>
                </c:pt>
                <c:pt idx="357">
                  <c:v>0.71138531999999999</c:v>
                </c:pt>
                <c:pt idx="358">
                  <c:v>0.71616513999999998</c:v>
                </c:pt>
                <c:pt idx="359">
                  <c:v>0.71027735000000003</c:v>
                </c:pt>
                <c:pt idx="360">
                  <c:v>0.68867290000000003</c:v>
                </c:pt>
                <c:pt idx="361">
                  <c:v>0.68322353999999996</c:v>
                </c:pt>
                <c:pt idx="362">
                  <c:v>0.69302083000000003</c:v>
                </c:pt>
                <c:pt idx="363">
                  <c:v>0.68642749999999997</c:v>
                </c:pt>
                <c:pt idx="364">
                  <c:v>0.69846582999999995</c:v>
                </c:pt>
                <c:pt idx="365">
                  <c:v>0.69412662000000003</c:v>
                </c:pt>
                <c:pt idx="366">
                  <c:v>0.70447029999999999</c:v>
                </c:pt>
                <c:pt idx="367">
                  <c:v>0.69867957000000003</c:v>
                </c:pt>
                <c:pt idx="368">
                  <c:v>0.70890001000000002</c:v>
                </c:pt>
                <c:pt idx="369">
                  <c:v>0.70276908000000005</c:v>
                </c:pt>
                <c:pt idx="370">
                  <c:v>0.69789984000000005</c:v>
                </c:pt>
                <c:pt idx="371">
                  <c:v>0.70135681000000005</c:v>
                </c:pt>
                <c:pt idx="372">
                  <c:v>0.70037861000000001</c:v>
                </c:pt>
                <c:pt idx="373">
                  <c:v>0.69439598000000002</c:v>
                </c:pt>
                <c:pt idx="374">
                  <c:v>0.68188327999999998</c:v>
                </c:pt>
                <c:pt idx="375">
                  <c:v>0.66108469999999997</c:v>
                </c:pt>
                <c:pt idx="376">
                  <c:v>0.69560646999999998</c:v>
                </c:pt>
                <c:pt idx="377">
                  <c:v>0.70604829000000002</c:v>
                </c:pt>
                <c:pt idx="378">
                  <c:v>0.70007216999999999</c:v>
                </c:pt>
                <c:pt idx="379">
                  <c:v>0.70228047999999998</c:v>
                </c:pt>
                <c:pt idx="380">
                  <c:v>0.69846801000000003</c:v>
                </c:pt>
                <c:pt idx="381">
                  <c:v>0.70815300000000003</c:v>
                </c:pt>
                <c:pt idx="382">
                  <c:v>0.71264161000000004</c:v>
                </c:pt>
                <c:pt idx="383">
                  <c:v>0.70693706999999995</c:v>
                </c:pt>
                <c:pt idx="384">
                  <c:v>0.71012576999999999</c:v>
                </c:pt>
                <c:pt idx="385">
                  <c:v>0.70797197999999995</c:v>
                </c:pt>
                <c:pt idx="386">
                  <c:v>0.71025881000000002</c:v>
                </c:pt>
                <c:pt idx="387">
                  <c:v>0.71231663000000001</c:v>
                </c:pt>
                <c:pt idx="388">
                  <c:v>0.71682489999999999</c:v>
                </c:pt>
                <c:pt idx="389">
                  <c:v>0.70690871</c:v>
                </c:pt>
                <c:pt idx="390">
                  <c:v>0.71982493999999997</c:v>
                </c:pt>
                <c:pt idx="391">
                  <c:v>0.71132424999999999</c:v>
                </c:pt>
                <c:pt idx="392">
                  <c:v>0.72516526000000003</c:v>
                </c:pt>
                <c:pt idx="393">
                  <c:v>0.73263317999999999</c:v>
                </c:pt>
                <c:pt idx="394">
                  <c:v>0.76568170999999996</c:v>
                </c:pt>
                <c:pt idx="395">
                  <c:v>0.73686991999999996</c:v>
                </c:pt>
                <c:pt idx="396">
                  <c:v>0.71179208999999999</c:v>
                </c:pt>
                <c:pt idx="397">
                  <c:v>0.71394482999999997</c:v>
                </c:pt>
                <c:pt idx="398">
                  <c:v>0.70866773000000005</c:v>
                </c:pt>
                <c:pt idx="399">
                  <c:v>0.71884238</c:v>
                </c:pt>
                <c:pt idx="400">
                  <c:v>0.72017063999999997</c:v>
                </c:pt>
                <c:pt idx="401">
                  <c:v>0.72664620000000002</c:v>
                </c:pt>
                <c:pt idx="402">
                  <c:v>0.72042364000000003</c:v>
                </c:pt>
                <c:pt idx="403">
                  <c:v>0.72048688999999999</c:v>
                </c:pt>
                <c:pt idx="404">
                  <c:v>0.72057740000000003</c:v>
                </c:pt>
                <c:pt idx="405">
                  <c:v>0.72335278999999997</c:v>
                </c:pt>
                <c:pt idx="406">
                  <c:v>0.76314183000000002</c:v>
                </c:pt>
                <c:pt idx="407">
                  <c:v>0.73684700999999997</c:v>
                </c:pt>
                <c:pt idx="408">
                  <c:v>0.73971509999999996</c:v>
                </c:pt>
                <c:pt idx="409">
                  <c:v>0.73708801999999995</c:v>
                </c:pt>
                <c:pt idx="410">
                  <c:v>0.74055152999999996</c:v>
                </c:pt>
                <c:pt idx="411">
                  <c:v>0.74039449000000002</c:v>
                </c:pt>
                <c:pt idx="412">
                  <c:v>0.73938903</c:v>
                </c:pt>
                <c:pt idx="413">
                  <c:v>0.73832903999999999</c:v>
                </c:pt>
                <c:pt idx="414">
                  <c:v>0.73645879000000003</c:v>
                </c:pt>
                <c:pt idx="415">
                  <c:v>0.74002153000000004</c:v>
                </c:pt>
                <c:pt idx="416">
                  <c:v>0.74332474000000004</c:v>
                </c:pt>
                <c:pt idx="417">
                  <c:v>0.73549257999999995</c:v>
                </c:pt>
                <c:pt idx="418">
                  <c:v>0.73820036</c:v>
                </c:pt>
                <c:pt idx="419">
                  <c:v>0.73532463999999997</c:v>
                </c:pt>
                <c:pt idx="420">
                  <c:v>0.73808149000000001</c:v>
                </c:pt>
                <c:pt idx="421">
                  <c:v>0.73740426999999997</c:v>
                </c:pt>
                <c:pt idx="422">
                  <c:v>0.73345326</c:v>
                </c:pt>
                <c:pt idx="423">
                  <c:v>0.73889720000000003</c:v>
                </c:pt>
                <c:pt idx="424">
                  <c:v>0.73474883999999996</c:v>
                </c:pt>
                <c:pt idx="425">
                  <c:v>0.73329949000000005</c:v>
                </c:pt>
                <c:pt idx="426">
                  <c:v>0.72769200999999994</c:v>
                </c:pt>
                <c:pt idx="427">
                  <c:v>0.7236418</c:v>
                </c:pt>
                <c:pt idx="428">
                  <c:v>0.72154251999999997</c:v>
                </c:pt>
                <c:pt idx="429">
                  <c:v>0.71898633000000001</c:v>
                </c:pt>
                <c:pt idx="430">
                  <c:v>0.71946942999999997</c:v>
                </c:pt>
                <c:pt idx="431">
                  <c:v>0.71953813</c:v>
                </c:pt>
                <c:pt idx="432">
                  <c:v>0.71796886999999998</c:v>
                </c:pt>
                <c:pt idx="433">
                  <c:v>0.71992745000000002</c:v>
                </c:pt>
                <c:pt idx="434">
                  <c:v>0.71044529000000001</c:v>
                </c:pt>
                <c:pt idx="435">
                  <c:v>0.70993929</c:v>
                </c:pt>
                <c:pt idx="436">
                  <c:v>0.70963067000000002</c:v>
                </c:pt>
                <c:pt idx="437">
                  <c:v>0.70739836</c:v>
                </c:pt>
                <c:pt idx="438">
                  <c:v>0.70759901999999997</c:v>
                </c:pt>
                <c:pt idx="439">
                  <c:v>0.70922390000000002</c:v>
                </c:pt>
                <c:pt idx="440">
                  <c:v>0.70309951000000004</c:v>
                </c:pt>
                <c:pt idx="441">
                  <c:v>0.70319001999999997</c:v>
                </c:pt>
                <c:pt idx="442">
                  <c:v>0.7011387</c:v>
                </c:pt>
                <c:pt idx="443">
                  <c:v>0.70091406000000001</c:v>
                </c:pt>
                <c:pt idx="444">
                  <c:v>0.70397628999999995</c:v>
                </c:pt>
                <c:pt idx="445">
                  <c:v>0.70675494999999999</c:v>
                </c:pt>
                <c:pt idx="446">
                  <c:v>0.70460224999999999</c:v>
                </c:pt>
                <c:pt idx="447">
                  <c:v>0.70597085999999998</c:v>
                </c:pt>
                <c:pt idx="448">
                  <c:v>0.71054779999999995</c:v>
                </c:pt>
                <c:pt idx="449">
                  <c:v>0.70578764999999999</c:v>
                </c:pt>
                <c:pt idx="450">
                  <c:v>0.70209290999999996</c:v>
                </c:pt>
                <c:pt idx="451">
                  <c:v>0.70636781000000004</c:v>
                </c:pt>
                <c:pt idx="452">
                  <c:v>0.69758249999999999</c:v>
                </c:pt>
                <c:pt idx="453">
                  <c:v>0.66310435000000001</c:v>
                </c:pt>
                <c:pt idx="454">
                  <c:v>0.65695267000000002</c:v>
                </c:pt>
                <c:pt idx="455">
                  <c:v>0.66166267999999995</c:v>
                </c:pt>
                <c:pt idx="456">
                  <c:v>0.65042259999999996</c:v>
                </c:pt>
                <c:pt idx="457">
                  <c:v>0.64632763999999998</c:v>
                </c:pt>
                <c:pt idx="458">
                  <c:v>0.65714024000000004</c:v>
                </c:pt>
                <c:pt idx="459">
                  <c:v>0.63795237000000005</c:v>
                </c:pt>
                <c:pt idx="460">
                  <c:v>0.64736691000000002</c:v>
                </c:pt>
                <c:pt idx="461">
                  <c:v>0.66055030999999997</c:v>
                </c:pt>
                <c:pt idx="462">
                  <c:v>0.67925835000000001</c:v>
                </c:pt>
                <c:pt idx="463">
                  <c:v>0.68426717000000004</c:v>
                </c:pt>
                <c:pt idx="464">
                  <c:v>0.68647767000000004</c:v>
                </c:pt>
                <c:pt idx="465">
                  <c:v>0.68466194000000002</c:v>
                </c:pt>
                <c:pt idx="466">
                  <c:v>0.67898354000000005</c:v>
                </c:pt>
                <c:pt idx="467">
                  <c:v>0.68064440999999998</c:v>
                </c:pt>
                <c:pt idx="468">
                  <c:v>0.69727715000000001</c:v>
                </c:pt>
                <c:pt idx="469">
                  <c:v>0.70272219000000002</c:v>
                </c:pt>
                <c:pt idx="470">
                  <c:v>0.70395448000000005</c:v>
                </c:pt>
                <c:pt idx="471">
                  <c:v>0.70546158999999997</c:v>
                </c:pt>
                <c:pt idx="472">
                  <c:v>0.70495012999999995</c:v>
                </c:pt>
                <c:pt idx="473">
                  <c:v>0.69923683000000003</c:v>
                </c:pt>
                <c:pt idx="474">
                  <c:v>0.70140369999999996</c:v>
                </c:pt>
                <c:pt idx="475">
                  <c:v>0.69988132999999997</c:v>
                </c:pt>
                <c:pt idx="476">
                  <c:v>0.69998711000000002</c:v>
                </c:pt>
                <c:pt idx="477">
                  <c:v>0.70886729999999998</c:v>
                </c:pt>
                <c:pt idx="478">
                  <c:v>0.70852705000000005</c:v>
                </c:pt>
                <c:pt idx="479">
                  <c:v>0.70992946999999995</c:v>
                </c:pt>
                <c:pt idx="480">
                  <c:v>0.71478779999999997</c:v>
                </c:pt>
                <c:pt idx="481">
                  <c:v>0.71516402999999995</c:v>
                </c:pt>
                <c:pt idx="482">
                  <c:v>0.71860791000000002</c:v>
                </c:pt>
                <c:pt idx="483">
                  <c:v>0.71421855000000001</c:v>
                </c:pt>
                <c:pt idx="484">
                  <c:v>0.71159797000000002</c:v>
                </c:pt>
                <c:pt idx="485">
                  <c:v>0.70904177999999995</c:v>
                </c:pt>
                <c:pt idx="486">
                  <c:v>0.70586072</c:v>
                </c:pt>
                <c:pt idx="487">
                  <c:v>0.70398282999999995</c:v>
                </c:pt>
                <c:pt idx="488">
                  <c:v>0.70818135999999998</c:v>
                </c:pt>
                <c:pt idx="489">
                  <c:v>0.70859793999999998</c:v>
                </c:pt>
                <c:pt idx="490">
                  <c:v>0.71070701999999997</c:v>
                </c:pt>
                <c:pt idx="491">
                  <c:v>0.71134279</c:v>
                </c:pt>
                <c:pt idx="492">
                  <c:v>0.70666006999999997</c:v>
                </c:pt>
                <c:pt idx="493">
                  <c:v>0.67743935</c:v>
                </c:pt>
                <c:pt idx="494">
                  <c:v>0.65967461999999999</c:v>
                </c:pt>
                <c:pt idx="495">
                  <c:v>0.65641722000000002</c:v>
                </c:pt>
                <c:pt idx="496">
                  <c:v>0.65491337999999999</c:v>
                </c:pt>
                <c:pt idx="497">
                  <c:v>0.64460351000000005</c:v>
                </c:pt>
                <c:pt idx="498">
                  <c:v>0.64042352999999996</c:v>
                </c:pt>
                <c:pt idx="499">
                  <c:v>0.64686199</c:v>
                </c:pt>
                <c:pt idx="500">
                  <c:v>0.65494828000000005</c:v>
                </c:pt>
                <c:pt idx="501">
                  <c:v>0.65420889999999998</c:v>
                </c:pt>
                <c:pt idx="502">
                  <c:v>0.65541066000000003</c:v>
                </c:pt>
                <c:pt idx="503">
                  <c:v>0.65592974999999998</c:v>
                </c:pt>
                <c:pt idx="504">
                  <c:v>0.65959283000000002</c:v>
                </c:pt>
                <c:pt idx="505">
                  <c:v>0.66649261000000004</c:v>
                </c:pt>
                <c:pt idx="506">
                  <c:v>0.65636815000000004</c:v>
                </c:pt>
                <c:pt idx="507">
                  <c:v>0.66036927999999995</c:v>
                </c:pt>
                <c:pt idx="508">
                  <c:v>0.65863426000000003</c:v>
                </c:pt>
                <c:pt idx="509">
                  <c:v>0.6547269</c:v>
                </c:pt>
                <c:pt idx="510">
                  <c:v>0.64577474000000001</c:v>
                </c:pt>
                <c:pt idx="511">
                  <c:v>0.66055794000000001</c:v>
                </c:pt>
                <c:pt idx="512">
                  <c:v>0.64598085000000005</c:v>
                </c:pt>
                <c:pt idx="513">
                  <c:v>0.63877790000000001</c:v>
                </c:pt>
                <c:pt idx="514">
                  <c:v>0.63523587000000004</c:v>
                </c:pt>
                <c:pt idx="515">
                  <c:v>0.64928732</c:v>
                </c:pt>
                <c:pt idx="516">
                  <c:v>0.65932455999999995</c:v>
                </c:pt>
                <c:pt idx="517">
                  <c:v>0.65791014999999997</c:v>
                </c:pt>
                <c:pt idx="518">
                  <c:v>0.6606474</c:v>
                </c:pt>
                <c:pt idx="519">
                  <c:v>0.65809118</c:v>
                </c:pt>
                <c:pt idx="520">
                  <c:v>0.66884597000000001</c:v>
                </c:pt>
                <c:pt idx="521">
                  <c:v>0.67302817000000004</c:v>
                </c:pt>
                <c:pt idx="522">
                  <c:v>0.66139550000000003</c:v>
                </c:pt>
                <c:pt idx="523">
                  <c:v>0.66004213</c:v>
                </c:pt>
                <c:pt idx="524">
                  <c:v>0.66761148999999997</c:v>
                </c:pt>
                <c:pt idx="525">
                  <c:v>0.66821783000000001</c:v>
                </c:pt>
                <c:pt idx="526">
                  <c:v>0.66592554000000004</c:v>
                </c:pt>
                <c:pt idx="527">
                  <c:v>0.66706186999999995</c:v>
                </c:pt>
                <c:pt idx="528">
                  <c:v>0.66372595000000001</c:v>
                </c:pt>
                <c:pt idx="529">
                  <c:v>0.67293548000000003</c:v>
                </c:pt>
                <c:pt idx="530">
                  <c:v>0.67625831000000003</c:v>
                </c:pt>
                <c:pt idx="531">
                  <c:v>0.67081873000000003</c:v>
                </c:pt>
                <c:pt idx="532">
                  <c:v>0.67574248999999997</c:v>
                </c:pt>
                <c:pt idx="533">
                  <c:v>0.67926162000000001</c:v>
                </c:pt>
                <c:pt idx="534">
                  <c:v>0.68082324999999999</c:v>
                </c:pt>
                <c:pt idx="535">
                  <c:v>0.67375883000000003</c:v>
                </c:pt>
                <c:pt idx="536">
                  <c:v>0.68036196000000004</c:v>
                </c:pt>
                <c:pt idx="537">
                  <c:v>0.67720053000000002</c:v>
                </c:pt>
                <c:pt idx="538">
                  <c:v>0.67660836999999996</c:v>
                </c:pt>
                <c:pt idx="539">
                  <c:v>0.67453746000000003</c:v>
                </c:pt>
                <c:pt idx="540">
                  <c:v>0.67389622999999998</c:v>
                </c:pt>
                <c:pt idx="541">
                  <c:v>0.68465867000000002</c:v>
                </c:pt>
                <c:pt idx="542">
                  <c:v>0.68933484</c:v>
                </c:pt>
                <c:pt idx="543">
                  <c:v>0.69209388000000005</c:v>
                </c:pt>
                <c:pt idx="544">
                  <c:v>0.69391614999999995</c:v>
                </c:pt>
                <c:pt idx="545">
                  <c:v>0.68652020000000002</c:v>
                </c:pt>
                <c:pt idx="546">
                  <c:v>0.67775669000000005</c:v>
                </c:pt>
                <c:pt idx="547">
                  <c:v>0.68538496000000004</c:v>
                </c:pt>
                <c:pt idx="548">
                  <c:v>0.68916798999999995</c:v>
                </c:pt>
                <c:pt idx="549">
                  <c:v>0.68516467000000003</c:v>
                </c:pt>
                <c:pt idx="550">
                  <c:v>0.68671976000000001</c:v>
                </c:pt>
                <c:pt idx="551">
                  <c:v>0.68900114000000001</c:v>
                </c:pt>
                <c:pt idx="552">
                  <c:v>0.68639587999999996</c:v>
                </c:pt>
                <c:pt idx="553">
                  <c:v>0.68894661999999995</c:v>
                </c:pt>
                <c:pt idx="554">
                  <c:v>0.68858673999999997</c:v>
                </c:pt>
                <c:pt idx="555">
                  <c:v>0.68292145999999998</c:v>
                </c:pt>
                <c:pt idx="556">
                  <c:v>0.68255286999999998</c:v>
                </c:pt>
                <c:pt idx="557">
                  <c:v>0.67809149000000002</c:v>
                </c:pt>
                <c:pt idx="558">
                  <c:v>0.68437731000000002</c:v>
                </c:pt>
                <c:pt idx="559">
                  <c:v>0.68866961999999998</c:v>
                </c:pt>
                <c:pt idx="560">
                  <c:v>0.68380370000000001</c:v>
                </c:pt>
                <c:pt idx="561">
                  <c:v>0.67773925000000002</c:v>
                </c:pt>
                <c:pt idx="562">
                  <c:v>0.68553326999999997</c:v>
                </c:pt>
                <c:pt idx="563">
                  <c:v>0.67876652000000004</c:v>
                </c:pt>
                <c:pt idx="564">
                  <c:v>0.69030758999999997</c:v>
                </c:pt>
                <c:pt idx="565">
                  <c:v>0.69023997999999998</c:v>
                </c:pt>
                <c:pt idx="566">
                  <c:v>0.68525628000000005</c:v>
                </c:pt>
                <c:pt idx="567">
                  <c:v>0.69710485</c:v>
                </c:pt>
                <c:pt idx="568">
                  <c:v>0.70019648999999995</c:v>
                </c:pt>
                <c:pt idx="569">
                  <c:v>0.71361657999999994</c:v>
                </c:pt>
                <c:pt idx="570">
                  <c:v>0.70734819999999998</c:v>
                </c:pt>
                <c:pt idx="571">
                  <c:v>0.70278653000000002</c:v>
                </c:pt>
                <c:pt idx="572">
                  <c:v>0.70180282999999999</c:v>
                </c:pt>
                <c:pt idx="573">
                  <c:v>0.70122921999999999</c:v>
                </c:pt>
                <c:pt idx="574">
                  <c:v>0.69562718999999995</c:v>
                </c:pt>
                <c:pt idx="575">
                  <c:v>0.69598161000000003</c:v>
                </c:pt>
                <c:pt idx="576">
                  <c:v>0.69476457999999996</c:v>
                </c:pt>
                <c:pt idx="577">
                  <c:v>0.69883114999999996</c:v>
                </c:pt>
                <c:pt idx="578">
                  <c:v>0.70879749999999997</c:v>
                </c:pt>
                <c:pt idx="579">
                  <c:v>0.70475710999999996</c:v>
                </c:pt>
                <c:pt idx="580">
                  <c:v>0.70334706000000002</c:v>
                </c:pt>
                <c:pt idx="581">
                  <c:v>0.70197949999999998</c:v>
                </c:pt>
                <c:pt idx="582">
                  <c:v>0.70670697000000005</c:v>
                </c:pt>
                <c:pt idx="583">
                  <c:v>0.70739836</c:v>
                </c:pt>
                <c:pt idx="584">
                  <c:v>0.71900923000000005</c:v>
                </c:pt>
                <c:pt idx="585">
                  <c:v>0.70875606000000002</c:v>
                </c:pt>
                <c:pt idx="586">
                  <c:v>0.71198183999999998</c:v>
                </c:pt>
                <c:pt idx="587">
                  <c:v>0.71869516</c:v>
                </c:pt>
                <c:pt idx="588">
                  <c:v>0.72051197</c:v>
                </c:pt>
                <c:pt idx="589">
                  <c:v>0.71143657999999999</c:v>
                </c:pt>
                <c:pt idx="590">
                  <c:v>0.69979736000000003</c:v>
                </c:pt>
                <c:pt idx="591">
                  <c:v>0.67148072000000003</c:v>
                </c:pt>
                <c:pt idx="592">
                  <c:v>0.68659762999999996</c:v>
                </c:pt>
                <c:pt idx="593">
                  <c:v>0.70872988999999997</c:v>
                </c:pt>
                <c:pt idx="594">
                  <c:v>0.70937439000000002</c:v>
                </c:pt>
                <c:pt idx="595">
                  <c:v>0.71808337</c:v>
                </c:pt>
                <c:pt idx="596">
                  <c:v>0.72368432999999999</c:v>
                </c:pt>
                <c:pt idx="597">
                  <c:v>0.72287513999999997</c:v>
                </c:pt>
                <c:pt idx="598">
                  <c:v>0.70668624999999996</c:v>
                </c:pt>
                <c:pt idx="599">
                  <c:v>0.71100691000000005</c:v>
                </c:pt>
                <c:pt idx="600">
                  <c:v>0.71119993000000004</c:v>
                </c:pt>
                <c:pt idx="601">
                  <c:v>0.71368200999999998</c:v>
                </c:pt>
                <c:pt idx="602">
                  <c:v>0.71434940999999996</c:v>
                </c:pt>
                <c:pt idx="603">
                  <c:v>0.72076934000000004</c:v>
                </c:pt>
                <c:pt idx="604">
                  <c:v>0.71897759999999999</c:v>
                </c:pt>
                <c:pt idx="605">
                  <c:v>0.7193811</c:v>
                </c:pt>
                <c:pt idx="606">
                  <c:v>0.72806388</c:v>
                </c:pt>
                <c:pt idx="607">
                  <c:v>0.72515763</c:v>
                </c:pt>
                <c:pt idx="608">
                  <c:v>0.72600933000000001</c:v>
                </c:pt>
                <c:pt idx="609">
                  <c:v>0.72483047</c:v>
                </c:pt>
                <c:pt idx="610">
                  <c:v>0.72258615000000004</c:v>
                </c:pt>
                <c:pt idx="611">
                  <c:v>0.72124153000000002</c:v>
                </c:pt>
                <c:pt idx="612">
                  <c:v>0.72655132</c:v>
                </c:pt>
                <c:pt idx="613">
                  <c:v>0.71944326000000003</c:v>
                </c:pt>
                <c:pt idx="614">
                  <c:v>0.72091000999999999</c:v>
                </c:pt>
                <c:pt idx="615">
                  <c:v>0.72154251999999997</c:v>
                </c:pt>
                <c:pt idx="616">
                  <c:v>0.72835068999999997</c:v>
                </c:pt>
                <c:pt idx="617">
                  <c:v>0.73467251</c:v>
                </c:pt>
                <c:pt idx="618">
                  <c:v>0.73581538000000002</c:v>
                </c:pt>
                <c:pt idx="619">
                  <c:v>0.73585354999999997</c:v>
                </c:pt>
                <c:pt idx="620">
                  <c:v>0.74631064000000003</c:v>
                </c:pt>
                <c:pt idx="621">
                  <c:v>0.74631064000000003</c:v>
                </c:pt>
                <c:pt idx="622">
                  <c:v>0.74856802</c:v>
                </c:pt>
                <c:pt idx="623">
                  <c:v>0.75244374999999997</c:v>
                </c:pt>
                <c:pt idx="624">
                  <c:v>0.74873160000000005</c:v>
                </c:pt>
                <c:pt idx="625">
                  <c:v>0.74570866999999996</c:v>
                </c:pt>
                <c:pt idx="626">
                  <c:v>0.74746440999999997</c:v>
                </c:pt>
                <c:pt idx="627">
                  <c:v>0.74705546</c:v>
                </c:pt>
                <c:pt idx="628">
                  <c:v>0.75184722999999998</c:v>
                </c:pt>
                <c:pt idx="629">
                  <c:v>0.74913072999999997</c:v>
                </c:pt>
                <c:pt idx="630">
                  <c:v>0.74416225999999996</c:v>
                </c:pt>
                <c:pt idx="631">
                  <c:v>0.73752205000000004</c:v>
                </c:pt>
                <c:pt idx="632">
                  <c:v>0.70904833</c:v>
                </c:pt>
                <c:pt idx="633">
                  <c:v>0.70866554999999998</c:v>
                </c:pt>
                <c:pt idx="634">
                  <c:v>0.70765462999999995</c:v>
                </c:pt>
                <c:pt idx="635">
                  <c:v>0.70631655999999998</c:v>
                </c:pt>
                <c:pt idx="636">
                  <c:v>0.68608181000000001</c:v>
                </c:pt>
                <c:pt idx="637">
                  <c:v>0.69246901999999999</c:v>
                </c:pt>
                <c:pt idx="638">
                  <c:v>0.69971992999999999</c:v>
                </c:pt>
                <c:pt idx="639">
                  <c:v>0.6933011</c:v>
                </c:pt>
                <c:pt idx="640">
                  <c:v>0.69388561999999998</c:v>
                </c:pt>
                <c:pt idx="641">
                  <c:v>0.69249738000000005</c:v>
                </c:pt>
                <c:pt idx="642">
                  <c:v>0.68733918000000005</c:v>
                </c:pt>
                <c:pt idx="643">
                  <c:v>0.69486599999999998</c:v>
                </c:pt>
                <c:pt idx="644">
                  <c:v>0.68881247999999995</c:v>
                </c:pt>
                <c:pt idx="645">
                  <c:v>0.69173618000000003</c:v>
                </c:pt>
                <c:pt idx="646">
                  <c:v>0.69533710999999998</c:v>
                </c:pt>
                <c:pt idx="647">
                  <c:v>0.69465334999999995</c:v>
                </c:pt>
                <c:pt idx="648">
                  <c:v>0.69583439000000002</c:v>
                </c:pt>
                <c:pt idx="649">
                  <c:v>0.69002733000000005</c:v>
                </c:pt>
                <c:pt idx="650">
                  <c:v>0.69011456999999998</c:v>
                </c:pt>
                <c:pt idx="651">
                  <c:v>0.69200335999999996</c:v>
                </c:pt>
                <c:pt idx="652">
                  <c:v>0.68932720999999997</c:v>
                </c:pt>
                <c:pt idx="653">
                  <c:v>0.68779066</c:v>
                </c:pt>
                <c:pt idx="654">
                  <c:v>0.68346563999999999</c:v>
                </c:pt>
                <c:pt idx="655">
                  <c:v>0.68751803</c:v>
                </c:pt>
                <c:pt idx="656">
                  <c:v>0.69651596999999998</c:v>
                </c:pt>
                <c:pt idx="657">
                  <c:v>0.68219299</c:v>
                </c:pt>
                <c:pt idx="658">
                  <c:v>0.67287876999999996</c:v>
                </c:pt>
                <c:pt idx="659">
                  <c:v>0.66971839</c:v>
                </c:pt>
                <c:pt idx="660">
                  <c:v>0.67219938000000001</c:v>
                </c:pt>
                <c:pt idx="661">
                  <c:v>0.68753657000000001</c:v>
                </c:pt>
                <c:pt idx="662">
                  <c:v>0.68792151999999995</c:v>
                </c:pt>
                <c:pt idx="663">
                  <c:v>0.68582662000000005</c:v>
                </c:pt>
                <c:pt idx="664">
                  <c:v>0.68071093000000005</c:v>
                </c:pt>
                <c:pt idx="665">
                  <c:v>0.67936631000000003</c:v>
                </c:pt>
                <c:pt idx="666">
                  <c:v>0.68282222999999997</c:v>
                </c:pt>
                <c:pt idx="667">
                  <c:v>0.69325747000000004</c:v>
                </c:pt>
                <c:pt idx="668">
                  <c:v>0.69666428000000002</c:v>
                </c:pt>
                <c:pt idx="669">
                  <c:v>0.69304482000000001</c:v>
                </c:pt>
                <c:pt idx="670">
                  <c:v>0.69583656999999999</c:v>
                </c:pt>
                <c:pt idx="671">
                  <c:v>0.68931085000000003</c:v>
                </c:pt>
                <c:pt idx="672">
                  <c:v>0.69165220999999999</c:v>
                </c:pt>
                <c:pt idx="673">
                  <c:v>0.68348745</c:v>
                </c:pt>
                <c:pt idx="674">
                  <c:v>0.69186594999999995</c:v>
                </c:pt>
                <c:pt idx="675">
                  <c:v>0.69701542999999999</c:v>
                </c:pt>
                <c:pt idx="676">
                  <c:v>0.68508179000000002</c:v>
                </c:pt>
                <c:pt idx="677">
                  <c:v>0.68430860999999998</c:v>
                </c:pt>
                <c:pt idx="678">
                  <c:v>0.67531609999999997</c:v>
                </c:pt>
                <c:pt idx="679">
                  <c:v>0.68819633999999996</c:v>
                </c:pt>
                <c:pt idx="680">
                  <c:v>0.69851925999999998</c:v>
                </c:pt>
                <c:pt idx="681">
                  <c:v>0.69103060999999999</c:v>
                </c:pt>
                <c:pt idx="682">
                  <c:v>0.69235670000000005</c:v>
                </c:pt>
                <c:pt idx="683">
                  <c:v>0.68532280000000001</c:v>
                </c:pt>
                <c:pt idx="684">
                  <c:v>0.69003932000000001</c:v>
                </c:pt>
                <c:pt idx="685">
                  <c:v>0.68369137000000002</c:v>
                </c:pt>
                <c:pt idx="686">
                  <c:v>0.67451455999999999</c:v>
                </c:pt>
                <c:pt idx="687">
                  <c:v>0.68820614999999996</c:v>
                </c:pt>
                <c:pt idx="688">
                  <c:v>0.68638169999999998</c:v>
                </c:pt>
                <c:pt idx="689">
                  <c:v>0.68903713</c:v>
                </c:pt>
                <c:pt idx="690">
                  <c:v>0.68858565000000005</c:v>
                </c:pt>
                <c:pt idx="691">
                  <c:v>0.68880812000000002</c:v>
                </c:pt>
                <c:pt idx="692">
                  <c:v>0.70113652000000004</c:v>
                </c:pt>
                <c:pt idx="693">
                  <c:v>0.69346795000000006</c:v>
                </c:pt>
                <c:pt idx="694">
                  <c:v>0.70331325</c:v>
                </c:pt>
                <c:pt idx="695">
                  <c:v>0.70173085999999996</c:v>
                </c:pt>
                <c:pt idx="696">
                  <c:v>0.70697851</c:v>
                </c:pt>
                <c:pt idx="697">
                  <c:v>0.69791183999999995</c:v>
                </c:pt>
                <c:pt idx="698">
                  <c:v>0.71765915999999996</c:v>
                </c:pt>
                <c:pt idx="699">
                  <c:v>0.70401663999999997</c:v>
                </c:pt>
                <c:pt idx="700">
                  <c:v>0.71076044999999999</c:v>
                </c:pt>
                <c:pt idx="701">
                  <c:v>0.70060107000000005</c:v>
                </c:pt>
                <c:pt idx="702">
                  <c:v>0.70338522999999997</c:v>
                </c:pt>
                <c:pt idx="703">
                  <c:v>0.70425218999999994</c:v>
                </c:pt>
                <c:pt idx="704">
                  <c:v>0.71811935999999998</c:v>
                </c:pt>
                <c:pt idx="705">
                  <c:v>0.71949669000000005</c:v>
                </c:pt>
                <c:pt idx="706">
                  <c:v>0.71098074</c:v>
                </c:pt>
                <c:pt idx="707">
                  <c:v>0.69138721000000003</c:v>
                </c:pt>
                <c:pt idx="708">
                  <c:v>0.71113559000000004</c:v>
                </c:pt>
                <c:pt idx="709">
                  <c:v>0.70709301000000002</c:v>
                </c:pt>
                <c:pt idx="710">
                  <c:v>0.69691400999999997</c:v>
                </c:pt>
                <c:pt idx="711">
                  <c:v>0.69812666999999995</c:v>
                </c:pt>
                <c:pt idx="712">
                  <c:v>0.70198059000000002</c:v>
                </c:pt>
                <c:pt idx="713">
                  <c:v>0.70747687999999997</c:v>
                </c:pt>
                <c:pt idx="714">
                  <c:v>0.70549320999999998</c:v>
                </c:pt>
                <c:pt idx="715">
                  <c:v>0.71276919999999999</c:v>
                </c:pt>
                <c:pt idx="716">
                  <c:v>0.69841456999999996</c:v>
                </c:pt>
                <c:pt idx="717">
                  <c:v>0.69472314000000002</c:v>
                </c:pt>
                <c:pt idx="718">
                  <c:v>0.71182807999999997</c:v>
                </c:pt>
                <c:pt idx="719">
                  <c:v>0.72116519999999995</c:v>
                </c:pt>
                <c:pt idx="720">
                  <c:v>0.72339423000000003</c:v>
                </c:pt>
                <c:pt idx="721">
                  <c:v>0.71536686999999999</c:v>
                </c:pt>
                <c:pt idx="722">
                  <c:v>0.71899614000000001</c:v>
                </c:pt>
                <c:pt idx="723">
                  <c:v>0.72187403999999999</c:v>
                </c:pt>
                <c:pt idx="724">
                  <c:v>0.71451081000000005</c:v>
                </c:pt>
                <c:pt idx="725">
                  <c:v>0.72271591999999996</c:v>
                </c:pt>
                <c:pt idx="726">
                  <c:v>0.71698302999999997</c:v>
                </c:pt>
                <c:pt idx="727">
                  <c:v>0.70800905000000003</c:v>
                </c:pt>
                <c:pt idx="728">
                  <c:v>0.68498910000000002</c:v>
                </c:pt>
                <c:pt idx="729">
                  <c:v>0.67833794000000003</c:v>
                </c:pt>
                <c:pt idx="730">
                  <c:v>0.68583099000000003</c:v>
                </c:pt>
                <c:pt idx="731">
                  <c:v>0.69128034000000005</c:v>
                </c:pt>
                <c:pt idx="732">
                  <c:v>0.67540115999999994</c:v>
                </c:pt>
                <c:pt idx="733">
                  <c:v>0.67792682000000004</c:v>
                </c:pt>
                <c:pt idx="734">
                  <c:v>0.70102310999999995</c:v>
                </c:pt>
                <c:pt idx="735">
                  <c:v>0.70084099</c:v>
                </c:pt>
                <c:pt idx="736">
                  <c:v>0.71235806999999995</c:v>
                </c:pt>
                <c:pt idx="737">
                  <c:v>0.70234481999999998</c:v>
                </c:pt>
                <c:pt idx="738">
                  <c:v>0.70200567000000003</c:v>
                </c:pt>
                <c:pt idx="739">
                  <c:v>0.70364804000000003</c:v>
                </c:pt>
                <c:pt idx="740">
                  <c:v>0.69973302000000004</c:v>
                </c:pt>
                <c:pt idx="741">
                  <c:v>0.71099491000000004</c:v>
                </c:pt>
                <c:pt idx="742">
                  <c:v>0.69880606999999995</c:v>
                </c:pt>
                <c:pt idx="743">
                  <c:v>0.70508645000000003</c:v>
                </c:pt>
                <c:pt idx="744">
                  <c:v>0.71033078000000005</c:v>
                </c:pt>
                <c:pt idx="745">
                  <c:v>0.69842656999999997</c:v>
                </c:pt>
                <c:pt idx="746">
                  <c:v>0.70301336000000003</c:v>
                </c:pt>
                <c:pt idx="747">
                  <c:v>0.70308314999999999</c:v>
                </c:pt>
                <c:pt idx="748">
                  <c:v>0.69172091000000002</c:v>
                </c:pt>
                <c:pt idx="749">
                  <c:v>0.70206674000000002</c:v>
                </c:pt>
                <c:pt idx="750">
                  <c:v>0.70566552000000005</c:v>
                </c:pt>
                <c:pt idx="751">
                  <c:v>0.70761209999999997</c:v>
                </c:pt>
                <c:pt idx="752">
                  <c:v>0.70234481999999998</c:v>
                </c:pt>
                <c:pt idx="753">
                  <c:v>0.69450831000000002</c:v>
                </c:pt>
                <c:pt idx="754">
                  <c:v>0.68610362000000003</c:v>
                </c:pt>
                <c:pt idx="755">
                  <c:v>0.69180487999999996</c:v>
                </c:pt>
                <c:pt idx="756">
                  <c:v>0.68367719999999998</c:v>
                </c:pt>
                <c:pt idx="757">
                  <c:v>0.69216259000000002</c:v>
                </c:pt>
                <c:pt idx="758">
                  <c:v>0.69575368999999998</c:v>
                </c:pt>
                <c:pt idx="759">
                  <c:v>0.70734602000000002</c:v>
                </c:pt>
                <c:pt idx="760">
                  <c:v>0.70346920000000002</c:v>
                </c:pt>
                <c:pt idx="761">
                  <c:v>0.68885938000000002</c:v>
                </c:pt>
                <c:pt idx="762">
                  <c:v>0.68589968999999995</c:v>
                </c:pt>
                <c:pt idx="763">
                  <c:v>0.70121940000000005</c:v>
                </c:pt>
                <c:pt idx="764">
                  <c:v>0.68898369999999998</c:v>
                </c:pt>
                <c:pt idx="765">
                  <c:v>0.69397503999999999</c:v>
                </c:pt>
                <c:pt idx="766">
                  <c:v>0.69805033999999999</c:v>
                </c:pt>
                <c:pt idx="767">
                  <c:v>0.70349318999999999</c:v>
                </c:pt>
                <c:pt idx="768">
                  <c:v>0.69654214000000003</c:v>
                </c:pt>
                <c:pt idx="769">
                  <c:v>0.69642872</c:v>
                </c:pt>
                <c:pt idx="770">
                  <c:v>0.70832313000000002</c:v>
                </c:pt>
                <c:pt idx="771">
                  <c:v>0.69055513999999996</c:v>
                </c:pt>
                <c:pt idx="772">
                  <c:v>0.69397503999999999</c:v>
                </c:pt>
                <c:pt idx="773">
                  <c:v>0.67478282999999994</c:v>
                </c:pt>
                <c:pt idx="774">
                  <c:v>0.69776461999999995</c:v>
                </c:pt>
                <c:pt idx="775">
                  <c:v>0.68737408</c:v>
                </c:pt>
                <c:pt idx="776">
                  <c:v>0.67638153999999995</c:v>
                </c:pt>
                <c:pt idx="777">
                  <c:v>0.68781029000000005</c:v>
                </c:pt>
                <c:pt idx="778">
                  <c:v>0.69054968999999999</c:v>
                </c:pt>
                <c:pt idx="779">
                  <c:v>0.68035869000000004</c:v>
                </c:pt>
                <c:pt idx="780">
                  <c:v>0.67665090000000006</c:v>
                </c:pt>
                <c:pt idx="781">
                  <c:v>0.68313084000000002</c:v>
                </c:pt>
                <c:pt idx="782">
                  <c:v>0.68688442999999999</c:v>
                </c:pt>
                <c:pt idx="783">
                  <c:v>0.67683411000000004</c:v>
                </c:pt>
                <c:pt idx="784">
                  <c:v>0.67937175999999999</c:v>
                </c:pt>
                <c:pt idx="785">
                  <c:v>0.68307414</c:v>
                </c:pt>
                <c:pt idx="786">
                  <c:v>0.68137941999999996</c:v>
                </c:pt>
                <c:pt idx="787">
                  <c:v>0.67632373999999995</c:v>
                </c:pt>
                <c:pt idx="788">
                  <c:v>0.68259866999999996</c:v>
                </c:pt>
                <c:pt idx="789">
                  <c:v>0.69286161000000002</c:v>
                </c:pt>
                <c:pt idx="790">
                  <c:v>0.68071855999999997</c:v>
                </c:pt>
                <c:pt idx="791">
                  <c:v>0.68021692</c:v>
                </c:pt>
                <c:pt idx="792">
                  <c:v>0.68548092999999999</c:v>
                </c:pt>
                <c:pt idx="793">
                  <c:v>0.68263355999999997</c:v>
                </c:pt>
                <c:pt idx="794">
                  <c:v>0.67437716000000003</c:v>
                </c:pt>
                <c:pt idx="795">
                  <c:v>0.68509706000000004</c:v>
                </c:pt>
                <c:pt idx="796">
                  <c:v>0.69791402000000002</c:v>
                </c:pt>
                <c:pt idx="797">
                  <c:v>0.70610826999999998</c:v>
                </c:pt>
                <c:pt idx="798">
                  <c:v>0.73330603999999999</c:v>
                </c:pt>
                <c:pt idx="799">
                  <c:v>0.73867583000000003</c:v>
                </c:pt>
                <c:pt idx="800">
                  <c:v>0.73727995000000002</c:v>
                </c:pt>
                <c:pt idx="801">
                  <c:v>0.73471286000000002</c:v>
                </c:pt>
                <c:pt idx="802">
                  <c:v>0.72929727</c:v>
                </c:pt>
                <c:pt idx="803">
                  <c:v>0.73395381000000004</c:v>
                </c:pt>
                <c:pt idx="804">
                  <c:v>0.73620032999999996</c:v>
                </c:pt>
                <c:pt idx="805">
                  <c:v>0.73220788000000003</c:v>
                </c:pt>
                <c:pt idx="806">
                  <c:v>0.72670727000000002</c:v>
                </c:pt>
                <c:pt idx="807">
                  <c:v>0.73329076999999998</c:v>
                </c:pt>
                <c:pt idx="808">
                  <c:v>0.73129184000000003</c:v>
                </c:pt>
                <c:pt idx="809">
                  <c:v>0.73563325999999996</c:v>
                </c:pt>
                <c:pt idx="810">
                  <c:v>0.73332567000000004</c:v>
                </c:pt>
                <c:pt idx="811">
                  <c:v>0.72870184000000005</c:v>
                </c:pt>
                <c:pt idx="812">
                  <c:v>0.74337381000000002</c:v>
                </c:pt>
                <c:pt idx="813">
                  <c:v>0.73943046999999995</c:v>
                </c:pt>
                <c:pt idx="814">
                  <c:v>0.74377729999999997</c:v>
                </c:pt>
                <c:pt idx="815">
                  <c:v>0.74150791999999999</c:v>
                </c:pt>
                <c:pt idx="816">
                  <c:v>0.73978270999999995</c:v>
                </c:pt>
                <c:pt idx="817">
                  <c:v>0.73752640999999997</c:v>
                </c:pt>
                <c:pt idx="818">
                  <c:v>0.74214588000000004</c:v>
                </c:pt>
                <c:pt idx="819">
                  <c:v>0.73823307000000005</c:v>
                </c:pt>
                <c:pt idx="820">
                  <c:v>0.73405418</c:v>
                </c:pt>
                <c:pt idx="821">
                  <c:v>0.73914911000000005</c:v>
                </c:pt>
                <c:pt idx="822">
                  <c:v>0.73674450000000002</c:v>
                </c:pt>
                <c:pt idx="823">
                  <c:v>0.73569541999999999</c:v>
                </c:pt>
                <c:pt idx="824">
                  <c:v>0.73506837000000003</c:v>
                </c:pt>
                <c:pt idx="825">
                  <c:v>0.70203402999999998</c:v>
                </c:pt>
                <c:pt idx="826">
                  <c:v>0.70309405999999997</c:v>
                </c:pt>
                <c:pt idx="827">
                  <c:v>0.69408517999999997</c:v>
                </c:pt>
                <c:pt idx="828">
                  <c:v>0.70722496999999995</c:v>
                </c:pt>
                <c:pt idx="829">
                  <c:v>0.74322876999999998</c:v>
                </c:pt>
                <c:pt idx="830">
                  <c:v>0.73882523</c:v>
                </c:pt>
                <c:pt idx="831">
                  <c:v>0.73469214000000005</c:v>
                </c:pt>
                <c:pt idx="832">
                  <c:v>0.73597241000000002</c:v>
                </c:pt>
                <c:pt idx="833">
                  <c:v>0.73712182999999998</c:v>
                </c:pt>
                <c:pt idx="834">
                  <c:v>0.71458060000000001</c:v>
                </c:pt>
                <c:pt idx="835">
                  <c:v>0.73931159999999996</c:v>
                </c:pt>
                <c:pt idx="836">
                  <c:v>0.73761474000000005</c:v>
                </c:pt>
                <c:pt idx="837">
                  <c:v>0.74190268999999998</c:v>
                </c:pt>
                <c:pt idx="838">
                  <c:v>0.74503472000000004</c:v>
                </c:pt>
                <c:pt idx="839">
                  <c:v>0.74444361999999997</c:v>
                </c:pt>
                <c:pt idx="840">
                  <c:v>0.74627356</c:v>
                </c:pt>
                <c:pt idx="841">
                  <c:v>0.74360718000000003</c:v>
                </c:pt>
                <c:pt idx="842">
                  <c:v>0.73789064999999998</c:v>
                </c:pt>
                <c:pt idx="843">
                  <c:v>0.74510451</c:v>
                </c:pt>
                <c:pt idx="844">
                  <c:v>0.74838371999999997</c:v>
                </c:pt>
                <c:pt idx="845">
                  <c:v>0.71937673000000002</c:v>
                </c:pt>
                <c:pt idx="846">
                  <c:v>0.71847923000000002</c:v>
                </c:pt>
                <c:pt idx="847">
                  <c:v>0.71579000000000004</c:v>
                </c:pt>
                <c:pt idx="848">
                  <c:v>0.74294196000000001</c:v>
                </c:pt>
                <c:pt idx="849">
                  <c:v>0.73790591000000005</c:v>
                </c:pt>
                <c:pt idx="850">
                  <c:v>0.7388285</c:v>
                </c:pt>
                <c:pt idx="851">
                  <c:v>0.74230072999999996</c:v>
                </c:pt>
                <c:pt idx="852">
                  <c:v>0.74527354999999995</c:v>
                </c:pt>
                <c:pt idx="853">
                  <c:v>0.73826033999999996</c:v>
                </c:pt>
                <c:pt idx="854">
                  <c:v>0.73690372000000004</c:v>
                </c:pt>
                <c:pt idx="855">
                  <c:v>0.73224387000000002</c:v>
                </c:pt>
                <c:pt idx="856">
                  <c:v>0.72925145999999996</c:v>
                </c:pt>
                <c:pt idx="857">
                  <c:v>0.73336274000000001</c:v>
                </c:pt>
                <c:pt idx="858">
                  <c:v>0.74146866</c:v>
                </c:pt>
                <c:pt idx="859">
                  <c:v>0.74181326999999997</c:v>
                </c:pt>
                <c:pt idx="860">
                  <c:v>0.74223638999999997</c:v>
                </c:pt>
                <c:pt idx="861">
                  <c:v>0.74002590000000001</c:v>
                </c:pt>
                <c:pt idx="862">
                  <c:v>0.73409561999999995</c:v>
                </c:pt>
                <c:pt idx="863">
                  <c:v>0.74094956999999995</c:v>
                </c:pt>
                <c:pt idx="864">
                  <c:v>0.73192542999999999</c:v>
                </c:pt>
                <c:pt idx="865">
                  <c:v>0.70070140000000003</c:v>
                </c:pt>
                <c:pt idx="866">
                  <c:v>0.69227163999999997</c:v>
                </c:pt>
                <c:pt idx="867">
                  <c:v>0.70465787000000002</c:v>
                </c:pt>
                <c:pt idx="868">
                  <c:v>0.69789548000000001</c:v>
                </c:pt>
                <c:pt idx="869">
                  <c:v>0.70506354999999998</c:v>
                </c:pt>
                <c:pt idx="870">
                  <c:v>0.69592489999999996</c:v>
                </c:pt>
                <c:pt idx="871">
                  <c:v>0.70141679000000001</c:v>
                </c:pt>
                <c:pt idx="872">
                  <c:v>0.69553122000000001</c:v>
                </c:pt>
                <c:pt idx="873">
                  <c:v>0.69617572000000005</c:v>
                </c:pt>
                <c:pt idx="874">
                  <c:v>0.70332742999999998</c:v>
                </c:pt>
                <c:pt idx="875">
                  <c:v>0.69308952999999995</c:v>
                </c:pt>
                <c:pt idx="876">
                  <c:v>0.69495432999999995</c:v>
                </c:pt>
                <c:pt idx="877">
                  <c:v>0.69751379999999996</c:v>
                </c:pt>
                <c:pt idx="878">
                  <c:v>0.7016</c:v>
                </c:pt>
                <c:pt idx="879">
                  <c:v>0.70317693999999997</c:v>
                </c:pt>
                <c:pt idx="880">
                  <c:v>0.69986497000000003</c:v>
                </c:pt>
                <c:pt idx="881">
                  <c:v>0.69226728000000004</c:v>
                </c:pt>
                <c:pt idx="882">
                  <c:v>0.68207739999999994</c:v>
                </c:pt>
                <c:pt idx="883">
                  <c:v>0.69226946</c:v>
                </c:pt>
                <c:pt idx="884">
                  <c:v>0.71264706</c:v>
                </c:pt>
                <c:pt idx="885">
                  <c:v>0.70723586999999999</c:v>
                </c:pt>
                <c:pt idx="886">
                  <c:v>0.70239280999999998</c:v>
                </c:pt>
                <c:pt idx="887">
                  <c:v>0.70353244999999998</c:v>
                </c:pt>
                <c:pt idx="888">
                  <c:v>0.72055340999999995</c:v>
                </c:pt>
                <c:pt idx="889">
                  <c:v>0.72735612999999999</c:v>
                </c:pt>
                <c:pt idx="890">
                  <c:v>0.72011283999999998</c:v>
                </c:pt>
                <c:pt idx="891">
                  <c:v>0.71903212999999999</c:v>
                </c:pt>
                <c:pt idx="892">
                  <c:v>0.7232132</c:v>
                </c:pt>
                <c:pt idx="893">
                  <c:v>0.72185549999999998</c:v>
                </c:pt>
                <c:pt idx="894">
                  <c:v>0.73256339000000004</c:v>
                </c:pt>
                <c:pt idx="895">
                  <c:v>0.73025037999999998</c:v>
                </c:pt>
                <c:pt idx="896">
                  <c:v>0.70877897000000001</c:v>
                </c:pt>
                <c:pt idx="897">
                  <c:v>0.70562080000000005</c:v>
                </c:pt>
                <c:pt idx="898">
                  <c:v>0.70201985</c:v>
                </c:pt>
                <c:pt idx="899">
                  <c:v>0.70078319</c:v>
                </c:pt>
                <c:pt idx="900">
                  <c:v>0.70287922000000003</c:v>
                </c:pt>
                <c:pt idx="901">
                  <c:v>0.70106237000000005</c:v>
                </c:pt>
                <c:pt idx="902">
                  <c:v>0.69947674000000004</c:v>
                </c:pt>
                <c:pt idx="903">
                  <c:v>0.71240932999999995</c:v>
                </c:pt>
                <c:pt idx="904">
                  <c:v>0.70462188000000003</c:v>
                </c:pt>
                <c:pt idx="905">
                  <c:v>0.70713117999999997</c:v>
                </c:pt>
                <c:pt idx="906">
                  <c:v>0.71543994</c:v>
                </c:pt>
                <c:pt idx="907">
                  <c:v>0.71113777</c:v>
                </c:pt>
                <c:pt idx="908">
                  <c:v>0.70189334999999997</c:v>
                </c:pt>
                <c:pt idx="909">
                  <c:v>0.70335141999999995</c:v>
                </c:pt>
                <c:pt idx="910">
                  <c:v>0.70510934999999997</c:v>
                </c:pt>
                <c:pt idx="911">
                  <c:v>0.70534708000000002</c:v>
                </c:pt>
                <c:pt idx="912">
                  <c:v>0.70480290999999995</c:v>
                </c:pt>
                <c:pt idx="913">
                  <c:v>0.70620313999999995</c:v>
                </c:pt>
                <c:pt idx="914">
                  <c:v>0.70559353999999996</c:v>
                </c:pt>
                <c:pt idx="915">
                  <c:v>0.71059360000000005</c:v>
                </c:pt>
                <c:pt idx="916">
                  <c:v>0.70157491000000005</c:v>
                </c:pt>
                <c:pt idx="917">
                  <c:v>0.70099694000000001</c:v>
                </c:pt>
                <c:pt idx="918">
                  <c:v>0.70611807999999998</c:v>
                </c:pt>
                <c:pt idx="919">
                  <c:v>0.69779188000000003</c:v>
                </c:pt>
                <c:pt idx="920">
                  <c:v>0.69697399000000004</c:v>
                </c:pt>
                <c:pt idx="921">
                  <c:v>0.69866866000000005</c:v>
                </c:pt>
                <c:pt idx="922">
                  <c:v>0.69875153999999995</c:v>
                </c:pt>
                <c:pt idx="923">
                  <c:v>0.71388158000000002</c:v>
                </c:pt>
                <c:pt idx="924">
                  <c:v>0.70988366999999997</c:v>
                </c:pt>
                <c:pt idx="925">
                  <c:v>0.69782569000000005</c:v>
                </c:pt>
                <c:pt idx="926">
                  <c:v>0.69837640000000001</c:v>
                </c:pt>
                <c:pt idx="927">
                  <c:v>0.70342011999999998</c:v>
                </c:pt>
                <c:pt idx="928">
                  <c:v>0.69118656000000001</c:v>
                </c:pt>
                <c:pt idx="929">
                  <c:v>0.68990518999999995</c:v>
                </c:pt>
                <c:pt idx="930">
                  <c:v>0.70707229000000005</c:v>
                </c:pt>
                <c:pt idx="931">
                  <c:v>0.69244176000000002</c:v>
                </c:pt>
                <c:pt idx="932">
                  <c:v>0.69537199999999999</c:v>
                </c:pt>
                <c:pt idx="933">
                  <c:v>0.70473311999999999</c:v>
                </c:pt>
                <c:pt idx="934">
                  <c:v>0.70308097000000003</c:v>
                </c:pt>
                <c:pt idx="935">
                  <c:v>0.68672303999999995</c:v>
                </c:pt>
                <c:pt idx="936">
                  <c:v>0.70333506000000001</c:v>
                </c:pt>
                <c:pt idx="937">
                  <c:v>0.70595123000000004</c:v>
                </c:pt>
                <c:pt idx="938">
                  <c:v>0.72301364000000001</c:v>
                </c:pt>
                <c:pt idx="939">
                  <c:v>0.73070186000000004</c:v>
                </c:pt>
                <c:pt idx="940">
                  <c:v>0.72997774999999998</c:v>
                </c:pt>
                <c:pt idx="941">
                  <c:v>0.73194724</c:v>
                </c:pt>
                <c:pt idx="942">
                  <c:v>0.73190907000000005</c:v>
                </c:pt>
                <c:pt idx="943">
                  <c:v>0.73329076999999998</c:v>
                </c:pt>
                <c:pt idx="944">
                  <c:v>0.73788410000000004</c:v>
                </c:pt>
                <c:pt idx="945">
                  <c:v>0.73136053999999995</c:v>
                </c:pt>
                <c:pt idx="946">
                  <c:v>0.73571832000000004</c:v>
                </c:pt>
                <c:pt idx="947">
                  <c:v>0.74032905999999998</c:v>
                </c:pt>
                <c:pt idx="948">
                  <c:v>0.74156681000000002</c:v>
                </c:pt>
                <c:pt idx="949">
                  <c:v>0.73886993999999995</c:v>
                </c:pt>
                <c:pt idx="950">
                  <c:v>0.72665055999999995</c:v>
                </c:pt>
                <c:pt idx="951">
                  <c:v>0.72455347999999997</c:v>
                </c:pt>
                <c:pt idx="952">
                  <c:v>0.73058080999999997</c:v>
                </c:pt>
                <c:pt idx="953">
                  <c:v>0.73241398999999996</c:v>
                </c:pt>
                <c:pt idx="954">
                  <c:v>0.72163193999999997</c:v>
                </c:pt>
                <c:pt idx="955">
                  <c:v>0.72185332000000002</c:v>
                </c:pt>
                <c:pt idx="956">
                  <c:v>0.72581631000000002</c:v>
                </c:pt>
                <c:pt idx="957">
                  <c:v>0.68998479999999995</c:v>
                </c:pt>
                <c:pt idx="958">
                  <c:v>0.68740570000000001</c:v>
                </c:pt>
                <c:pt idx="959">
                  <c:v>0.68632936</c:v>
                </c:pt>
                <c:pt idx="960">
                  <c:v>0.67166174999999995</c:v>
                </c:pt>
                <c:pt idx="961">
                  <c:v>0.66431593</c:v>
                </c:pt>
                <c:pt idx="962">
                  <c:v>0.68505561999999998</c:v>
                </c:pt>
                <c:pt idx="963">
                  <c:v>0.68089305</c:v>
                </c:pt>
                <c:pt idx="964">
                  <c:v>0.61590842999999995</c:v>
                </c:pt>
                <c:pt idx="965">
                  <c:v>0.64636362000000003</c:v>
                </c:pt>
                <c:pt idx="966">
                  <c:v>0.66455911000000001</c:v>
                </c:pt>
                <c:pt idx="967">
                  <c:v>0.67135422</c:v>
                </c:pt>
                <c:pt idx="968">
                  <c:v>0.66744137000000003</c:v>
                </c:pt>
                <c:pt idx="969">
                  <c:v>0.66428103000000005</c:v>
                </c:pt>
                <c:pt idx="970">
                  <c:v>0.62814196</c:v>
                </c:pt>
                <c:pt idx="971">
                  <c:v>0.63115730000000003</c:v>
                </c:pt>
                <c:pt idx="972">
                  <c:v>0.65559387000000002</c:v>
                </c:pt>
                <c:pt idx="973">
                  <c:v>0.65171268999999998</c:v>
                </c:pt>
                <c:pt idx="974">
                  <c:v>0.66007919999999998</c:v>
                </c:pt>
                <c:pt idx="975">
                  <c:v>0.66907824999999999</c:v>
                </c:pt>
                <c:pt idx="976">
                  <c:v>0.67607183000000004</c:v>
                </c:pt>
                <c:pt idx="977">
                  <c:v>0.67768472000000002</c:v>
                </c:pt>
                <c:pt idx="978">
                  <c:v>0.67611326999999999</c:v>
                </c:pt>
                <c:pt idx="979">
                  <c:v>0.67470430999999997</c:v>
                </c:pt>
                <c:pt idx="980">
                  <c:v>0.67985377000000002</c:v>
                </c:pt>
                <c:pt idx="981">
                  <c:v>0.67755058000000001</c:v>
                </c:pt>
                <c:pt idx="982">
                  <c:v>0.67940447999999998</c:v>
                </c:pt>
                <c:pt idx="983">
                  <c:v>0.67368793999999999</c:v>
                </c:pt>
                <c:pt idx="984">
                  <c:v>0.68309595000000001</c:v>
                </c:pt>
                <c:pt idx="985">
                  <c:v>0.68541985999999999</c:v>
                </c:pt>
                <c:pt idx="986">
                  <c:v>0.67572177</c:v>
                </c:pt>
                <c:pt idx="987">
                  <c:v>0.67242075000000001</c:v>
                </c:pt>
                <c:pt idx="988">
                  <c:v>0.68080253000000002</c:v>
                </c:pt>
                <c:pt idx="989">
                  <c:v>0.67855496000000004</c:v>
                </c:pt>
                <c:pt idx="990">
                  <c:v>0.67225389999999996</c:v>
                </c:pt>
                <c:pt idx="991">
                  <c:v>0.67003900000000005</c:v>
                </c:pt>
                <c:pt idx="992">
                  <c:v>0.67558110000000005</c:v>
                </c:pt>
                <c:pt idx="993">
                  <c:v>0.68262266000000005</c:v>
                </c:pt>
                <c:pt idx="994">
                  <c:v>0.68013186000000003</c:v>
                </c:pt>
                <c:pt idx="995">
                  <c:v>0.68768596999999998</c:v>
                </c:pt>
                <c:pt idx="996">
                  <c:v>0.68796623000000001</c:v>
                </c:pt>
                <c:pt idx="997">
                  <c:v>0.69201318000000001</c:v>
                </c:pt>
                <c:pt idx="998">
                  <c:v>0.69002514999999998</c:v>
                </c:pt>
                <c:pt idx="999">
                  <c:v>0.6882585</c:v>
                </c:pt>
                <c:pt idx="1000">
                  <c:v>0.69045045000000005</c:v>
                </c:pt>
                <c:pt idx="1001">
                  <c:v>0.67873380000000005</c:v>
                </c:pt>
                <c:pt idx="1002">
                  <c:v>0.68669141</c:v>
                </c:pt>
                <c:pt idx="1003">
                  <c:v>0.68900223000000005</c:v>
                </c:pt>
                <c:pt idx="1004">
                  <c:v>0.68424209000000003</c:v>
                </c:pt>
                <c:pt idx="1005">
                  <c:v>0.69329673000000003</c:v>
                </c:pt>
                <c:pt idx="1006">
                  <c:v>0.67293656999999996</c:v>
                </c:pt>
                <c:pt idx="1007">
                  <c:v>0.68177204999999996</c:v>
                </c:pt>
                <c:pt idx="1008">
                  <c:v>0.68759000000000003</c:v>
                </c:pt>
                <c:pt idx="1009">
                  <c:v>0.68565867999999996</c:v>
                </c:pt>
                <c:pt idx="1010">
                  <c:v>0.67223317999999999</c:v>
                </c:pt>
                <c:pt idx="1011">
                  <c:v>0.69448650000000001</c:v>
                </c:pt>
                <c:pt idx="1012">
                  <c:v>0.69770463999999999</c:v>
                </c:pt>
                <c:pt idx="1013">
                  <c:v>0.70016922999999998</c:v>
                </c:pt>
                <c:pt idx="1014">
                  <c:v>0.70654556999999996</c:v>
                </c:pt>
                <c:pt idx="1015">
                  <c:v>0.70336233000000004</c:v>
                </c:pt>
                <c:pt idx="1016">
                  <c:v>0.68636971000000002</c:v>
                </c:pt>
                <c:pt idx="1017">
                  <c:v>0.69422585999999997</c:v>
                </c:pt>
                <c:pt idx="1018">
                  <c:v>0.68449945000000001</c:v>
                </c:pt>
                <c:pt idx="1019">
                  <c:v>0.68385713000000004</c:v>
                </c:pt>
                <c:pt idx="1020">
                  <c:v>0.68174261000000003</c:v>
                </c:pt>
                <c:pt idx="1021">
                  <c:v>0.68674047999999999</c:v>
                </c:pt>
                <c:pt idx="1022">
                  <c:v>0.68003698000000001</c:v>
                </c:pt>
                <c:pt idx="1023">
                  <c:v>0.68940137000000001</c:v>
                </c:pt>
                <c:pt idx="1024">
                  <c:v>0.68178077000000004</c:v>
                </c:pt>
                <c:pt idx="1025">
                  <c:v>0.69174926999999997</c:v>
                </c:pt>
                <c:pt idx="1026">
                  <c:v>0.67812311000000003</c:v>
                </c:pt>
                <c:pt idx="1027">
                  <c:v>0.68905894000000001</c:v>
                </c:pt>
                <c:pt idx="1028">
                  <c:v>0.66687974999999999</c:v>
                </c:pt>
                <c:pt idx="1029">
                  <c:v>0.67718526000000001</c:v>
                </c:pt>
                <c:pt idx="1030">
                  <c:v>0.69085503999999998</c:v>
                </c:pt>
                <c:pt idx="1031">
                  <c:v>0.69564135999999999</c:v>
                </c:pt>
                <c:pt idx="1032">
                  <c:v>0.68550383000000004</c:v>
                </c:pt>
                <c:pt idx="1033">
                  <c:v>0.69012437999999998</c:v>
                </c:pt>
                <c:pt idx="1034">
                  <c:v>0.67292021000000002</c:v>
                </c:pt>
                <c:pt idx="1035">
                  <c:v>0.66628651000000005</c:v>
                </c:pt>
                <c:pt idx="1036">
                  <c:v>0.67456472999999995</c:v>
                </c:pt>
                <c:pt idx="1037">
                  <c:v>0.68578954999999997</c:v>
                </c:pt>
                <c:pt idx="1038">
                  <c:v>0.68630535999999998</c:v>
                </c:pt>
                <c:pt idx="1039">
                  <c:v>0.67302381</c:v>
                </c:pt>
                <c:pt idx="1040">
                  <c:v>0.67754948999999998</c:v>
                </c:pt>
                <c:pt idx="1041">
                  <c:v>0.67076747999999997</c:v>
                </c:pt>
                <c:pt idx="1042">
                  <c:v>0.66098654999999995</c:v>
                </c:pt>
                <c:pt idx="1043">
                  <c:v>0.67673050999999995</c:v>
                </c:pt>
                <c:pt idx="1044">
                  <c:v>0.66691465000000005</c:v>
                </c:pt>
                <c:pt idx="1045">
                  <c:v>0.66571289</c:v>
                </c:pt>
                <c:pt idx="1046">
                  <c:v>0.66873691999999996</c:v>
                </c:pt>
                <c:pt idx="1047">
                  <c:v>0.66209342999999998</c:v>
                </c:pt>
                <c:pt idx="1048">
                  <c:v>0.66890159000000005</c:v>
                </c:pt>
                <c:pt idx="1049">
                  <c:v>0.67197582</c:v>
                </c:pt>
                <c:pt idx="1050">
                  <c:v>0.67023094000000005</c:v>
                </c:pt>
                <c:pt idx="1051">
                  <c:v>0.67317866999999998</c:v>
                </c:pt>
                <c:pt idx="1052">
                  <c:v>0.66669436000000004</c:v>
                </c:pt>
                <c:pt idx="1053">
                  <c:v>0.66982852999999998</c:v>
                </c:pt>
                <c:pt idx="1054">
                  <c:v>0.66527013999999995</c:v>
                </c:pt>
                <c:pt idx="1055">
                  <c:v>0.66840213000000004</c:v>
                </c:pt>
                <c:pt idx="1056">
                  <c:v>0.67541424000000005</c:v>
                </c:pt>
                <c:pt idx="1057">
                  <c:v>0.66445768999999999</c:v>
                </c:pt>
                <c:pt idx="1058">
                  <c:v>0.66319596000000003</c:v>
                </c:pt>
                <c:pt idx="1059">
                  <c:v>0.66230935999999996</c:v>
                </c:pt>
                <c:pt idx="1060">
                  <c:v>0.67201725999999995</c:v>
                </c:pt>
                <c:pt idx="1061">
                  <c:v>0.67191148000000001</c:v>
                </c:pt>
                <c:pt idx="1062">
                  <c:v>0.66510219000000004</c:v>
                </c:pt>
                <c:pt idx="1063">
                  <c:v>0.66556784999999996</c:v>
                </c:pt>
                <c:pt idx="1064">
                  <c:v>0.67162467000000003</c:v>
                </c:pt>
                <c:pt idx="1065">
                  <c:v>0.66335299000000003</c:v>
                </c:pt>
                <c:pt idx="1066">
                  <c:v>0.65405186999999998</c:v>
                </c:pt>
                <c:pt idx="1067">
                  <c:v>0.66543589999999997</c:v>
                </c:pt>
                <c:pt idx="1068">
                  <c:v>0.66200727999999998</c:v>
                </c:pt>
                <c:pt idx="1069">
                  <c:v>0.66659840000000004</c:v>
                </c:pt>
                <c:pt idx="1070">
                  <c:v>0.66551768</c:v>
                </c:pt>
                <c:pt idx="1071">
                  <c:v>0.66062885999999998</c:v>
                </c:pt>
                <c:pt idx="1072">
                  <c:v>0.66478811999999998</c:v>
                </c:pt>
                <c:pt idx="1073">
                  <c:v>0.65958629000000002</c:v>
                </c:pt>
                <c:pt idx="1074">
                  <c:v>0.63080069999999999</c:v>
                </c:pt>
                <c:pt idx="1075">
                  <c:v>0.65538339999999995</c:v>
                </c:pt>
                <c:pt idx="1076">
                  <c:v>0.65373888999999996</c:v>
                </c:pt>
                <c:pt idx="1077">
                  <c:v>0.65417946000000005</c:v>
                </c:pt>
                <c:pt idx="1078">
                  <c:v>0.66159506000000001</c:v>
                </c:pt>
                <c:pt idx="1079">
                  <c:v>0.66428865999999998</c:v>
                </c:pt>
                <c:pt idx="1080">
                  <c:v>0.66626688000000001</c:v>
                </c:pt>
                <c:pt idx="1081">
                  <c:v>0.66333226999999995</c:v>
                </c:pt>
                <c:pt idx="1082">
                  <c:v>0.65948814</c:v>
                </c:pt>
                <c:pt idx="1083">
                  <c:v>0.64960357000000002</c:v>
                </c:pt>
                <c:pt idx="1084">
                  <c:v>0.64160675</c:v>
                </c:pt>
                <c:pt idx="1085">
                  <c:v>0.63323039000000003</c:v>
                </c:pt>
                <c:pt idx="1086">
                  <c:v>0.64453044999999998</c:v>
                </c:pt>
                <c:pt idx="1087">
                  <c:v>0.63558702</c:v>
                </c:pt>
                <c:pt idx="1088">
                  <c:v>0.64261003000000005</c:v>
                </c:pt>
                <c:pt idx="1089">
                  <c:v>0.62432511999999996</c:v>
                </c:pt>
                <c:pt idx="1090">
                  <c:v>0.63423258999999998</c:v>
                </c:pt>
                <c:pt idx="1091">
                  <c:v>0.62219205</c:v>
                </c:pt>
                <c:pt idx="1092">
                  <c:v>0.62156827000000003</c:v>
                </c:pt>
                <c:pt idx="1093">
                  <c:v>0.63687819999999995</c:v>
                </c:pt>
                <c:pt idx="1094">
                  <c:v>0.64895144000000005</c:v>
                </c:pt>
                <c:pt idx="1095">
                  <c:v>0.64122179000000001</c:v>
                </c:pt>
                <c:pt idx="1096">
                  <c:v>0.65748702000000003</c:v>
                </c:pt>
                <c:pt idx="1097">
                  <c:v>0.65756227</c:v>
                </c:pt>
                <c:pt idx="1098">
                  <c:v>0.67139238999999995</c:v>
                </c:pt>
                <c:pt idx="1099">
                  <c:v>0.65963972000000004</c:v>
                </c:pt>
                <c:pt idx="1100">
                  <c:v>0.66749480999999999</c:v>
                </c:pt>
                <c:pt idx="1101">
                  <c:v>0.66927126999999997</c:v>
                </c:pt>
                <c:pt idx="1102">
                  <c:v>0.66942504000000003</c:v>
                </c:pt>
                <c:pt idx="1103">
                  <c:v>0.66612183999999997</c:v>
                </c:pt>
                <c:pt idx="1104">
                  <c:v>0.66064413</c:v>
                </c:pt>
                <c:pt idx="1105">
                  <c:v>0.67775560000000001</c:v>
                </c:pt>
                <c:pt idx="1106">
                  <c:v>0.67643606999999994</c:v>
                </c:pt>
                <c:pt idx="1107">
                  <c:v>0.68821160000000003</c:v>
                </c:pt>
                <c:pt idx="1108">
                  <c:v>0.69096409000000003</c:v>
                </c:pt>
                <c:pt idx="1109">
                  <c:v>0.69520623999999998</c:v>
                </c:pt>
                <c:pt idx="1110">
                  <c:v>0.70671678000000004</c:v>
                </c:pt>
                <c:pt idx="1111">
                  <c:v>0.70014960000000004</c:v>
                </c:pt>
                <c:pt idx="1112">
                  <c:v>0.68576992000000003</c:v>
                </c:pt>
                <c:pt idx="1113">
                  <c:v>0.67562471999999996</c:v>
                </c:pt>
                <c:pt idx="1114">
                  <c:v>0.67487006999999999</c:v>
                </c:pt>
                <c:pt idx="1115">
                  <c:v>0.68235003000000005</c:v>
                </c:pt>
                <c:pt idx="1116">
                  <c:v>0.68469356999999997</c:v>
                </c:pt>
                <c:pt idx="1117">
                  <c:v>0.68853222000000003</c:v>
                </c:pt>
                <c:pt idx="1118">
                  <c:v>0.67664763000000006</c:v>
                </c:pt>
                <c:pt idx="1119">
                  <c:v>0.67898354000000005</c:v>
                </c:pt>
                <c:pt idx="1120">
                  <c:v>0.68108824999999995</c:v>
                </c:pt>
                <c:pt idx="1121">
                  <c:v>0.69077107000000004</c:v>
                </c:pt>
                <c:pt idx="1122">
                  <c:v>0.68779283999999996</c:v>
                </c:pt>
                <c:pt idx="1123">
                  <c:v>0.68658781000000002</c:v>
                </c:pt>
                <c:pt idx="1124">
                  <c:v>0.68720941000000002</c:v>
                </c:pt>
                <c:pt idx="1125">
                  <c:v>0.69231308000000003</c:v>
                </c:pt>
                <c:pt idx="1126">
                  <c:v>0.69324112000000004</c:v>
                </c:pt>
                <c:pt idx="1127">
                  <c:v>0.68777975000000002</c:v>
                </c:pt>
                <c:pt idx="1128">
                  <c:v>0.68870343000000001</c:v>
                </c:pt>
                <c:pt idx="1129">
                  <c:v>0.68960639000000001</c:v>
                </c:pt>
                <c:pt idx="1130">
                  <c:v>0.69013420000000003</c:v>
                </c:pt>
                <c:pt idx="1131">
                  <c:v>0.70011906000000002</c:v>
                </c:pt>
                <c:pt idx="1132">
                  <c:v>0.68624647999999999</c:v>
                </c:pt>
                <c:pt idx="1133">
                  <c:v>0.68604255000000003</c:v>
                </c:pt>
                <c:pt idx="1134">
                  <c:v>0.68226059999999999</c:v>
                </c:pt>
                <c:pt idx="1135">
                  <c:v>0.68653655999999996</c:v>
                </c:pt>
                <c:pt idx="1136">
                  <c:v>0.68475900000000001</c:v>
                </c:pt>
                <c:pt idx="1137">
                  <c:v>0.68116458999999996</c:v>
                </c:pt>
                <c:pt idx="1138">
                  <c:v>0.68146883999999996</c:v>
                </c:pt>
                <c:pt idx="1139">
                  <c:v>0.67539461999999995</c:v>
                </c:pt>
                <c:pt idx="1140">
                  <c:v>0.67514925000000003</c:v>
                </c:pt>
                <c:pt idx="1141">
                  <c:v>0.68160628999999995</c:v>
                </c:pt>
                <c:pt idx="1142">
                  <c:v>0.67909041000000003</c:v>
                </c:pt>
                <c:pt idx="1143">
                  <c:v>0.67643388999999998</c:v>
                </c:pt>
                <c:pt idx="1144">
                  <c:v>0.67920818000000005</c:v>
                </c:pt>
                <c:pt idx="1145">
                  <c:v>0.67698133000000005</c:v>
                </c:pt>
                <c:pt idx="1146">
                  <c:v>0.67582536999999998</c:v>
                </c:pt>
                <c:pt idx="1147">
                  <c:v>0.67972399999999999</c:v>
                </c:pt>
                <c:pt idx="1148">
                  <c:v>0.68194434999999998</c:v>
                </c:pt>
                <c:pt idx="1149">
                  <c:v>0.68348089999999995</c:v>
                </c:pt>
                <c:pt idx="1150">
                  <c:v>0.68659325999999998</c:v>
                </c:pt>
                <c:pt idx="1151">
                  <c:v>0.68398691</c:v>
                </c:pt>
                <c:pt idx="1152">
                  <c:v>0.69024324999999997</c:v>
                </c:pt>
                <c:pt idx="1153">
                  <c:v>0.69007748999999996</c:v>
                </c:pt>
                <c:pt idx="1154">
                  <c:v>0.68450926999999995</c:v>
                </c:pt>
                <c:pt idx="1155">
                  <c:v>0.68752239000000004</c:v>
                </c:pt>
                <c:pt idx="1156">
                  <c:v>0.68833701000000003</c:v>
                </c:pt>
                <c:pt idx="1157">
                  <c:v>0.68578408999999996</c:v>
                </c:pt>
                <c:pt idx="1158">
                  <c:v>0.68610470999999995</c:v>
                </c:pt>
                <c:pt idx="1159">
                  <c:v>0.68478408000000002</c:v>
                </c:pt>
                <c:pt idx="1160">
                  <c:v>0.69153443000000003</c:v>
                </c:pt>
                <c:pt idx="1161">
                  <c:v>0.68583970999999999</c:v>
                </c:pt>
                <c:pt idx="1162">
                  <c:v>0.69786603999999997</c:v>
                </c:pt>
                <c:pt idx="1163">
                  <c:v>0.69514299000000002</c:v>
                </c:pt>
                <c:pt idx="1164">
                  <c:v>0.68758564</c:v>
                </c:pt>
                <c:pt idx="1165">
                  <c:v>0.69245484999999996</c:v>
                </c:pt>
                <c:pt idx="1166">
                  <c:v>0.68986811000000003</c:v>
                </c:pt>
                <c:pt idx="1167">
                  <c:v>0.68619631000000003</c:v>
                </c:pt>
                <c:pt idx="1168">
                  <c:v>0.68762816999999998</c:v>
                </c:pt>
                <c:pt idx="1169">
                  <c:v>0.69289977999999997</c:v>
                </c:pt>
                <c:pt idx="1170">
                  <c:v>0.69483218999999996</c:v>
                </c:pt>
                <c:pt idx="1171">
                  <c:v>0.69893583999999997</c:v>
                </c:pt>
                <c:pt idx="1172">
                  <c:v>0.69208080000000005</c:v>
                </c:pt>
                <c:pt idx="1173">
                  <c:v>0.68377425000000003</c:v>
                </c:pt>
                <c:pt idx="1174">
                  <c:v>0.69497396</c:v>
                </c:pt>
                <c:pt idx="1175">
                  <c:v>0.69946257000000001</c:v>
                </c:pt>
                <c:pt idx="1176">
                  <c:v>0.70685746000000005</c:v>
                </c:pt>
                <c:pt idx="1177">
                  <c:v>0.70449538</c:v>
                </c:pt>
                <c:pt idx="1178">
                  <c:v>0.70876152000000003</c:v>
                </c:pt>
                <c:pt idx="1179">
                  <c:v>0.70842782000000004</c:v>
                </c:pt>
                <c:pt idx="1180">
                  <c:v>0.70634708999999996</c:v>
                </c:pt>
                <c:pt idx="1181">
                  <c:v>0.70523258</c:v>
                </c:pt>
                <c:pt idx="1182">
                  <c:v>0.70850632999999996</c:v>
                </c:pt>
                <c:pt idx="1183">
                  <c:v>0.70664481000000001</c:v>
                </c:pt>
                <c:pt idx="1184">
                  <c:v>0.70471894000000002</c:v>
                </c:pt>
                <c:pt idx="1185">
                  <c:v>0.70636889999999997</c:v>
                </c:pt>
                <c:pt idx="1186">
                  <c:v>0.70956850999999999</c:v>
                </c:pt>
                <c:pt idx="1187">
                  <c:v>0.70978116000000002</c:v>
                </c:pt>
                <c:pt idx="1188">
                  <c:v>0.70167524000000003</c:v>
                </c:pt>
                <c:pt idx="1189">
                  <c:v>0.70417039999999997</c:v>
                </c:pt>
                <c:pt idx="1190">
                  <c:v>0.70939401999999996</c:v>
                </c:pt>
                <c:pt idx="1191">
                  <c:v>0.70740053999999997</c:v>
                </c:pt>
                <c:pt idx="1192">
                  <c:v>0.71305932000000005</c:v>
                </c:pt>
                <c:pt idx="1193">
                  <c:v>0.71714334000000002</c:v>
                </c:pt>
                <c:pt idx="1194">
                  <c:v>0.71114213000000004</c:v>
                </c:pt>
                <c:pt idx="1195">
                  <c:v>0.70516824</c:v>
                </c:pt>
                <c:pt idx="1196">
                  <c:v>0.70397410999999999</c:v>
                </c:pt>
                <c:pt idx="1197">
                  <c:v>0.69828915999999996</c:v>
                </c:pt>
                <c:pt idx="1198">
                  <c:v>0.68088868000000002</c:v>
                </c:pt>
                <c:pt idx="1199">
                  <c:v>0.68703711000000001</c:v>
                </c:pt>
                <c:pt idx="1200">
                  <c:v>0.68719631999999997</c:v>
                </c:pt>
                <c:pt idx="1201">
                  <c:v>0.68999787999999995</c:v>
                </c:pt>
                <c:pt idx="1202">
                  <c:v>0.68797277999999995</c:v>
                </c:pt>
                <c:pt idx="1203">
                  <c:v>0.69216367999999995</c:v>
                </c:pt>
                <c:pt idx="1204">
                  <c:v>0.68738717000000005</c:v>
                </c:pt>
                <c:pt idx="1205">
                  <c:v>0.68841553</c:v>
                </c:pt>
                <c:pt idx="1206">
                  <c:v>0.69329673000000003</c:v>
                </c:pt>
                <c:pt idx="1207">
                  <c:v>0.69759777000000001</c:v>
                </c:pt>
                <c:pt idx="1208">
                  <c:v>0.68747550000000002</c:v>
                </c:pt>
                <c:pt idx="1209">
                  <c:v>0.70941801000000004</c:v>
                </c:pt>
                <c:pt idx="1210">
                  <c:v>0.70643215000000004</c:v>
                </c:pt>
                <c:pt idx="1211">
                  <c:v>0.68671322000000001</c:v>
                </c:pt>
                <c:pt idx="1212">
                  <c:v>0.69080050999999998</c:v>
                </c:pt>
                <c:pt idx="1213">
                  <c:v>0.69898928000000005</c:v>
                </c:pt>
                <c:pt idx="1214">
                  <c:v>0.69781042000000004</c:v>
                </c:pt>
                <c:pt idx="1215">
                  <c:v>0.70683019999999996</c:v>
                </c:pt>
                <c:pt idx="1216">
                  <c:v>0.70687926999999995</c:v>
                </c:pt>
                <c:pt idx="1217">
                  <c:v>0.71221738999999995</c:v>
                </c:pt>
                <c:pt idx="1218">
                  <c:v>0.71091422000000004</c:v>
                </c:pt>
                <c:pt idx="1219">
                  <c:v>0.71751412000000003</c:v>
                </c:pt>
                <c:pt idx="1220">
                  <c:v>0.71488704000000003</c:v>
                </c:pt>
                <c:pt idx="1221">
                  <c:v>0.70802540999999997</c:v>
                </c:pt>
                <c:pt idx="1222">
                  <c:v>0.70985204000000002</c:v>
                </c:pt>
                <c:pt idx="1223">
                  <c:v>0.71111922999999999</c:v>
                </c:pt>
                <c:pt idx="1224">
                  <c:v>0.71148891999999997</c:v>
                </c:pt>
                <c:pt idx="1225">
                  <c:v>0.70466987000000003</c:v>
                </c:pt>
                <c:pt idx="1226">
                  <c:v>0.70983896000000002</c:v>
                </c:pt>
                <c:pt idx="1227">
                  <c:v>0.72153597000000003</c:v>
                </c:pt>
                <c:pt idx="1228">
                  <c:v>0.71606154</c:v>
                </c:pt>
                <c:pt idx="1229">
                  <c:v>0.69353337999999998</c:v>
                </c:pt>
                <c:pt idx="1230">
                  <c:v>0.69556176000000003</c:v>
                </c:pt>
                <c:pt idx="1231">
                  <c:v>0.68974378999999997</c:v>
                </c:pt>
                <c:pt idx="1232">
                  <c:v>0.69417896999999995</c:v>
                </c:pt>
                <c:pt idx="1233">
                  <c:v>0.68304686999999997</c:v>
                </c:pt>
                <c:pt idx="1234">
                  <c:v>0.68965763999999996</c:v>
                </c:pt>
                <c:pt idx="1235">
                  <c:v>0.68992808999999999</c:v>
                </c:pt>
                <c:pt idx="1236">
                  <c:v>0.68979504999999997</c:v>
                </c:pt>
                <c:pt idx="1237">
                  <c:v>0.69325747000000004</c:v>
                </c:pt>
                <c:pt idx="1238">
                  <c:v>0.69642108999999996</c:v>
                </c:pt>
                <c:pt idx="1239">
                  <c:v>0.69131851</c:v>
                </c:pt>
                <c:pt idx="1240">
                  <c:v>0.70043312999999996</c:v>
                </c:pt>
                <c:pt idx="1241">
                  <c:v>0.69871556000000001</c:v>
                </c:pt>
                <c:pt idx="1242">
                  <c:v>0.69294449000000002</c:v>
                </c:pt>
                <c:pt idx="1243">
                  <c:v>0.70708647000000002</c:v>
                </c:pt>
                <c:pt idx="1244">
                  <c:v>0.71010395000000004</c:v>
                </c:pt>
                <c:pt idx="1245">
                  <c:v>0.71157398000000005</c:v>
                </c:pt>
                <c:pt idx="1246">
                  <c:v>0.69892712000000001</c:v>
                </c:pt>
                <c:pt idx="1247">
                  <c:v>0.70420421</c:v>
                </c:pt>
                <c:pt idx="1248">
                  <c:v>0.70034479999999999</c:v>
                </c:pt>
                <c:pt idx="1249">
                  <c:v>0.70507989999999998</c:v>
                </c:pt>
                <c:pt idx="1250">
                  <c:v>0.70948454000000005</c:v>
                </c:pt>
                <c:pt idx="1251">
                  <c:v>0.71170593999999998</c:v>
                </c:pt>
                <c:pt idx="1252">
                  <c:v>0.71701683999999999</c:v>
                </c:pt>
                <c:pt idx="1253">
                  <c:v>0.70878006000000005</c:v>
                </c:pt>
                <c:pt idx="1254">
                  <c:v>0.71439629999999998</c:v>
                </c:pt>
                <c:pt idx="1255">
                  <c:v>0.70966773999999999</c:v>
                </c:pt>
                <c:pt idx="1256">
                  <c:v>0.71255763999999999</c:v>
                </c:pt>
                <c:pt idx="1257">
                  <c:v>0.70821297999999999</c:v>
                </c:pt>
                <c:pt idx="1258">
                  <c:v>0.71164486999999998</c:v>
                </c:pt>
                <c:pt idx="1259">
                  <c:v>0.70161635</c:v>
                </c:pt>
                <c:pt idx="1260">
                  <c:v>0.70197841000000005</c:v>
                </c:pt>
                <c:pt idx="1261">
                  <c:v>0.69530656999999996</c:v>
                </c:pt>
                <c:pt idx="1262">
                  <c:v>0.70328162999999999</c:v>
                </c:pt>
                <c:pt idx="1263">
                  <c:v>0.70915192999999999</c:v>
                </c:pt>
                <c:pt idx="1264">
                  <c:v>0.71103525999999995</c:v>
                </c:pt>
                <c:pt idx="1265">
                  <c:v>0.71360785000000004</c:v>
                </c:pt>
                <c:pt idx="1266">
                  <c:v>0.71140930999999996</c:v>
                </c:pt>
                <c:pt idx="1267">
                  <c:v>0.71462095000000003</c:v>
                </c:pt>
                <c:pt idx="1268">
                  <c:v>0.71756973000000002</c:v>
                </c:pt>
                <c:pt idx="1269">
                  <c:v>0.71325669999999997</c:v>
                </c:pt>
                <c:pt idx="1270">
                  <c:v>0.71127081999999997</c:v>
                </c:pt>
                <c:pt idx="1271">
                  <c:v>0.71023917999999997</c:v>
                </c:pt>
                <c:pt idx="1272">
                  <c:v>0.71272449000000004</c:v>
                </c:pt>
                <c:pt idx="1273">
                  <c:v>0.71388921000000005</c:v>
                </c:pt>
                <c:pt idx="1274">
                  <c:v>0.71720550000000005</c:v>
                </c:pt>
                <c:pt idx="1275">
                  <c:v>0.72195255999999997</c:v>
                </c:pt>
                <c:pt idx="1276">
                  <c:v>0.72291658000000003</c:v>
                </c:pt>
                <c:pt idx="1277">
                  <c:v>0.7207268</c:v>
                </c:pt>
                <c:pt idx="1278">
                  <c:v>0.72148036000000004</c:v>
                </c:pt>
                <c:pt idx="1279">
                  <c:v>0.72286642000000001</c:v>
                </c:pt>
                <c:pt idx="1280">
                  <c:v>0.74988429000000001</c:v>
                </c:pt>
                <c:pt idx="1281">
                  <c:v>0.73776306000000003</c:v>
                </c:pt>
                <c:pt idx="1282">
                  <c:v>0.74446325000000002</c:v>
                </c:pt>
                <c:pt idx="1283">
                  <c:v>0.73842282000000004</c:v>
                </c:pt>
                <c:pt idx="1284">
                  <c:v>0.74061478000000003</c:v>
                </c:pt>
                <c:pt idx="1285">
                  <c:v>0.74130507999999995</c:v>
                </c:pt>
                <c:pt idx="1286">
                  <c:v>0.73831268000000005</c:v>
                </c:pt>
                <c:pt idx="1287">
                  <c:v>0.73137799000000003</c:v>
                </c:pt>
                <c:pt idx="1288">
                  <c:v>0.73215226</c:v>
                </c:pt>
                <c:pt idx="1289">
                  <c:v>0.73123404000000003</c:v>
                </c:pt>
                <c:pt idx="1290">
                  <c:v>0.70072212</c:v>
                </c:pt>
                <c:pt idx="1291">
                  <c:v>0.69751598000000004</c:v>
                </c:pt>
                <c:pt idx="1292">
                  <c:v>0.69775262000000005</c:v>
                </c:pt>
                <c:pt idx="1293">
                  <c:v>0.71016066</c:v>
                </c:pt>
                <c:pt idx="1294">
                  <c:v>0.72091547</c:v>
                </c:pt>
                <c:pt idx="1295">
                  <c:v>0.72575632999999995</c:v>
                </c:pt>
                <c:pt idx="1296">
                  <c:v>0.72846628000000002</c:v>
                </c:pt>
                <c:pt idx="1297">
                  <c:v>0.72213031000000005</c:v>
                </c:pt>
                <c:pt idx="1298">
                  <c:v>0.72381846000000005</c:v>
                </c:pt>
                <c:pt idx="1299">
                  <c:v>0.72183260000000005</c:v>
                </c:pt>
                <c:pt idx="1300">
                  <c:v>0.73120677999999995</c:v>
                </c:pt>
                <c:pt idx="1301">
                  <c:v>0.72560475000000002</c:v>
                </c:pt>
                <c:pt idx="1302">
                  <c:v>0.72802244000000005</c:v>
                </c:pt>
                <c:pt idx="1303">
                  <c:v>0.72778688999999996</c:v>
                </c:pt>
                <c:pt idx="1304">
                  <c:v>0.73384475999999998</c:v>
                </c:pt>
                <c:pt idx="1305">
                  <c:v>0.73086980000000001</c:v>
                </c:pt>
                <c:pt idx="1306">
                  <c:v>0.71918152999999996</c:v>
                </c:pt>
                <c:pt idx="1307">
                  <c:v>0.68919417000000005</c:v>
                </c:pt>
                <c:pt idx="1308">
                  <c:v>0.69011020999999995</c:v>
                </c:pt>
                <c:pt idx="1309">
                  <c:v>0.69123345000000003</c:v>
                </c:pt>
                <c:pt idx="1310">
                  <c:v>0.68703493000000004</c:v>
                </c:pt>
                <c:pt idx="1311">
                  <c:v>0.68067166999999995</c:v>
                </c:pt>
                <c:pt idx="1312">
                  <c:v>0.68621812000000004</c:v>
                </c:pt>
                <c:pt idx="1313">
                  <c:v>0.69224437999999999</c:v>
                </c:pt>
                <c:pt idx="1314">
                  <c:v>0.69248973999999996</c:v>
                </c:pt>
                <c:pt idx="1315">
                  <c:v>0.69270240000000005</c:v>
                </c:pt>
                <c:pt idx="1316">
                  <c:v>0.69346903999999998</c:v>
                </c:pt>
                <c:pt idx="1317">
                  <c:v>0.69918775</c:v>
                </c:pt>
                <c:pt idx="1318">
                  <c:v>0.70180065000000003</c:v>
                </c:pt>
                <c:pt idx="1319">
                  <c:v>0.69926845000000004</c:v>
                </c:pt>
                <c:pt idx="1320">
                  <c:v>0.70188899000000005</c:v>
                </c:pt>
                <c:pt idx="1321">
                  <c:v>0.70422711000000004</c:v>
                </c:pt>
                <c:pt idx="1322">
                  <c:v>0.70479418999999999</c:v>
                </c:pt>
                <c:pt idx="1323">
                  <c:v>0.70284650999999998</c:v>
                </c:pt>
                <c:pt idx="1324">
                  <c:v>0.71143767000000002</c:v>
                </c:pt>
                <c:pt idx="1325">
                  <c:v>0.70286941000000003</c:v>
                </c:pt>
                <c:pt idx="1326">
                  <c:v>0.70466549999999994</c:v>
                </c:pt>
                <c:pt idx="1327">
                  <c:v>0.69977772999999999</c:v>
                </c:pt>
                <c:pt idx="1328">
                  <c:v>0.70134808000000004</c:v>
                </c:pt>
                <c:pt idx="1329">
                  <c:v>0.72841175999999996</c:v>
                </c:pt>
                <c:pt idx="1330">
                  <c:v>0.7331261</c:v>
                </c:pt>
                <c:pt idx="1331">
                  <c:v>0.72292639000000003</c:v>
                </c:pt>
                <c:pt idx="1332">
                  <c:v>0.72861677999999996</c:v>
                </c:pt>
                <c:pt idx="1333">
                  <c:v>0.72353820000000002</c:v>
                </c:pt>
                <c:pt idx="1334">
                  <c:v>0.73151429999999995</c:v>
                </c:pt>
                <c:pt idx="1335">
                  <c:v>0.72339640999999999</c:v>
                </c:pt>
                <c:pt idx="1336">
                  <c:v>0.72044763000000001</c:v>
                </c:pt>
                <c:pt idx="1337">
                  <c:v>0.71955667000000001</c:v>
                </c:pt>
                <c:pt idx="1338">
                  <c:v>0.72136584999999998</c:v>
                </c:pt>
                <c:pt idx="1339">
                  <c:v>0.71745413999999996</c:v>
                </c:pt>
                <c:pt idx="1340">
                  <c:v>0.72001033000000003</c:v>
                </c:pt>
                <c:pt idx="1341">
                  <c:v>0.72096126999999999</c:v>
                </c:pt>
                <c:pt idx="1342">
                  <c:v>0.72214993999999999</c:v>
                </c:pt>
                <c:pt idx="1343">
                  <c:v>0.72453493999999996</c:v>
                </c:pt>
                <c:pt idx="1344">
                  <c:v>0.72969857999999999</c:v>
                </c:pt>
                <c:pt idx="1345">
                  <c:v>0.71930258000000002</c:v>
                </c:pt>
                <c:pt idx="1346">
                  <c:v>0.71442466000000004</c:v>
                </c:pt>
                <c:pt idx="1347">
                  <c:v>0.71405169999999996</c:v>
                </c:pt>
                <c:pt idx="1348">
                  <c:v>0.70895127000000002</c:v>
                </c:pt>
                <c:pt idx="1349">
                  <c:v>0.71313565999999995</c:v>
                </c:pt>
                <c:pt idx="1350">
                  <c:v>0.71423272000000004</c:v>
                </c:pt>
                <c:pt idx="1351">
                  <c:v>0.71327415000000005</c:v>
                </c:pt>
                <c:pt idx="1352">
                  <c:v>0.69738292999999996</c:v>
                </c:pt>
                <c:pt idx="1353">
                  <c:v>0.65460258000000004</c:v>
                </c:pt>
                <c:pt idx="1354">
                  <c:v>0.67943500999999995</c:v>
                </c:pt>
                <c:pt idx="1355">
                  <c:v>0.67787664999999997</c:v>
                </c:pt>
                <c:pt idx="1356">
                  <c:v>0.69381146000000005</c:v>
                </c:pt>
                <c:pt idx="1357">
                  <c:v>0.66633449</c:v>
                </c:pt>
                <c:pt idx="1358">
                  <c:v>0.69155951999999998</c:v>
                </c:pt>
                <c:pt idx="1359">
                  <c:v>0.68735990000000002</c:v>
                </c:pt>
                <c:pt idx="1360">
                  <c:v>0.69972646999999999</c:v>
                </c:pt>
                <c:pt idx="1361">
                  <c:v>0.70033171000000005</c:v>
                </c:pt>
                <c:pt idx="1362">
                  <c:v>0.70401119000000001</c:v>
                </c:pt>
                <c:pt idx="1363">
                  <c:v>0.69694126999999995</c:v>
                </c:pt>
                <c:pt idx="1364">
                  <c:v>0.70311040999999996</c:v>
                </c:pt>
                <c:pt idx="1365">
                  <c:v>0.70448230000000001</c:v>
                </c:pt>
                <c:pt idx="1366">
                  <c:v>0.70734602000000002</c:v>
                </c:pt>
                <c:pt idx="1367">
                  <c:v>0.71264706</c:v>
                </c:pt>
                <c:pt idx="1368">
                  <c:v>0.71524363999999996</c:v>
                </c:pt>
                <c:pt idx="1369">
                  <c:v>0.71901141000000002</c:v>
                </c:pt>
                <c:pt idx="1370">
                  <c:v>0.71716078999999999</c:v>
                </c:pt>
                <c:pt idx="1371">
                  <c:v>0.71653264000000005</c:v>
                </c:pt>
                <c:pt idx="1372">
                  <c:v>0.71867007000000005</c:v>
                </c:pt>
                <c:pt idx="1373">
                  <c:v>0.71876167999999996</c:v>
                </c:pt>
                <c:pt idx="1374">
                  <c:v>0.72648807000000004</c:v>
                </c:pt>
                <c:pt idx="1375">
                  <c:v>0.72910750999999996</c:v>
                </c:pt>
                <c:pt idx="1376">
                  <c:v>0.72794064999999997</c:v>
                </c:pt>
                <c:pt idx="1377">
                  <c:v>0.73102356999999996</c:v>
                </c:pt>
                <c:pt idx="1378">
                  <c:v>0.73049357000000004</c:v>
                </c:pt>
                <c:pt idx="1379">
                  <c:v>0.72999519999999996</c:v>
                </c:pt>
                <c:pt idx="1380">
                  <c:v>0.73060807999999999</c:v>
                </c:pt>
                <c:pt idx="1381">
                  <c:v>0.72775526000000001</c:v>
                </c:pt>
                <c:pt idx="1382">
                  <c:v>0.70108636000000002</c:v>
                </c:pt>
                <c:pt idx="1383">
                  <c:v>0.70333833000000001</c:v>
                </c:pt>
                <c:pt idx="1384">
                  <c:v>0.69685076000000001</c:v>
                </c:pt>
                <c:pt idx="1385">
                  <c:v>0.6966272</c:v>
                </c:pt>
                <c:pt idx="1386">
                  <c:v>0.69879952999999995</c:v>
                </c:pt>
                <c:pt idx="1387">
                  <c:v>0.70200894000000003</c:v>
                </c:pt>
                <c:pt idx="1388">
                  <c:v>0.69400885000000001</c:v>
                </c:pt>
                <c:pt idx="1389">
                  <c:v>0.69077325000000001</c:v>
                </c:pt>
                <c:pt idx="1390">
                  <c:v>0.69026942000000002</c:v>
                </c:pt>
                <c:pt idx="1391">
                  <c:v>0.66623743000000002</c:v>
                </c:pt>
                <c:pt idx="1392">
                  <c:v>0.62553451000000004</c:v>
                </c:pt>
                <c:pt idx="1393">
                  <c:v>0.61309378999999997</c:v>
                </c:pt>
                <c:pt idx="1394">
                  <c:v>0.64757737999999998</c:v>
                </c:pt>
                <c:pt idx="1395">
                  <c:v>0.68537186999999999</c:v>
                </c:pt>
                <c:pt idx="1396">
                  <c:v>0.69023453000000001</c:v>
                </c:pt>
                <c:pt idx="1397">
                  <c:v>0.68438058999999996</c:v>
                </c:pt>
                <c:pt idx="1398">
                  <c:v>0.67391586000000003</c:v>
                </c:pt>
                <c:pt idx="1399">
                  <c:v>0.67991157000000002</c:v>
                </c:pt>
                <c:pt idx="1400">
                  <c:v>0.67257233999999999</c:v>
                </c:pt>
                <c:pt idx="1401">
                  <c:v>0.68183748</c:v>
                </c:pt>
                <c:pt idx="1402">
                  <c:v>0.69055513999999996</c:v>
                </c:pt>
                <c:pt idx="1403">
                  <c:v>0.68710472</c:v>
                </c:pt>
                <c:pt idx="1404">
                  <c:v>0.66912623000000004</c:v>
                </c:pt>
                <c:pt idx="1405">
                  <c:v>0.65589704000000004</c:v>
                </c:pt>
                <c:pt idx="1406">
                  <c:v>0.64902013999999997</c:v>
                </c:pt>
                <c:pt idx="1407">
                  <c:v>0.65661897000000002</c:v>
                </c:pt>
                <c:pt idx="1408">
                  <c:v>0.66248929999999995</c:v>
                </c:pt>
                <c:pt idx="1409">
                  <c:v>0.65453278999999998</c:v>
                </c:pt>
                <c:pt idx="1410">
                  <c:v>0.65777165000000004</c:v>
                </c:pt>
                <c:pt idx="1411">
                  <c:v>0.65197660000000002</c:v>
                </c:pt>
                <c:pt idx="1412">
                  <c:v>0.65286973999999998</c:v>
                </c:pt>
                <c:pt idx="1413">
                  <c:v>0.65099949000000001</c:v>
                </c:pt>
                <c:pt idx="1414">
                  <c:v>0.64917172999999995</c:v>
                </c:pt>
                <c:pt idx="1415">
                  <c:v>0.64223706999999997</c:v>
                </c:pt>
                <c:pt idx="1416">
                  <c:v>0.64711390000000002</c:v>
                </c:pt>
                <c:pt idx="1417">
                  <c:v>0.65354040999999996</c:v>
                </c:pt>
                <c:pt idx="1418">
                  <c:v>0.65603226000000003</c:v>
                </c:pt>
                <c:pt idx="1419">
                  <c:v>0.65091005999999996</c:v>
                </c:pt>
                <c:pt idx="1420">
                  <c:v>0.64547593999999997</c:v>
                </c:pt>
                <c:pt idx="1421">
                  <c:v>0.62485294000000002</c:v>
                </c:pt>
                <c:pt idx="1422">
                  <c:v>0.61599349999999997</c:v>
                </c:pt>
                <c:pt idx="1423">
                  <c:v>0.62832843999999999</c:v>
                </c:pt>
                <c:pt idx="1424">
                  <c:v>0.64527745999999997</c:v>
                </c:pt>
                <c:pt idx="1425">
                  <c:v>0.64155876999999994</c:v>
                </c:pt>
                <c:pt idx="1426">
                  <c:v>0.63980302</c:v>
                </c:pt>
                <c:pt idx="1427">
                  <c:v>0.60469344000000003</c:v>
                </c:pt>
                <c:pt idx="1428">
                  <c:v>0.64002985000000001</c:v>
                </c:pt>
                <c:pt idx="1429">
                  <c:v>0.63871356000000001</c:v>
                </c:pt>
                <c:pt idx="1430">
                  <c:v>0.63863177000000004</c:v>
                </c:pt>
                <c:pt idx="1431">
                  <c:v>0.64013562999999996</c:v>
                </c:pt>
                <c:pt idx="1432">
                  <c:v>0.63201445999999994</c:v>
                </c:pt>
                <c:pt idx="1433">
                  <c:v>0.62659450000000005</c:v>
                </c:pt>
                <c:pt idx="1434">
                  <c:v>0.62355848000000003</c:v>
                </c:pt>
                <c:pt idx="1435">
                  <c:v>0.62265225000000002</c:v>
                </c:pt>
                <c:pt idx="1436">
                  <c:v>0.62448652000000004</c:v>
                </c:pt>
                <c:pt idx="1437">
                  <c:v>0.60801300000000003</c:v>
                </c:pt>
                <c:pt idx="1438">
                  <c:v>0.60189296999999997</c:v>
                </c:pt>
                <c:pt idx="1439">
                  <c:v>0.62321932999999996</c:v>
                </c:pt>
                <c:pt idx="1440">
                  <c:v>0.62627279999999996</c:v>
                </c:pt>
                <c:pt idx="1441">
                  <c:v>0.63513554000000005</c:v>
                </c:pt>
                <c:pt idx="1442">
                  <c:v>0.631768</c:v>
                </c:pt>
                <c:pt idx="1443">
                  <c:v>0.62989010999999995</c:v>
                </c:pt>
                <c:pt idx="1444">
                  <c:v>0.60815803999999996</c:v>
                </c:pt>
                <c:pt idx="1445">
                  <c:v>0.57927867</c:v>
                </c:pt>
                <c:pt idx="1446">
                  <c:v>0.62049520000000002</c:v>
                </c:pt>
                <c:pt idx="1447">
                  <c:v>0.62393034999999997</c:v>
                </c:pt>
                <c:pt idx="1448">
                  <c:v>0.62328802999999999</c:v>
                </c:pt>
                <c:pt idx="1449">
                  <c:v>0.63135142</c:v>
                </c:pt>
                <c:pt idx="1450">
                  <c:v>0.61177643000000004</c:v>
                </c:pt>
                <c:pt idx="1451">
                  <c:v>0.59663878000000004</c:v>
                </c:pt>
                <c:pt idx="1452">
                  <c:v>0.61896737000000002</c:v>
                </c:pt>
                <c:pt idx="1453">
                  <c:v>0.60090821999999999</c:v>
                </c:pt>
                <c:pt idx="1454">
                  <c:v>0.60777307999999997</c:v>
                </c:pt>
                <c:pt idx="1455">
                  <c:v>0.59796925999999995</c:v>
                </c:pt>
                <c:pt idx="1456">
                  <c:v>0.59807504</c:v>
                </c:pt>
                <c:pt idx="1457">
                  <c:v>0.60349277000000001</c:v>
                </c:pt>
                <c:pt idx="1458">
                  <c:v>0.63740819999999998</c:v>
                </c:pt>
                <c:pt idx="1459">
                  <c:v>0.59965303000000003</c:v>
                </c:pt>
                <c:pt idx="1460">
                  <c:v>0.59524398999999995</c:v>
                </c:pt>
                <c:pt idx="1461">
                  <c:v>0.59381976999999997</c:v>
                </c:pt>
                <c:pt idx="1462">
                  <c:v>0.59160164000000004</c:v>
                </c:pt>
                <c:pt idx="1463">
                  <c:v>0.58848928</c:v>
                </c:pt>
                <c:pt idx="1464">
                  <c:v>0.57845422999999996</c:v>
                </c:pt>
                <c:pt idx="1465">
                  <c:v>0.58782296999999994</c:v>
                </c:pt>
                <c:pt idx="1466">
                  <c:v>0.59764642000000001</c:v>
                </c:pt>
                <c:pt idx="1467">
                  <c:v>0.59337046999999998</c:v>
                </c:pt>
                <c:pt idx="1468">
                  <c:v>0.58661353999999999</c:v>
                </c:pt>
                <c:pt idx="1469">
                  <c:v>0.58931153999999997</c:v>
                </c:pt>
                <c:pt idx="1470">
                  <c:v>0.59108364000000002</c:v>
                </c:pt>
                <c:pt idx="1471">
                  <c:v>0.59346208</c:v>
                </c:pt>
                <c:pt idx="1472">
                  <c:v>0.59121232000000001</c:v>
                </c:pt>
                <c:pt idx="1473">
                  <c:v>0.59066052000000002</c:v>
                </c:pt>
                <c:pt idx="1474">
                  <c:v>0.59009016999999997</c:v>
                </c:pt>
                <c:pt idx="1475">
                  <c:v>0.64014872</c:v>
                </c:pt>
                <c:pt idx="1476">
                  <c:v>0.60035315</c:v>
                </c:pt>
                <c:pt idx="1477">
                  <c:v>0.59664859000000003</c:v>
                </c:pt>
                <c:pt idx="1478">
                  <c:v>0.61354089999999994</c:v>
                </c:pt>
                <c:pt idx="1479">
                  <c:v>0.64712807999999999</c:v>
                </c:pt>
                <c:pt idx="1480">
                  <c:v>0.60654079000000005</c:v>
                </c:pt>
                <c:pt idx="1481">
                  <c:v>0.58923302</c:v>
                </c:pt>
                <c:pt idx="1482">
                  <c:v>0.60936310000000005</c:v>
                </c:pt>
                <c:pt idx="1483">
                  <c:v>0.62216042999999999</c:v>
                </c:pt>
                <c:pt idx="1484">
                  <c:v>0.62100991999999999</c:v>
                </c:pt>
                <c:pt idx="1485">
                  <c:v>0.64217818999999998</c:v>
                </c:pt>
                <c:pt idx="1486">
                  <c:v>0.67385043</c:v>
                </c:pt>
                <c:pt idx="1487">
                  <c:v>0.67216774999999995</c:v>
                </c:pt>
                <c:pt idx="1488">
                  <c:v>0.65123394999999995</c:v>
                </c:pt>
                <c:pt idx="1489">
                  <c:v>0.63945074999999996</c:v>
                </c:pt>
                <c:pt idx="1490">
                  <c:v>0.63386726000000004</c:v>
                </c:pt>
                <c:pt idx="1491">
                  <c:v>0.63209188000000005</c:v>
                </c:pt>
                <c:pt idx="1492">
                  <c:v>0.63233070999999996</c:v>
                </c:pt>
                <c:pt idx="1493">
                  <c:v>0.64286631000000005</c:v>
                </c:pt>
                <c:pt idx="1494">
                  <c:v>0.63042337999999998</c:v>
                </c:pt>
                <c:pt idx="1495">
                  <c:v>0.62792495000000004</c:v>
                </c:pt>
                <c:pt idx="1496">
                  <c:v>0.63516499000000004</c:v>
                </c:pt>
                <c:pt idx="1497">
                  <c:v>0.63036994000000002</c:v>
                </c:pt>
                <c:pt idx="1498">
                  <c:v>0.62552688000000001</c:v>
                </c:pt>
                <c:pt idx="1499">
                  <c:v>0.63502104000000004</c:v>
                </c:pt>
                <c:pt idx="1500">
                  <c:v>0.64373764</c:v>
                </c:pt>
                <c:pt idx="1501">
                  <c:v>0.64008982999999997</c:v>
                </c:pt>
                <c:pt idx="1502">
                  <c:v>0.63873972999999995</c:v>
                </c:pt>
                <c:pt idx="1503">
                  <c:v>0.66874891000000003</c:v>
                </c:pt>
                <c:pt idx="1504">
                  <c:v>0.65143569999999995</c:v>
                </c:pt>
                <c:pt idx="1505">
                  <c:v>0.65006923000000005</c:v>
                </c:pt>
                <c:pt idx="1506">
                  <c:v>0.65041388</c:v>
                </c:pt>
                <c:pt idx="1507">
                  <c:v>0.65004088000000004</c:v>
                </c:pt>
                <c:pt idx="1508">
                  <c:v>0.65052074999999998</c:v>
                </c:pt>
                <c:pt idx="1509">
                  <c:v>0.65054800999999995</c:v>
                </c:pt>
                <c:pt idx="1510">
                  <c:v>0.64980095999999998</c:v>
                </c:pt>
                <c:pt idx="1511">
                  <c:v>0.65036152999999997</c:v>
                </c:pt>
                <c:pt idx="1512">
                  <c:v>0.63612356000000003</c:v>
                </c:pt>
                <c:pt idx="1513">
                  <c:v>0.62524334000000004</c:v>
                </c:pt>
                <c:pt idx="1514">
                  <c:v>0.63669608</c:v>
                </c:pt>
                <c:pt idx="1515">
                  <c:v>0.64939528000000002</c:v>
                </c:pt>
                <c:pt idx="1516">
                  <c:v>0.64890999999999999</c:v>
                </c:pt>
                <c:pt idx="1517">
                  <c:v>0.65317291</c:v>
                </c:pt>
                <c:pt idx="1518">
                  <c:v>0.65044223000000001</c:v>
                </c:pt>
                <c:pt idx="1519">
                  <c:v>0.65149458999999998</c:v>
                </c:pt>
                <c:pt idx="1520">
                  <c:v>0.64596122</c:v>
                </c:pt>
                <c:pt idx="1521">
                  <c:v>0.64660899000000005</c:v>
                </c:pt>
                <c:pt idx="1522">
                  <c:v>0.64753485</c:v>
                </c:pt>
                <c:pt idx="1523">
                  <c:v>0.64453481000000001</c:v>
                </c:pt>
                <c:pt idx="1524">
                  <c:v>0.64038536000000001</c:v>
                </c:pt>
                <c:pt idx="1525">
                  <c:v>0.64271471999999996</c:v>
                </c:pt>
                <c:pt idx="1526">
                  <c:v>0.65007468000000002</c:v>
                </c:pt>
                <c:pt idx="1527">
                  <c:v>0.66542935000000003</c:v>
                </c:pt>
                <c:pt idx="1528">
                  <c:v>0.67059517000000002</c:v>
                </c:pt>
                <c:pt idx="1529">
                  <c:v>0.69199354999999996</c:v>
                </c:pt>
                <c:pt idx="1530">
                  <c:v>0.71186623999999998</c:v>
                </c:pt>
                <c:pt idx="1531">
                  <c:v>0.67412196999999996</c:v>
                </c:pt>
                <c:pt idx="1532">
                  <c:v>0.70364585999999996</c:v>
                </c:pt>
                <c:pt idx="1533">
                  <c:v>0.70132846000000004</c:v>
                </c:pt>
                <c:pt idx="1534">
                  <c:v>0.67155160000000003</c:v>
                </c:pt>
                <c:pt idx="1535">
                  <c:v>0.65479125000000005</c:v>
                </c:pt>
                <c:pt idx="1536">
                  <c:v>0.63185415</c:v>
                </c:pt>
                <c:pt idx="1537">
                  <c:v>0.66378048000000001</c:v>
                </c:pt>
                <c:pt idx="1538">
                  <c:v>0.70191952000000002</c:v>
                </c:pt>
                <c:pt idx="1539">
                  <c:v>0.71251184000000001</c:v>
                </c:pt>
                <c:pt idx="1540">
                  <c:v>0.70704394000000004</c:v>
                </c:pt>
                <c:pt idx="1541">
                  <c:v>0.70115070000000002</c:v>
                </c:pt>
                <c:pt idx="1542">
                  <c:v>0.70909085999999999</c:v>
                </c:pt>
                <c:pt idx="1543">
                  <c:v>0.70380399000000005</c:v>
                </c:pt>
                <c:pt idx="1544">
                  <c:v>0.70728495000000002</c:v>
                </c:pt>
                <c:pt idx="1545">
                  <c:v>0.68950060000000002</c:v>
                </c:pt>
                <c:pt idx="1546">
                  <c:v>0.69401975000000005</c:v>
                </c:pt>
                <c:pt idx="1547">
                  <c:v>0.70906904999999998</c:v>
                </c:pt>
                <c:pt idx="1548">
                  <c:v>0.71188260000000003</c:v>
                </c:pt>
                <c:pt idx="1549">
                  <c:v>0.69898055000000003</c:v>
                </c:pt>
                <c:pt idx="1550">
                  <c:v>0.65890797999999995</c:v>
                </c:pt>
                <c:pt idx="1551">
                  <c:v>0.69843093000000001</c:v>
                </c:pt>
                <c:pt idx="1552">
                  <c:v>0.69277436999999997</c:v>
                </c:pt>
                <c:pt idx="1553">
                  <c:v>0.70615733999999997</c:v>
                </c:pt>
                <c:pt idx="1554">
                  <c:v>0.70239063000000002</c:v>
                </c:pt>
                <c:pt idx="1555">
                  <c:v>0.69986387999999999</c:v>
                </c:pt>
                <c:pt idx="1556">
                  <c:v>0.68646348999999995</c:v>
                </c:pt>
                <c:pt idx="1557">
                  <c:v>0.65201695000000004</c:v>
                </c:pt>
                <c:pt idx="1558">
                  <c:v>0.65591231000000005</c:v>
                </c:pt>
                <c:pt idx="1559">
                  <c:v>0.64767224999999995</c:v>
                </c:pt>
                <c:pt idx="1560">
                  <c:v>0.66511746000000005</c:v>
                </c:pt>
                <c:pt idx="1561">
                  <c:v>0.63673751999999995</c:v>
                </c:pt>
                <c:pt idx="1562">
                  <c:v>0.63249429000000001</c:v>
                </c:pt>
                <c:pt idx="1563">
                  <c:v>0.63334489999999999</c:v>
                </c:pt>
                <c:pt idx="1564">
                  <c:v>0.63242776999999994</c:v>
                </c:pt>
                <c:pt idx="1565">
                  <c:v>0.64590124000000004</c:v>
                </c:pt>
                <c:pt idx="1566">
                  <c:v>0.65342264000000005</c:v>
                </c:pt>
                <c:pt idx="1567">
                  <c:v>0.63006242000000001</c:v>
                </c:pt>
                <c:pt idx="1568">
                  <c:v>0.63392287999999997</c:v>
                </c:pt>
                <c:pt idx="1569">
                  <c:v>0.63172437999999997</c:v>
                </c:pt>
                <c:pt idx="1570">
                  <c:v>0.64408005999999995</c:v>
                </c:pt>
                <c:pt idx="1571">
                  <c:v>0.65546300999999996</c:v>
                </c:pt>
                <c:pt idx="1572">
                  <c:v>0.66932362000000001</c:v>
                </c:pt>
                <c:pt idx="1573">
                  <c:v>0.67992030000000003</c:v>
                </c:pt>
                <c:pt idx="1574">
                  <c:v>0.68587133</c:v>
                </c:pt>
                <c:pt idx="1575">
                  <c:v>0.68549183000000002</c:v>
                </c:pt>
                <c:pt idx="1576">
                  <c:v>0.68848860000000001</c:v>
                </c:pt>
                <c:pt idx="1577">
                  <c:v>0.65181411</c:v>
                </c:pt>
                <c:pt idx="1578">
                  <c:v>0.63274620000000004</c:v>
                </c:pt>
                <c:pt idx="1579">
                  <c:v>0.63781496000000004</c:v>
                </c:pt>
                <c:pt idx="1580">
                  <c:v>0.64151186999999998</c:v>
                </c:pt>
                <c:pt idx="1581">
                  <c:v>0.63412681000000004</c:v>
                </c:pt>
                <c:pt idx="1582">
                  <c:v>0.63578767999999997</c:v>
                </c:pt>
                <c:pt idx="1583">
                  <c:v>0.62894349999999999</c:v>
                </c:pt>
                <c:pt idx="1584">
                  <c:v>0.63241250000000004</c:v>
                </c:pt>
                <c:pt idx="1585">
                  <c:v>0.67628885000000005</c:v>
                </c:pt>
                <c:pt idx="1586">
                  <c:v>0.65939217000000006</c:v>
                </c:pt>
                <c:pt idx="1587">
                  <c:v>0.65313036999999996</c:v>
                </c:pt>
                <c:pt idx="1588">
                  <c:v>0.64430688999999997</c:v>
                </c:pt>
                <c:pt idx="1589">
                  <c:v>0.61782557999999999</c:v>
                </c:pt>
                <c:pt idx="1590">
                  <c:v>0.64253152000000002</c:v>
                </c:pt>
                <c:pt idx="1591">
                  <c:v>0.69518661000000004</c:v>
                </c:pt>
                <c:pt idx="1592">
                  <c:v>0.70590651999999998</c:v>
                </c:pt>
                <c:pt idx="1593">
                  <c:v>0.71617494999999998</c:v>
                </c:pt>
                <c:pt idx="1594">
                  <c:v>0.71945634000000003</c:v>
                </c:pt>
                <c:pt idx="1595">
                  <c:v>0.72086857000000004</c:v>
                </c:pt>
                <c:pt idx="1596">
                  <c:v>0.71544211999999996</c:v>
                </c:pt>
                <c:pt idx="1597">
                  <c:v>0.66745118999999997</c:v>
                </c:pt>
                <c:pt idx="1598">
                  <c:v>0.71473328000000003</c:v>
                </c:pt>
                <c:pt idx="1599">
                  <c:v>0.72137130999999999</c:v>
                </c:pt>
                <c:pt idx="1600">
                  <c:v>0.69116801999999999</c:v>
                </c:pt>
                <c:pt idx="1601">
                  <c:v>0.67817000000000005</c:v>
                </c:pt>
                <c:pt idx="1602">
                  <c:v>0.67652440000000003</c:v>
                </c:pt>
                <c:pt idx="1603">
                  <c:v>0.63103843999999998</c:v>
                </c:pt>
                <c:pt idx="1604">
                  <c:v>0.65601480999999995</c:v>
                </c:pt>
                <c:pt idx="1605">
                  <c:v>0.64927095999999995</c:v>
                </c:pt>
                <c:pt idx="1606">
                  <c:v>0.64612588999999998</c:v>
                </c:pt>
                <c:pt idx="1607">
                  <c:v>0.64074523999999999</c:v>
                </c:pt>
                <c:pt idx="1608">
                  <c:v>0.64517712999999999</c:v>
                </c:pt>
                <c:pt idx="1609">
                  <c:v>0.61538389000000004</c:v>
                </c:pt>
                <c:pt idx="1610">
                  <c:v>0.60668473999999994</c:v>
                </c:pt>
                <c:pt idx="1611">
                  <c:v>0.61158886000000001</c:v>
                </c:pt>
                <c:pt idx="1612">
                  <c:v>0.61518214000000004</c:v>
                </c:pt>
                <c:pt idx="1613">
                  <c:v>0.61803713999999998</c:v>
                </c:pt>
                <c:pt idx="1614">
                  <c:v>0.66920257000000005</c:v>
                </c:pt>
                <c:pt idx="1615">
                  <c:v>0.68396509999999999</c:v>
                </c:pt>
                <c:pt idx="1616">
                  <c:v>0.67787010999999997</c:v>
                </c:pt>
                <c:pt idx="1617">
                  <c:v>0.62749527999999999</c:v>
                </c:pt>
                <c:pt idx="1618">
                  <c:v>0.62543855000000004</c:v>
                </c:pt>
                <c:pt idx="1619">
                  <c:v>0.64706156000000004</c:v>
                </c:pt>
                <c:pt idx="1620">
                  <c:v>0.68693132999999995</c:v>
                </c:pt>
                <c:pt idx="1621">
                  <c:v>0.69130979000000004</c:v>
                </c:pt>
                <c:pt idx="1622">
                  <c:v>0.69290196000000004</c:v>
                </c:pt>
                <c:pt idx="1623">
                  <c:v>0.68915272999999999</c:v>
                </c:pt>
                <c:pt idx="1624">
                  <c:v>0.6819269</c:v>
                </c:pt>
                <c:pt idx="1625">
                  <c:v>0.67032471999999999</c:v>
                </c:pt>
                <c:pt idx="1626">
                  <c:v>0.62480385999999999</c:v>
                </c:pt>
                <c:pt idx="1627">
                  <c:v>0.64242136999999999</c:v>
                </c:pt>
                <c:pt idx="1628">
                  <c:v>0.64680420000000005</c:v>
                </c:pt>
                <c:pt idx="1629">
                  <c:v>0.66927563999999995</c:v>
                </c:pt>
                <c:pt idx="1630">
                  <c:v>0.68838171999999997</c:v>
                </c:pt>
                <c:pt idx="1631">
                  <c:v>0.64901251000000004</c:v>
                </c:pt>
                <c:pt idx="1632">
                  <c:v>0.67279807000000003</c:v>
                </c:pt>
                <c:pt idx="1633">
                  <c:v>0.65653391000000005</c:v>
                </c:pt>
                <c:pt idx="1634">
                  <c:v>0.65775528999999999</c:v>
                </c:pt>
                <c:pt idx="1635">
                  <c:v>0.67103029000000003</c:v>
                </c:pt>
                <c:pt idx="1636">
                  <c:v>0.72226553999999998</c:v>
                </c:pt>
                <c:pt idx="1637">
                  <c:v>0.72410854000000002</c:v>
                </c:pt>
                <c:pt idx="1638">
                  <c:v>0.72617509000000002</c:v>
                </c:pt>
                <c:pt idx="1639">
                  <c:v>0.73865837999999995</c:v>
                </c:pt>
                <c:pt idx="1640">
                  <c:v>0.74531826000000001</c:v>
                </c:pt>
                <c:pt idx="1641">
                  <c:v>0.74968690000000004</c:v>
                </c:pt>
                <c:pt idx="1642">
                  <c:v>0.75610685</c:v>
                </c:pt>
                <c:pt idx="1643">
                  <c:v>0.75245793000000005</c:v>
                </c:pt>
                <c:pt idx="1644">
                  <c:v>0.74692678000000001</c:v>
                </c:pt>
                <c:pt idx="1645">
                  <c:v>0.77178537999999997</c:v>
                </c:pt>
                <c:pt idx="1646">
                  <c:v>0.77373415000000001</c:v>
                </c:pt>
                <c:pt idx="1647">
                  <c:v>0.77941473999999999</c:v>
                </c:pt>
                <c:pt idx="1648">
                  <c:v>0.77461857000000001</c:v>
                </c:pt>
                <c:pt idx="1649">
                  <c:v>0.77634491000000005</c:v>
                </c:pt>
                <c:pt idx="1650">
                  <c:v>0.77516819000000003</c:v>
                </c:pt>
                <c:pt idx="1651">
                  <c:v>0.76914521999999996</c:v>
                </c:pt>
                <c:pt idx="1652">
                  <c:v>0.77131645999999998</c:v>
                </c:pt>
                <c:pt idx="1653">
                  <c:v>0.77325867999999998</c:v>
                </c:pt>
                <c:pt idx="1654">
                  <c:v>0.77484540000000002</c:v>
                </c:pt>
                <c:pt idx="1655">
                  <c:v>0.76963051000000005</c:v>
                </c:pt>
                <c:pt idx="1656">
                  <c:v>0.76829787999999999</c:v>
                </c:pt>
                <c:pt idx="1657">
                  <c:v>0.76360094000000001</c:v>
                </c:pt>
                <c:pt idx="1658">
                  <c:v>0.75006094999999995</c:v>
                </c:pt>
                <c:pt idx="1659">
                  <c:v>0.77523253999999997</c:v>
                </c:pt>
                <c:pt idx="1660">
                  <c:v>0.77513220999999999</c:v>
                </c:pt>
                <c:pt idx="1661">
                  <c:v>0.77688144999999997</c:v>
                </c:pt>
                <c:pt idx="1662">
                  <c:v>0.78335262999999999</c:v>
                </c:pt>
                <c:pt idx="1663">
                  <c:v>0.78185316000000005</c:v>
                </c:pt>
                <c:pt idx="1664">
                  <c:v>0.78667003000000002</c:v>
                </c:pt>
                <c:pt idx="1665">
                  <c:v>0.7907824</c:v>
                </c:pt>
                <c:pt idx="1666">
                  <c:v>0.79125787000000003</c:v>
                </c:pt>
                <c:pt idx="1667">
                  <c:v>0.78809644000000001</c:v>
                </c:pt>
                <c:pt idx="1668">
                  <c:v>0.78114759</c:v>
                </c:pt>
                <c:pt idx="1669">
                  <c:v>0.78538973000000001</c:v>
                </c:pt>
                <c:pt idx="1670">
                  <c:v>0.78899503000000004</c:v>
                </c:pt>
                <c:pt idx="1671">
                  <c:v>0.79140617999999996</c:v>
                </c:pt>
                <c:pt idx="1672">
                  <c:v>0.78624360999999998</c:v>
                </c:pt>
                <c:pt idx="1673">
                  <c:v>0.76943638999999997</c:v>
                </c:pt>
                <c:pt idx="1674">
                  <c:v>0.78606257999999996</c:v>
                </c:pt>
                <c:pt idx="1675">
                  <c:v>0.78956645999999997</c:v>
                </c:pt>
                <c:pt idx="1676">
                  <c:v>0.79094162000000001</c:v>
                </c:pt>
                <c:pt idx="1677">
                  <c:v>0.78845631000000005</c:v>
                </c:pt>
                <c:pt idx="1678">
                  <c:v>0.79014335000000002</c:v>
                </c:pt>
                <c:pt idx="1679">
                  <c:v>0.79287730000000001</c:v>
                </c:pt>
                <c:pt idx="1680">
                  <c:v>0.79355997</c:v>
                </c:pt>
                <c:pt idx="1681">
                  <c:v>0.79608343999999998</c:v>
                </c:pt>
                <c:pt idx="1682">
                  <c:v>0.79407797000000002</c:v>
                </c:pt>
                <c:pt idx="1683">
                  <c:v>0.79452836000000004</c:v>
                </c:pt>
                <c:pt idx="1684">
                  <c:v>0.78968642</c:v>
                </c:pt>
                <c:pt idx="1685">
                  <c:v>0.78319996000000003</c:v>
                </c:pt>
                <c:pt idx="1686">
                  <c:v>0.77533395000000005</c:v>
                </c:pt>
                <c:pt idx="1687">
                  <c:v>0.74104009000000004</c:v>
                </c:pt>
                <c:pt idx="1688">
                  <c:v>0.74060714999999999</c:v>
                </c:pt>
                <c:pt idx="1689">
                  <c:v>0.76044387000000002</c:v>
                </c:pt>
                <c:pt idx="1690">
                  <c:v>0.76725642999999999</c:v>
                </c:pt>
                <c:pt idx="1691">
                  <c:v>0.76288445999999999</c:v>
                </c:pt>
                <c:pt idx="1692">
                  <c:v>0.76214181999999997</c:v>
                </c:pt>
                <c:pt idx="1693">
                  <c:v>0.76526399000000001</c:v>
                </c:pt>
                <c:pt idx="1694">
                  <c:v>0.78228173000000001</c:v>
                </c:pt>
                <c:pt idx="1695">
                  <c:v>0.76448645000000004</c:v>
                </c:pt>
                <c:pt idx="1696">
                  <c:v>0.68304359999999997</c:v>
                </c:pt>
                <c:pt idx="1697">
                  <c:v>0.69729677999999995</c:v>
                </c:pt>
                <c:pt idx="1698">
                  <c:v>0.75228781</c:v>
                </c:pt>
                <c:pt idx="1699">
                  <c:v>0.76648651999999995</c:v>
                </c:pt>
                <c:pt idx="1700">
                  <c:v>0.76610811000000001</c:v>
                </c:pt>
                <c:pt idx="1701">
                  <c:v>0.76495537000000002</c:v>
                </c:pt>
                <c:pt idx="1702">
                  <c:v>0.77000237000000005</c:v>
                </c:pt>
                <c:pt idx="1703">
                  <c:v>0.77004709000000005</c:v>
                </c:pt>
                <c:pt idx="1704">
                  <c:v>0.77104709999999999</c:v>
                </c:pt>
                <c:pt idx="1705">
                  <c:v>0.77355313000000003</c:v>
                </c:pt>
                <c:pt idx="1706">
                  <c:v>0.77231211</c:v>
                </c:pt>
                <c:pt idx="1707">
                  <c:v>0.72813695000000001</c:v>
                </c:pt>
                <c:pt idx="1708">
                  <c:v>0.75104897000000004</c:v>
                </c:pt>
                <c:pt idx="1709">
                  <c:v>0.77324778000000005</c:v>
                </c:pt>
                <c:pt idx="1710">
                  <c:v>0.77390755</c:v>
                </c:pt>
                <c:pt idx="1711">
                  <c:v>0.77198604000000004</c:v>
                </c:pt>
                <c:pt idx="1712">
                  <c:v>0.77350078</c:v>
                </c:pt>
                <c:pt idx="1713">
                  <c:v>0.77702212999999998</c:v>
                </c:pt>
                <c:pt idx="1714">
                  <c:v>0.77714753999999997</c:v>
                </c:pt>
                <c:pt idx="1715">
                  <c:v>0.77891200999999999</c:v>
                </c:pt>
                <c:pt idx="1716">
                  <c:v>0.78175718999999999</c:v>
                </c:pt>
                <c:pt idx="1717">
                  <c:v>0.77805049000000004</c:v>
                </c:pt>
                <c:pt idx="1718">
                  <c:v>0.77596540999999997</c:v>
                </c:pt>
                <c:pt idx="1719">
                  <c:v>0.78151727000000004</c:v>
                </c:pt>
                <c:pt idx="1720">
                  <c:v>0.78231227000000003</c:v>
                </c:pt>
                <c:pt idx="1721">
                  <c:v>0.78489571999999996</c:v>
                </c:pt>
                <c:pt idx="1722">
                  <c:v>0.78264487999999999</c:v>
                </c:pt>
                <c:pt idx="1723">
                  <c:v>0.77843108999999999</c:v>
                </c:pt>
                <c:pt idx="1724">
                  <c:v>0.76512221999999996</c:v>
                </c:pt>
                <c:pt idx="1725">
                  <c:v>0.70859684999999994</c:v>
                </c:pt>
                <c:pt idx="1726">
                  <c:v>0.67314267999999999</c:v>
                </c:pt>
                <c:pt idx="1727">
                  <c:v>0.67220809999999998</c:v>
                </c:pt>
                <c:pt idx="1728">
                  <c:v>0.66973583999999997</c:v>
                </c:pt>
                <c:pt idx="1729">
                  <c:v>0.66991687</c:v>
                </c:pt>
                <c:pt idx="1730">
                  <c:v>0.68098683000000004</c:v>
                </c:pt>
                <c:pt idx="1731">
                  <c:v>0.76970901999999997</c:v>
                </c:pt>
                <c:pt idx="1732">
                  <c:v>0.79292419000000003</c:v>
                </c:pt>
                <c:pt idx="1733">
                  <c:v>0.79151632000000005</c:v>
                </c:pt>
                <c:pt idx="1734">
                  <c:v>0.78957518999999998</c:v>
                </c:pt>
                <c:pt idx="1735">
                  <c:v>0.78750863999999998</c:v>
                </c:pt>
                <c:pt idx="1736">
                  <c:v>0.80326896000000003</c:v>
                </c:pt>
                <c:pt idx="1737">
                  <c:v>0.79268099999999997</c:v>
                </c:pt>
                <c:pt idx="1738">
                  <c:v>0.79776398000000004</c:v>
                </c:pt>
                <c:pt idx="1739">
                  <c:v>0.80240635000000005</c:v>
                </c:pt>
                <c:pt idx="1740">
                  <c:v>0.80632788</c:v>
                </c:pt>
                <c:pt idx="1741">
                  <c:v>0.80100612000000004</c:v>
                </c:pt>
                <c:pt idx="1742">
                  <c:v>0.80083053999999998</c:v>
                </c:pt>
                <c:pt idx="1743">
                  <c:v>0.79845973999999997</c:v>
                </c:pt>
                <c:pt idx="1744">
                  <c:v>0.80492547000000003</c:v>
                </c:pt>
                <c:pt idx="1745">
                  <c:v>0.79443129999999995</c:v>
                </c:pt>
                <c:pt idx="1746">
                  <c:v>0.8004445</c:v>
                </c:pt>
                <c:pt idx="1747">
                  <c:v>0.79804425000000001</c:v>
                </c:pt>
                <c:pt idx="1748">
                  <c:v>0.79006047000000001</c:v>
                </c:pt>
                <c:pt idx="1749">
                  <c:v>0.78598734000000003</c:v>
                </c:pt>
                <c:pt idx="1750">
                  <c:v>0.79108993000000005</c:v>
                </c:pt>
                <c:pt idx="1751">
                  <c:v>0.79150215000000002</c:v>
                </c:pt>
                <c:pt idx="1752">
                  <c:v>0.77628165999999998</c:v>
                </c:pt>
                <c:pt idx="1753">
                  <c:v>0.78602114000000001</c:v>
                </c:pt>
                <c:pt idx="1754">
                  <c:v>0.76875917999999999</c:v>
                </c:pt>
                <c:pt idx="1755">
                  <c:v>0.78345405000000001</c:v>
                </c:pt>
                <c:pt idx="1756">
                  <c:v>0.73473685</c:v>
                </c:pt>
                <c:pt idx="1757">
                  <c:v>0.70160217999999996</c:v>
                </c:pt>
                <c:pt idx="1758">
                  <c:v>0.66587538000000002</c:v>
                </c:pt>
                <c:pt idx="1759">
                  <c:v>0.65310528999999995</c:v>
                </c:pt>
                <c:pt idx="1760">
                  <c:v>0.75466951000000004</c:v>
                </c:pt>
                <c:pt idx="1761">
                  <c:v>0.76986279000000002</c:v>
                </c:pt>
                <c:pt idx="1762">
                  <c:v>0.78143547999999996</c:v>
                </c:pt>
                <c:pt idx="1763">
                  <c:v>0.78806480999999995</c:v>
                </c:pt>
                <c:pt idx="1764">
                  <c:v>0.77522926000000003</c:v>
                </c:pt>
                <c:pt idx="1765">
                  <c:v>0.78920223</c:v>
                </c:pt>
                <c:pt idx="1766">
                  <c:v>0.78153472000000002</c:v>
                </c:pt>
                <c:pt idx="1767">
                  <c:v>0.77740271999999999</c:v>
                </c:pt>
                <c:pt idx="1768">
                  <c:v>0.79118370999999998</c:v>
                </c:pt>
                <c:pt idx="1769">
                  <c:v>0.77743326000000001</c:v>
                </c:pt>
                <c:pt idx="1770">
                  <c:v>0.78181608000000002</c:v>
                </c:pt>
                <c:pt idx="1771">
                  <c:v>0.78776928000000002</c:v>
                </c:pt>
                <c:pt idx="1772">
                  <c:v>0.79220334999999997</c:v>
                </c:pt>
                <c:pt idx="1773">
                  <c:v>0.79785231999999995</c:v>
                </c:pt>
                <c:pt idx="1774">
                  <c:v>0.78572560999999996</c:v>
                </c:pt>
                <c:pt idx="1775">
                  <c:v>0.78518361999999997</c:v>
                </c:pt>
                <c:pt idx="1776">
                  <c:v>0.78767876000000003</c:v>
                </c:pt>
                <c:pt idx="1777">
                  <c:v>0.78927966000000005</c:v>
                </c:pt>
                <c:pt idx="1778">
                  <c:v>0.79267010000000004</c:v>
                </c:pt>
                <c:pt idx="1779">
                  <c:v>0.79045306000000004</c:v>
                </c:pt>
                <c:pt idx="1780">
                  <c:v>0.78929274000000005</c:v>
                </c:pt>
                <c:pt idx="1781">
                  <c:v>0.79355887999999997</c:v>
                </c:pt>
                <c:pt idx="1782">
                  <c:v>0.79711184999999996</c:v>
                </c:pt>
                <c:pt idx="1783">
                  <c:v>0.79199834000000002</c:v>
                </c:pt>
                <c:pt idx="1784">
                  <c:v>0.78927966000000005</c:v>
                </c:pt>
                <c:pt idx="1785">
                  <c:v>0.79384350999999997</c:v>
                </c:pt>
                <c:pt idx="1786">
                  <c:v>0.79710857999999996</c:v>
                </c:pt>
                <c:pt idx="1787">
                  <c:v>0.80142378999999997</c:v>
                </c:pt>
                <c:pt idx="1788">
                  <c:v>0.79237674999999996</c:v>
                </c:pt>
                <c:pt idx="1789">
                  <c:v>0.80144886999999998</c:v>
                </c:pt>
                <c:pt idx="1790">
                  <c:v>0.79443456999999995</c:v>
                </c:pt>
                <c:pt idx="1791">
                  <c:v>0.80517738000000005</c:v>
                </c:pt>
                <c:pt idx="1792">
                  <c:v>0.7982918</c:v>
                </c:pt>
                <c:pt idx="1793">
                  <c:v>0.79520447999999999</c:v>
                </c:pt>
                <c:pt idx="1794">
                  <c:v>0.79917294000000005</c:v>
                </c:pt>
                <c:pt idx="1795">
                  <c:v>0.76025083999999998</c:v>
                </c:pt>
                <c:pt idx="1796">
                  <c:v>0.78304183000000005</c:v>
                </c:pt>
                <c:pt idx="1797">
                  <c:v>0.78836580000000001</c:v>
                </c:pt>
                <c:pt idx="1798">
                  <c:v>0.76647452000000005</c:v>
                </c:pt>
                <c:pt idx="1799">
                  <c:v>0.76870574000000003</c:v>
                </c:pt>
                <c:pt idx="1800">
                  <c:v>0.77207873999999999</c:v>
                </c:pt>
                <c:pt idx="1801">
                  <c:v>0.78819567000000001</c:v>
                </c:pt>
                <c:pt idx="1802">
                  <c:v>0.77706684000000004</c:v>
                </c:pt>
                <c:pt idx="1803">
                  <c:v>0.76604921999999998</c:v>
                </c:pt>
                <c:pt idx="1804">
                  <c:v>0.77994364999999999</c:v>
                </c:pt>
                <c:pt idx="1805">
                  <c:v>0.78844104000000004</c:v>
                </c:pt>
                <c:pt idx="1806">
                  <c:v>0.76859995999999997</c:v>
                </c:pt>
                <c:pt idx="1807">
                  <c:v>0.77126519999999998</c:v>
                </c:pt>
                <c:pt idx="1808">
                  <c:v>0.78035913999999995</c:v>
                </c:pt>
                <c:pt idx="1809">
                  <c:v>0.79328624999999997</c:v>
                </c:pt>
                <c:pt idx="1810">
                  <c:v>0.78087932000000004</c:v>
                </c:pt>
                <c:pt idx="1811">
                  <c:v>0.77679421000000004</c:v>
                </c:pt>
                <c:pt idx="1812">
                  <c:v>0.79538987000000005</c:v>
                </c:pt>
                <c:pt idx="1813">
                  <c:v>0.77812247000000001</c:v>
                </c:pt>
                <c:pt idx="1814">
                  <c:v>0.79735940000000005</c:v>
                </c:pt>
                <c:pt idx="1815">
                  <c:v>0.77830021999999999</c:v>
                </c:pt>
                <c:pt idx="1816">
                  <c:v>0.77638635</c:v>
                </c:pt>
                <c:pt idx="1817">
                  <c:v>0.79207793999999998</c:v>
                </c:pt>
                <c:pt idx="1818">
                  <c:v>0.79673994000000004</c:v>
                </c:pt>
                <c:pt idx="1819">
                  <c:v>0.78583248000000006</c:v>
                </c:pt>
                <c:pt idx="1820">
                  <c:v>0.78415743999999998</c:v>
                </c:pt>
                <c:pt idx="1821">
                  <c:v>0.78158052</c:v>
                </c:pt>
                <c:pt idx="1822">
                  <c:v>0.78554895000000002</c:v>
                </c:pt>
                <c:pt idx="1823">
                  <c:v>0.78373649000000001</c:v>
                </c:pt>
                <c:pt idx="1824">
                  <c:v>0.76657920999999996</c:v>
                </c:pt>
                <c:pt idx="1825">
                  <c:v>0.76929243999999997</c:v>
                </c:pt>
                <c:pt idx="1826">
                  <c:v>0.78089240000000004</c:v>
                </c:pt>
                <c:pt idx="1827">
                  <c:v>0.76597179000000004</c:v>
                </c:pt>
                <c:pt idx="1828">
                  <c:v>0.75638819999999996</c:v>
                </c:pt>
                <c:pt idx="1829">
                  <c:v>0.76057909000000001</c:v>
                </c:pt>
                <c:pt idx="1830">
                  <c:v>0.78601460000000001</c:v>
                </c:pt>
                <c:pt idx="1831">
                  <c:v>0.77793926000000002</c:v>
                </c:pt>
                <c:pt idx="1832">
                  <c:v>0.78005488000000001</c:v>
                </c:pt>
                <c:pt idx="1833">
                  <c:v>0.78653479999999998</c:v>
                </c:pt>
                <c:pt idx="1834">
                  <c:v>0.79741611000000001</c:v>
                </c:pt>
                <c:pt idx="1835">
                  <c:v>0.79554691</c:v>
                </c:pt>
                <c:pt idx="1836">
                  <c:v>0.79953390999999996</c:v>
                </c:pt>
                <c:pt idx="1837">
                  <c:v>0.81254718000000004</c:v>
                </c:pt>
                <c:pt idx="1838">
                  <c:v>0.81921577999999995</c:v>
                </c:pt>
                <c:pt idx="1839">
                  <c:v>0.81622006999999996</c:v>
                </c:pt>
                <c:pt idx="1840">
                  <c:v>0.80271170000000003</c:v>
                </c:pt>
                <c:pt idx="1841">
                  <c:v>0.76923573000000001</c:v>
                </c:pt>
                <c:pt idx="1842">
                  <c:v>0.77656628999999999</c:v>
                </c:pt>
                <c:pt idx="1843">
                  <c:v>0.78122501</c:v>
                </c:pt>
                <c:pt idx="1844">
                  <c:v>0.78366888000000001</c:v>
                </c:pt>
                <c:pt idx="1845">
                  <c:v>0.79243781999999996</c:v>
                </c:pt>
                <c:pt idx="1846">
                  <c:v>0.81103135000000004</c:v>
                </c:pt>
                <c:pt idx="1847">
                  <c:v>0.79741284000000001</c:v>
                </c:pt>
                <c:pt idx="1848">
                  <c:v>0.81343814000000003</c:v>
                </c:pt>
                <c:pt idx="1849">
                  <c:v>0.81365843000000004</c:v>
                </c:pt>
                <c:pt idx="1850">
                  <c:v>0.82224417000000005</c:v>
                </c:pt>
                <c:pt idx="1851">
                  <c:v>0.79969312000000004</c:v>
                </c:pt>
                <c:pt idx="1852">
                  <c:v>0.74783518999999998</c:v>
                </c:pt>
                <c:pt idx="1853">
                  <c:v>0.81895514999999997</c:v>
                </c:pt>
                <c:pt idx="1854">
                  <c:v>0.82332598000000001</c:v>
                </c:pt>
                <c:pt idx="1855">
                  <c:v>0.82123325999999996</c:v>
                </c:pt>
                <c:pt idx="1856">
                  <c:v>0.82590507000000002</c:v>
                </c:pt>
                <c:pt idx="1857">
                  <c:v>0.83032282000000002</c:v>
                </c:pt>
                <c:pt idx="1858">
                  <c:v>0.83746575999999995</c:v>
                </c:pt>
                <c:pt idx="1859">
                  <c:v>0.82904690000000003</c:v>
                </c:pt>
                <c:pt idx="1860">
                  <c:v>0.83505351999999999</c:v>
                </c:pt>
                <c:pt idx="1861">
                  <c:v>0.83705136000000002</c:v>
                </c:pt>
                <c:pt idx="1862">
                  <c:v>0.84234043000000003</c:v>
                </c:pt>
                <c:pt idx="1863">
                  <c:v>0.83600554999999999</c:v>
                </c:pt>
                <c:pt idx="1864">
                  <c:v>0.83265217999999996</c:v>
                </c:pt>
                <c:pt idx="1865">
                  <c:v>0.83667621999999997</c:v>
                </c:pt>
                <c:pt idx="1866">
                  <c:v>0.83491501999999995</c:v>
                </c:pt>
                <c:pt idx="1867">
                  <c:v>0.83781364000000003</c:v>
                </c:pt>
                <c:pt idx="1868">
                  <c:v>0.82672513999999997</c:v>
                </c:pt>
                <c:pt idx="1869">
                  <c:v>0.82057131000000005</c:v>
                </c:pt>
                <c:pt idx="1870">
                  <c:v>0.80150666999999998</c:v>
                </c:pt>
                <c:pt idx="1871">
                  <c:v>0.80062334000000002</c:v>
                </c:pt>
                <c:pt idx="1872">
                  <c:v>0.80167025000000003</c:v>
                </c:pt>
                <c:pt idx="1873">
                  <c:v>0.79907152000000004</c:v>
                </c:pt>
                <c:pt idx="1874">
                  <c:v>0.80292216999999999</c:v>
                </c:pt>
                <c:pt idx="1875">
                  <c:v>0.78912044000000003</c:v>
                </c:pt>
                <c:pt idx="1876">
                  <c:v>0.78147038000000002</c:v>
                </c:pt>
                <c:pt idx="1877">
                  <c:v>0.77812901000000001</c:v>
                </c:pt>
                <c:pt idx="1878">
                  <c:v>0.78142566999999996</c:v>
                </c:pt>
                <c:pt idx="1879">
                  <c:v>0.78616728000000002</c:v>
                </c:pt>
                <c:pt idx="1880">
                  <c:v>0.79271917000000003</c:v>
                </c:pt>
                <c:pt idx="1881">
                  <c:v>0.78388044000000001</c:v>
                </c:pt>
                <c:pt idx="1882">
                  <c:v>0.78905718999999996</c:v>
                </c:pt>
                <c:pt idx="1883">
                  <c:v>0.80381749000000002</c:v>
                </c:pt>
                <c:pt idx="1884">
                  <c:v>0.78964825000000005</c:v>
                </c:pt>
                <c:pt idx="1885">
                  <c:v>0.78743993999999995</c:v>
                </c:pt>
                <c:pt idx="1886">
                  <c:v>0.78472560000000002</c:v>
                </c:pt>
                <c:pt idx="1887">
                  <c:v>0.80650781999999999</c:v>
                </c:pt>
                <c:pt idx="1888">
                  <c:v>0.78684124</c:v>
                </c:pt>
                <c:pt idx="1889">
                  <c:v>0.79277805999999995</c:v>
                </c:pt>
                <c:pt idx="1890">
                  <c:v>0.79081621000000002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553-4938-9CE7-D6EB7DEC859E}"/>
            </c:ext>
          </c:extLst>
        </c:ser>
        <c:ser>
          <c:idx val="2"/>
          <c:order val="1"/>
          <c:tx>
            <c:strRef>
              <c:f>'Agilent data'!$K$1</c:f>
              <c:strCache>
                <c:ptCount val="1"/>
                <c:pt idx="0">
                  <c:v>Cathode potential  / V (RHE)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0000FF"/>
              </a:solidFill>
              <a:ln w="9525">
                <a:solidFill>
                  <a:srgbClr val="0000FF"/>
                </a:solidFill>
              </a:ln>
              <a:effectLst/>
            </c:spPr>
          </c:marker>
          <c:xVal>
            <c:numRef>
              <c:f>'Agilent data'!$E$3:$E$1893</c:f>
              <c:numCache>
                <c:formatCode>General</c:formatCode>
                <c:ptCount val="1891"/>
                <c:pt idx="0">
                  <c:v>-3.8333333333333335</c:v>
                </c:pt>
                <c:pt idx="1">
                  <c:v>-3.6666666666666665</c:v>
                </c:pt>
                <c:pt idx="2">
                  <c:v>-3.5</c:v>
                </c:pt>
                <c:pt idx="3">
                  <c:v>-3.3333333333333335</c:v>
                </c:pt>
                <c:pt idx="4">
                  <c:v>-3.1666666666666665</c:v>
                </c:pt>
                <c:pt idx="5">
                  <c:v>-3</c:v>
                </c:pt>
                <c:pt idx="6">
                  <c:v>-2.833333333333333</c:v>
                </c:pt>
                <c:pt idx="7">
                  <c:v>-2.666666666666667</c:v>
                </c:pt>
                <c:pt idx="8">
                  <c:v>-2.5</c:v>
                </c:pt>
                <c:pt idx="9">
                  <c:v>-2.333333333333333</c:v>
                </c:pt>
                <c:pt idx="10">
                  <c:v>-2.166666666666667</c:v>
                </c:pt>
                <c:pt idx="11">
                  <c:v>-2</c:v>
                </c:pt>
                <c:pt idx="12">
                  <c:v>-1.8333333333333335</c:v>
                </c:pt>
                <c:pt idx="13">
                  <c:v>-1.6666666666666665</c:v>
                </c:pt>
                <c:pt idx="14">
                  <c:v>-1.5</c:v>
                </c:pt>
                <c:pt idx="15">
                  <c:v>-1.3333333333333335</c:v>
                </c:pt>
                <c:pt idx="16">
                  <c:v>-1.1666666666666665</c:v>
                </c:pt>
                <c:pt idx="17">
                  <c:v>-1</c:v>
                </c:pt>
                <c:pt idx="18">
                  <c:v>-0.83333333333333348</c:v>
                </c:pt>
                <c:pt idx="19">
                  <c:v>-0.66666666666666652</c:v>
                </c:pt>
                <c:pt idx="20">
                  <c:v>-0.5</c:v>
                </c:pt>
                <c:pt idx="21">
                  <c:v>-0.33333333333333348</c:v>
                </c:pt>
                <c:pt idx="22">
                  <c:v>-0.16666666666666652</c:v>
                </c:pt>
                <c:pt idx="23">
                  <c:v>0</c:v>
                </c:pt>
                <c:pt idx="24">
                  <c:v>0.16666666666666696</c:v>
                </c:pt>
                <c:pt idx="25">
                  <c:v>0.33333333333333304</c:v>
                </c:pt>
                <c:pt idx="26">
                  <c:v>0.5</c:v>
                </c:pt>
                <c:pt idx="27">
                  <c:v>0.66666666666666696</c:v>
                </c:pt>
                <c:pt idx="28">
                  <c:v>0.83333333333333304</c:v>
                </c:pt>
                <c:pt idx="29">
                  <c:v>1</c:v>
                </c:pt>
                <c:pt idx="30">
                  <c:v>1.166666666666667</c:v>
                </c:pt>
                <c:pt idx="31">
                  <c:v>1.333333333333333</c:v>
                </c:pt>
                <c:pt idx="32">
                  <c:v>1.5</c:v>
                </c:pt>
                <c:pt idx="33">
                  <c:v>1.666666666666667</c:v>
                </c:pt>
                <c:pt idx="34">
                  <c:v>1.833333333333333</c:v>
                </c:pt>
                <c:pt idx="35">
                  <c:v>2</c:v>
                </c:pt>
                <c:pt idx="36">
                  <c:v>2.166666666666667</c:v>
                </c:pt>
                <c:pt idx="37">
                  <c:v>2.333333333333333</c:v>
                </c:pt>
                <c:pt idx="38">
                  <c:v>2.5</c:v>
                </c:pt>
                <c:pt idx="39">
                  <c:v>2.666666666666667</c:v>
                </c:pt>
                <c:pt idx="40">
                  <c:v>2.833333333333333</c:v>
                </c:pt>
                <c:pt idx="41">
                  <c:v>3</c:v>
                </c:pt>
                <c:pt idx="42">
                  <c:v>3.166666666666667</c:v>
                </c:pt>
                <c:pt idx="43">
                  <c:v>3.333333333333333</c:v>
                </c:pt>
                <c:pt idx="44">
                  <c:v>3.5</c:v>
                </c:pt>
                <c:pt idx="45">
                  <c:v>3.666666666666667</c:v>
                </c:pt>
                <c:pt idx="46">
                  <c:v>3.833333333333333</c:v>
                </c:pt>
                <c:pt idx="47">
                  <c:v>4</c:v>
                </c:pt>
                <c:pt idx="48">
                  <c:v>4.1666666666666661</c:v>
                </c:pt>
                <c:pt idx="49">
                  <c:v>4.3333333333333339</c:v>
                </c:pt>
                <c:pt idx="50">
                  <c:v>4.5</c:v>
                </c:pt>
                <c:pt idx="51">
                  <c:v>4.6666666666666661</c:v>
                </c:pt>
                <c:pt idx="52">
                  <c:v>4.8333333333333339</c:v>
                </c:pt>
                <c:pt idx="53">
                  <c:v>5</c:v>
                </c:pt>
                <c:pt idx="54">
                  <c:v>5.1666666666666661</c:v>
                </c:pt>
                <c:pt idx="55">
                  <c:v>5.3333333333333339</c:v>
                </c:pt>
                <c:pt idx="56">
                  <c:v>5.5</c:v>
                </c:pt>
                <c:pt idx="57">
                  <c:v>5.6666666666666661</c:v>
                </c:pt>
                <c:pt idx="58">
                  <c:v>5.8333333333333339</c:v>
                </c:pt>
                <c:pt idx="59">
                  <c:v>6</c:v>
                </c:pt>
                <c:pt idx="60">
                  <c:v>6.1666666666666661</c:v>
                </c:pt>
                <c:pt idx="61">
                  <c:v>6.3333333333333339</c:v>
                </c:pt>
                <c:pt idx="62">
                  <c:v>6.5</c:v>
                </c:pt>
                <c:pt idx="63">
                  <c:v>6.6666666666666661</c:v>
                </c:pt>
                <c:pt idx="64">
                  <c:v>6.8333333333333339</c:v>
                </c:pt>
                <c:pt idx="65">
                  <c:v>7</c:v>
                </c:pt>
                <c:pt idx="66">
                  <c:v>7.1666666666666661</c:v>
                </c:pt>
                <c:pt idx="67">
                  <c:v>7.3333333333333339</c:v>
                </c:pt>
                <c:pt idx="68">
                  <c:v>7.5</c:v>
                </c:pt>
                <c:pt idx="69">
                  <c:v>7.6666666666666661</c:v>
                </c:pt>
                <c:pt idx="70">
                  <c:v>7.8333333333333339</c:v>
                </c:pt>
                <c:pt idx="71">
                  <c:v>8</c:v>
                </c:pt>
                <c:pt idx="72">
                  <c:v>8.1666666666666661</c:v>
                </c:pt>
                <c:pt idx="73">
                  <c:v>8.3333333333333339</c:v>
                </c:pt>
                <c:pt idx="74">
                  <c:v>8.5</c:v>
                </c:pt>
                <c:pt idx="75">
                  <c:v>8.6666666666666661</c:v>
                </c:pt>
                <c:pt idx="76">
                  <c:v>8.8333333333333339</c:v>
                </c:pt>
                <c:pt idx="77">
                  <c:v>9</c:v>
                </c:pt>
                <c:pt idx="78">
                  <c:v>9.1666666666666661</c:v>
                </c:pt>
                <c:pt idx="79">
                  <c:v>9.3333333333333339</c:v>
                </c:pt>
                <c:pt idx="80">
                  <c:v>9.5</c:v>
                </c:pt>
                <c:pt idx="81">
                  <c:v>9.6666666666666661</c:v>
                </c:pt>
                <c:pt idx="82">
                  <c:v>9.8333333333333339</c:v>
                </c:pt>
                <c:pt idx="83">
                  <c:v>10</c:v>
                </c:pt>
                <c:pt idx="84">
                  <c:v>10.166666666666666</c:v>
                </c:pt>
                <c:pt idx="85">
                  <c:v>10.333333333333334</c:v>
                </c:pt>
                <c:pt idx="86">
                  <c:v>10.5</c:v>
                </c:pt>
                <c:pt idx="87">
                  <c:v>10.666666666666666</c:v>
                </c:pt>
                <c:pt idx="88">
                  <c:v>10.833333333333334</c:v>
                </c:pt>
                <c:pt idx="89">
                  <c:v>11</c:v>
                </c:pt>
                <c:pt idx="90">
                  <c:v>11.166666666666666</c:v>
                </c:pt>
                <c:pt idx="91">
                  <c:v>11.333333333333334</c:v>
                </c:pt>
                <c:pt idx="92">
                  <c:v>11.5</c:v>
                </c:pt>
                <c:pt idx="93">
                  <c:v>11.666666666666666</c:v>
                </c:pt>
                <c:pt idx="94">
                  <c:v>11.833333333333334</c:v>
                </c:pt>
                <c:pt idx="95">
                  <c:v>12</c:v>
                </c:pt>
                <c:pt idx="96">
                  <c:v>12.166666666666668</c:v>
                </c:pt>
                <c:pt idx="97">
                  <c:v>12.333333333333332</c:v>
                </c:pt>
                <c:pt idx="98">
                  <c:v>12.5</c:v>
                </c:pt>
                <c:pt idx="99">
                  <c:v>12.666666666666668</c:v>
                </c:pt>
                <c:pt idx="100">
                  <c:v>12.833333333333332</c:v>
                </c:pt>
                <c:pt idx="101">
                  <c:v>13</c:v>
                </c:pt>
                <c:pt idx="102">
                  <c:v>13.166666666666668</c:v>
                </c:pt>
                <c:pt idx="103">
                  <c:v>13.333333333333332</c:v>
                </c:pt>
                <c:pt idx="104">
                  <c:v>13.5</c:v>
                </c:pt>
                <c:pt idx="105">
                  <c:v>13.666666666666668</c:v>
                </c:pt>
                <c:pt idx="106">
                  <c:v>13.833333333333332</c:v>
                </c:pt>
                <c:pt idx="107">
                  <c:v>14</c:v>
                </c:pt>
                <c:pt idx="108">
                  <c:v>14.166666666666668</c:v>
                </c:pt>
                <c:pt idx="109">
                  <c:v>14.333333333333332</c:v>
                </c:pt>
                <c:pt idx="110">
                  <c:v>14.5</c:v>
                </c:pt>
                <c:pt idx="111">
                  <c:v>14.666666666666668</c:v>
                </c:pt>
                <c:pt idx="112">
                  <c:v>14.833333333333332</c:v>
                </c:pt>
                <c:pt idx="113">
                  <c:v>15</c:v>
                </c:pt>
                <c:pt idx="114">
                  <c:v>15.166666666666668</c:v>
                </c:pt>
                <c:pt idx="115">
                  <c:v>15.333333333333332</c:v>
                </c:pt>
                <c:pt idx="116">
                  <c:v>15.5</c:v>
                </c:pt>
                <c:pt idx="117">
                  <c:v>15.666666666666668</c:v>
                </c:pt>
                <c:pt idx="118">
                  <c:v>15.833333333333332</c:v>
                </c:pt>
                <c:pt idx="119">
                  <c:v>16</c:v>
                </c:pt>
                <c:pt idx="120">
                  <c:v>16.166666666666668</c:v>
                </c:pt>
                <c:pt idx="121">
                  <c:v>16.333333333333332</c:v>
                </c:pt>
                <c:pt idx="122">
                  <c:v>16.5</c:v>
                </c:pt>
                <c:pt idx="123">
                  <c:v>16.666666666666668</c:v>
                </c:pt>
                <c:pt idx="124">
                  <c:v>16.833333333333332</c:v>
                </c:pt>
                <c:pt idx="125">
                  <c:v>17</c:v>
                </c:pt>
                <c:pt idx="126">
                  <c:v>17.166666666666668</c:v>
                </c:pt>
                <c:pt idx="127">
                  <c:v>17.333333333333332</c:v>
                </c:pt>
                <c:pt idx="128">
                  <c:v>17.5</c:v>
                </c:pt>
                <c:pt idx="129">
                  <c:v>17.666666666666668</c:v>
                </c:pt>
                <c:pt idx="130">
                  <c:v>17.833333333333332</c:v>
                </c:pt>
                <c:pt idx="131">
                  <c:v>18</c:v>
                </c:pt>
                <c:pt idx="132">
                  <c:v>18.166666666666668</c:v>
                </c:pt>
                <c:pt idx="133">
                  <c:v>18.333333333333332</c:v>
                </c:pt>
                <c:pt idx="134">
                  <c:v>18.5</c:v>
                </c:pt>
                <c:pt idx="135">
                  <c:v>18.666666666666668</c:v>
                </c:pt>
                <c:pt idx="136">
                  <c:v>18.833333333333332</c:v>
                </c:pt>
                <c:pt idx="137">
                  <c:v>19</c:v>
                </c:pt>
                <c:pt idx="138">
                  <c:v>19.166666666666668</c:v>
                </c:pt>
                <c:pt idx="139">
                  <c:v>19.333333333333332</c:v>
                </c:pt>
                <c:pt idx="140">
                  <c:v>19.5</c:v>
                </c:pt>
                <c:pt idx="141">
                  <c:v>19.666666666666668</c:v>
                </c:pt>
                <c:pt idx="142">
                  <c:v>19.833333333333332</c:v>
                </c:pt>
                <c:pt idx="143">
                  <c:v>20</c:v>
                </c:pt>
                <c:pt idx="144">
                  <c:v>20.166666666666668</c:v>
                </c:pt>
                <c:pt idx="145">
                  <c:v>20.333333333333332</c:v>
                </c:pt>
                <c:pt idx="146">
                  <c:v>20.5</c:v>
                </c:pt>
                <c:pt idx="147">
                  <c:v>20.666666666666668</c:v>
                </c:pt>
                <c:pt idx="148">
                  <c:v>20.833333333333332</c:v>
                </c:pt>
                <c:pt idx="149">
                  <c:v>21</c:v>
                </c:pt>
                <c:pt idx="150">
                  <c:v>21.166666666666668</c:v>
                </c:pt>
                <c:pt idx="151">
                  <c:v>21.333333333333332</c:v>
                </c:pt>
                <c:pt idx="152">
                  <c:v>21.5</c:v>
                </c:pt>
                <c:pt idx="153">
                  <c:v>21.666666666666668</c:v>
                </c:pt>
                <c:pt idx="154">
                  <c:v>21.833333333333332</c:v>
                </c:pt>
                <c:pt idx="155">
                  <c:v>22</c:v>
                </c:pt>
                <c:pt idx="156">
                  <c:v>22.166666666666668</c:v>
                </c:pt>
                <c:pt idx="157">
                  <c:v>22.333333333333332</c:v>
                </c:pt>
                <c:pt idx="158">
                  <c:v>22.5</c:v>
                </c:pt>
                <c:pt idx="159">
                  <c:v>22.666666666666668</c:v>
                </c:pt>
                <c:pt idx="160">
                  <c:v>22.833333333333332</c:v>
                </c:pt>
                <c:pt idx="161">
                  <c:v>23</c:v>
                </c:pt>
                <c:pt idx="162">
                  <c:v>23.166666666666668</c:v>
                </c:pt>
                <c:pt idx="163">
                  <c:v>23.333333333333332</c:v>
                </c:pt>
                <c:pt idx="164">
                  <c:v>23.5</c:v>
                </c:pt>
                <c:pt idx="165">
                  <c:v>23.666666666666668</c:v>
                </c:pt>
                <c:pt idx="166">
                  <c:v>23.833333333333332</c:v>
                </c:pt>
                <c:pt idx="167">
                  <c:v>24</c:v>
                </c:pt>
                <c:pt idx="168">
                  <c:v>24.166666666666668</c:v>
                </c:pt>
                <c:pt idx="169">
                  <c:v>24.333333333333332</c:v>
                </c:pt>
                <c:pt idx="170">
                  <c:v>24.5</c:v>
                </c:pt>
                <c:pt idx="171">
                  <c:v>24.666666666666668</c:v>
                </c:pt>
                <c:pt idx="172">
                  <c:v>24.833333333333332</c:v>
                </c:pt>
                <c:pt idx="173">
                  <c:v>25</c:v>
                </c:pt>
                <c:pt idx="174">
                  <c:v>25.166666666666668</c:v>
                </c:pt>
                <c:pt idx="175">
                  <c:v>25.333333333333332</c:v>
                </c:pt>
                <c:pt idx="176">
                  <c:v>25.5</c:v>
                </c:pt>
                <c:pt idx="177">
                  <c:v>25.666666666666668</c:v>
                </c:pt>
                <c:pt idx="178">
                  <c:v>25.833333333333332</c:v>
                </c:pt>
                <c:pt idx="179">
                  <c:v>26</c:v>
                </c:pt>
                <c:pt idx="180">
                  <c:v>26.166666666666668</c:v>
                </c:pt>
                <c:pt idx="181">
                  <c:v>26.333333333333332</c:v>
                </c:pt>
                <c:pt idx="182">
                  <c:v>26.5</c:v>
                </c:pt>
                <c:pt idx="183">
                  <c:v>26.666666666666668</c:v>
                </c:pt>
                <c:pt idx="184">
                  <c:v>26.833333333333332</c:v>
                </c:pt>
                <c:pt idx="185">
                  <c:v>27</c:v>
                </c:pt>
                <c:pt idx="186">
                  <c:v>27.166666666666668</c:v>
                </c:pt>
                <c:pt idx="187">
                  <c:v>27.333333333333332</c:v>
                </c:pt>
                <c:pt idx="188">
                  <c:v>27.5</c:v>
                </c:pt>
                <c:pt idx="189">
                  <c:v>27.666666666666668</c:v>
                </c:pt>
                <c:pt idx="190">
                  <c:v>27.833333333333332</c:v>
                </c:pt>
                <c:pt idx="191">
                  <c:v>28</c:v>
                </c:pt>
                <c:pt idx="192">
                  <c:v>28.166666666666664</c:v>
                </c:pt>
                <c:pt idx="193">
                  <c:v>28.333333333333336</c:v>
                </c:pt>
                <c:pt idx="194">
                  <c:v>28.5</c:v>
                </c:pt>
                <c:pt idx="195">
                  <c:v>28.666666666666664</c:v>
                </c:pt>
                <c:pt idx="196">
                  <c:v>28.833333333333336</c:v>
                </c:pt>
                <c:pt idx="197">
                  <c:v>29</c:v>
                </c:pt>
                <c:pt idx="198">
                  <c:v>29.166666666666664</c:v>
                </c:pt>
                <c:pt idx="199">
                  <c:v>29.333333333333336</c:v>
                </c:pt>
                <c:pt idx="200">
                  <c:v>29.5</c:v>
                </c:pt>
                <c:pt idx="201">
                  <c:v>29.666666666666664</c:v>
                </c:pt>
                <c:pt idx="202">
                  <c:v>29.833333333333336</c:v>
                </c:pt>
                <c:pt idx="203">
                  <c:v>30</c:v>
                </c:pt>
                <c:pt idx="204">
                  <c:v>30.166666666666664</c:v>
                </c:pt>
                <c:pt idx="205">
                  <c:v>30.333333333333336</c:v>
                </c:pt>
                <c:pt idx="206">
                  <c:v>30.5</c:v>
                </c:pt>
                <c:pt idx="207">
                  <c:v>30.666666666666664</c:v>
                </c:pt>
                <c:pt idx="208">
                  <c:v>30.833333333333336</c:v>
                </c:pt>
                <c:pt idx="209">
                  <c:v>31</c:v>
                </c:pt>
                <c:pt idx="210">
                  <c:v>31.166666666666664</c:v>
                </c:pt>
                <c:pt idx="211">
                  <c:v>31.333333333333336</c:v>
                </c:pt>
                <c:pt idx="212">
                  <c:v>31.5</c:v>
                </c:pt>
                <c:pt idx="213">
                  <c:v>31.666666666666664</c:v>
                </c:pt>
                <c:pt idx="214">
                  <c:v>31.833333333333336</c:v>
                </c:pt>
                <c:pt idx="215">
                  <c:v>32</c:v>
                </c:pt>
                <c:pt idx="216">
                  <c:v>32.166666666666664</c:v>
                </c:pt>
                <c:pt idx="217">
                  <c:v>32.333333333333336</c:v>
                </c:pt>
                <c:pt idx="218">
                  <c:v>32.5</c:v>
                </c:pt>
                <c:pt idx="219">
                  <c:v>32.666666666666664</c:v>
                </c:pt>
                <c:pt idx="220">
                  <c:v>32.833333333333336</c:v>
                </c:pt>
                <c:pt idx="221">
                  <c:v>33</c:v>
                </c:pt>
                <c:pt idx="222">
                  <c:v>33.166666666666664</c:v>
                </c:pt>
                <c:pt idx="223">
                  <c:v>33.333333333333336</c:v>
                </c:pt>
                <c:pt idx="224">
                  <c:v>33.5</c:v>
                </c:pt>
                <c:pt idx="225">
                  <c:v>33.666666666666664</c:v>
                </c:pt>
                <c:pt idx="226">
                  <c:v>33.833333333333336</c:v>
                </c:pt>
                <c:pt idx="227">
                  <c:v>34</c:v>
                </c:pt>
                <c:pt idx="228">
                  <c:v>34.166666666666664</c:v>
                </c:pt>
                <c:pt idx="229">
                  <c:v>34.333333333333336</c:v>
                </c:pt>
                <c:pt idx="230">
                  <c:v>34.5</c:v>
                </c:pt>
                <c:pt idx="231">
                  <c:v>34.666666666666664</c:v>
                </c:pt>
                <c:pt idx="232">
                  <c:v>34.833333333333336</c:v>
                </c:pt>
                <c:pt idx="233">
                  <c:v>35</c:v>
                </c:pt>
                <c:pt idx="234">
                  <c:v>35.166666666666664</c:v>
                </c:pt>
                <c:pt idx="235">
                  <c:v>35.333333333333336</c:v>
                </c:pt>
                <c:pt idx="236">
                  <c:v>35.5</c:v>
                </c:pt>
                <c:pt idx="237">
                  <c:v>35.666666666666664</c:v>
                </c:pt>
                <c:pt idx="238">
                  <c:v>35.833333333333336</c:v>
                </c:pt>
                <c:pt idx="239">
                  <c:v>36</c:v>
                </c:pt>
                <c:pt idx="240">
                  <c:v>36.166666666666664</c:v>
                </c:pt>
                <c:pt idx="241">
                  <c:v>36.333333333333336</c:v>
                </c:pt>
                <c:pt idx="242">
                  <c:v>36.5</c:v>
                </c:pt>
                <c:pt idx="243">
                  <c:v>36.666666666666664</c:v>
                </c:pt>
                <c:pt idx="244">
                  <c:v>36.833333333333336</c:v>
                </c:pt>
                <c:pt idx="245">
                  <c:v>37</c:v>
                </c:pt>
                <c:pt idx="246">
                  <c:v>37.166666666666664</c:v>
                </c:pt>
                <c:pt idx="247">
                  <c:v>37.333333333333336</c:v>
                </c:pt>
                <c:pt idx="248">
                  <c:v>37.5</c:v>
                </c:pt>
                <c:pt idx="249">
                  <c:v>37.666666666666664</c:v>
                </c:pt>
                <c:pt idx="250">
                  <c:v>37.833333333333336</c:v>
                </c:pt>
                <c:pt idx="251">
                  <c:v>38</c:v>
                </c:pt>
                <c:pt idx="252">
                  <c:v>38.166666666666664</c:v>
                </c:pt>
                <c:pt idx="253">
                  <c:v>38.333333333333336</c:v>
                </c:pt>
                <c:pt idx="254">
                  <c:v>38.5</c:v>
                </c:pt>
                <c:pt idx="255">
                  <c:v>38.666666666666664</c:v>
                </c:pt>
                <c:pt idx="256">
                  <c:v>38.833333333333336</c:v>
                </c:pt>
                <c:pt idx="257">
                  <c:v>39</c:v>
                </c:pt>
                <c:pt idx="258">
                  <c:v>39.166666666666664</c:v>
                </c:pt>
                <c:pt idx="259">
                  <c:v>39.333333333333336</c:v>
                </c:pt>
                <c:pt idx="260">
                  <c:v>39.5</c:v>
                </c:pt>
                <c:pt idx="261">
                  <c:v>39.666666666666664</c:v>
                </c:pt>
                <c:pt idx="262">
                  <c:v>39.833333333333336</c:v>
                </c:pt>
                <c:pt idx="263">
                  <c:v>40</c:v>
                </c:pt>
                <c:pt idx="264">
                  <c:v>40.166666666666664</c:v>
                </c:pt>
                <c:pt idx="265">
                  <c:v>40.333333333333336</c:v>
                </c:pt>
                <c:pt idx="266">
                  <c:v>40.5</c:v>
                </c:pt>
                <c:pt idx="267">
                  <c:v>40.666666666666664</c:v>
                </c:pt>
                <c:pt idx="268">
                  <c:v>40.833333333333336</c:v>
                </c:pt>
                <c:pt idx="269">
                  <c:v>41</c:v>
                </c:pt>
                <c:pt idx="270">
                  <c:v>41.166666666666664</c:v>
                </c:pt>
                <c:pt idx="271">
                  <c:v>41.333333333333336</c:v>
                </c:pt>
                <c:pt idx="272">
                  <c:v>41.5</c:v>
                </c:pt>
                <c:pt idx="273">
                  <c:v>41.666666666666664</c:v>
                </c:pt>
                <c:pt idx="274">
                  <c:v>41.833333333333336</c:v>
                </c:pt>
                <c:pt idx="275">
                  <c:v>42</c:v>
                </c:pt>
                <c:pt idx="276">
                  <c:v>42.166666666666664</c:v>
                </c:pt>
                <c:pt idx="277">
                  <c:v>42.333333333333336</c:v>
                </c:pt>
                <c:pt idx="278">
                  <c:v>42.5</c:v>
                </c:pt>
                <c:pt idx="279">
                  <c:v>42.666666666666664</c:v>
                </c:pt>
                <c:pt idx="280">
                  <c:v>42.833333333333336</c:v>
                </c:pt>
                <c:pt idx="281">
                  <c:v>43</c:v>
                </c:pt>
                <c:pt idx="282">
                  <c:v>43.166666666666664</c:v>
                </c:pt>
                <c:pt idx="283">
                  <c:v>43.333333333333336</c:v>
                </c:pt>
                <c:pt idx="284">
                  <c:v>43.5</c:v>
                </c:pt>
                <c:pt idx="285">
                  <c:v>43.666666666666664</c:v>
                </c:pt>
                <c:pt idx="286">
                  <c:v>43.833333333333336</c:v>
                </c:pt>
                <c:pt idx="287">
                  <c:v>44</c:v>
                </c:pt>
                <c:pt idx="288">
                  <c:v>44.166666666666664</c:v>
                </c:pt>
                <c:pt idx="289">
                  <c:v>44.333333333333336</c:v>
                </c:pt>
                <c:pt idx="290">
                  <c:v>44.5</c:v>
                </c:pt>
                <c:pt idx="291">
                  <c:v>44.666666666666664</c:v>
                </c:pt>
                <c:pt idx="292">
                  <c:v>44.833333333333336</c:v>
                </c:pt>
                <c:pt idx="293">
                  <c:v>45</c:v>
                </c:pt>
                <c:pt idx="294">
                  <c:v>45.166666666666664</c:v>
                </c:pt>
                <c:pt idx="295">
                  <c:v>45.333333333333336</c:v>
                </c:pt>
                <c:pt idx="296">
                  <c:v>45.5</c:v>
                </c:pt>
                <c:pt idx="297">
                  <c:v>45.666666666666664</c:v>
                </c:pt>
                <c:pt idx="298">
                  <c:v>45.833333333333336</c:v>
                </c:pt>
                <c:pt idx="299">
                  <c:v>46</c:v>
                </c:pt>
                <c:pt idx="300">
                  <c:v>46.166666666666664</c:v>
                </c:pt>
                <c:pt idx="301">
                  <c:v>46.333333333333336</c:v>
                </c:pt>
                <c:pt idx="302">
                  <c:v>46.5</c:v>
                </c:pt>
                <c:pt idx="303">
                  <c:v>46.666666666666664</c:v>
                </c:pt>
                <c:pt idx="304">
                  <c:v>46.833333333333336</c:v>
                </c:pt>
                <c:pt idx="305">
                  <c:v>47</c:v>
                </c:pt>
                <c:pt idx="306">
                  <c:v>47.166666666666664</c:v>
                </c:pt>
                <c:pt idx="307">
                  <c:v>47.333333333333336</c:v>
                </c:pt>
                <c:pt idx="308">
                  <c:v>47.5</c:v>
                </c:pt>
                <c:pt idx="309">
                  <c:v>47.666666666666664</c:v>
                </c:pt>
                <c:pt idx="310">
                  <c:v>47.833333333333336</c:v>
                </c:pt>
                <c:pt idx="311">
                  <c:v>48</c:v>
                </c:pt>
                <c:pt idx="312">
                  <c:v>48.166666666666664</c:v>
                </c:pt>
                <c:pt idx="313">
                  <c:v>48.333333333333336</c:v>
                </c:pt>
                <c:pt idx="314">
                  <c:v>48.5</c:v>
                </c:pt>
                <c:pt idx="315">
                  <c:v>48.666666666666664</c:v>
                </c:pt>
                <c:pt idx="316">
                  <c:v>48.833333333333336</c:v>
                </c:pt>
                <c:pt idx="317">
                  <c:v>49</c:v>
                </c:pt>
                <c:pt idx="318">
                  <c:v>49.166666666666664</c:v>
                </c:pt>
                <c:pt idx="319">
                  <c:v>49.333333333333336</c:v>
                </c:pt>
                <c:pt idx="320">
                  <c:v>49.5</c:v>
                </c:pt>
                <c:pt idx="321">
                  <c:v>49.666666666666664</c:v>
                </c:pt>
                <c:pt idx="322">
                  <c:v>49.833333333333336</c:v>
                </c:pt>
                <c:pt idx="323">
                  <c:v>50</c:v>
                </c:pt>
                <c:pt idx="324">
                  <c:v>50.166666666666664</c:v>
                </c:pt>
                <c:pt idx="325">
                  <c:v>50.333333333333336</c:v>
                </c:pt>
                <c:pt idx="326">
                  <c:v>50.5</c:v>
                </c:pt>
                <c:pt idx="327">
                  <c:v>50.666666666666664</c:v>
                </c:pt>
                <c:pt idx="328">
                  <c:v>50.833333333333336</c:v>
                </c:pt>
                <c:pt idx="329">
                  <c:v>51</c:v>
                </c:pt>
                <c:pt idx="330">
                  <c:v>51.166666666666664</c:v>
                </c:pt>
                <c:pt idx="331">
                  <c:v>51.333333333333336</c:v>
                </c:pt>
                <c:pt idx="332">
                  <c:v>51.5</c:v>
                </c:pt>
                <c:pt idx="333">
                  <c:v>51.666666666666664</c:v>
                </c:pt>
                <c:pt idx="334">
                  <c:v>51.833333333333336</c:v>
                </c:pt>
                <c:pt idx="335">
                  <c:v>52</c:v>
                </c:pt>
                <c:pt idx="336">
                  <c:v>52.166666666666664</c:v>
                </c:pt>
                <c:pt idx="337">
                  <c:v>52.333333333333336</c:v>
                </c:pt>
                <c:pt idx="338">
                  <c:v>52.5</c:v>
                </c:pt>
                <c:pt idx="339">
                  <c:v>52.666666666666664</c:v>
                </c:pt>
                <c:pt idx="340">
                  <c:v>52.833333333333336</c:v>
                </c:pt>
                <c:pt idx="341">
                  <c:v>53</c:v>
                </c:pt>
                <c:pt idx="342">
                  <c:v>53.166666666666664</c:v>
                </c:pt>
                <c:pt idx="343">
                  <c:v>53.333333333333336</c:v>
                </c:pt>
                <c:pt idx="344">
                  <c:v>53.5</c:v>
                </c:pt>
                <c:pt idx="345">
                  <c:v>53.666666666666664</c:v>
                </c:pt>
                <c:pt idx="346">
                  <c:v>53.833333333333336</c:v>
                </c:pt>
                <c:pt idx="347">
                  <c:v>54</c:v>
                </c:pt>
                <c:pt idx="348">
                  <c:v>54.166666666666664</c:v>
                </c:pt>
                <c:pt idx="349">
                  <c:v>54.333333333333336</c:v>
                </c:pt>
                <c:pt idx="350">
                  <c:v>54.5</c:v>
                </c:pt>
                <c:pt idx="351">
                  <c:v>54.666666666666664</c:v>
                </c:pt>
                <c:pt idx="352">
                  <c:v>54.833333333333336</c:v>
                </c:pt>
                <c:pt idx="353">
                  <c:v>55</c:v>
                </c:pt>
                <c:pt idx="354">
                  <c:v>55.166666666666664</c:v>
                </c:pt>
                <c:pt idx="355">
                  <c:v>55.333333333333336</c:v>
                </c:pt>
                <c:pt idx="356">
                  <c:v>55.5</c:v>
                </c:pt>
                <c:pt idx="357">
                  <c:v>55.666666666666664</c:v>
                </c:pt>
                <c:pt idx="358">
                  <c:v>55.833333333333336</c:v>
                </c:pt>
                <c:pt idx="359">
                  <c:v>56</c:v>
                </c:pt>
                <c:pt idx="360">
                  <c:v>56.166666666666664</c:v>
                </c:pt>
                <c:pt idx="361">
                  <c:v>56.333333333333336</c:v>
                </c:pt>
                <c:pt idx="362">
                  <c:v>56.5</c:v>
                </c:pt>
                <c:pt idx="363">
                  <c:v>56.666666666666664</c:v>
                </c:pt>
                <c:pt idx="364">
                  <c:v>56.833333333333336</c:v>
                </c:pt>
                <c:pt idx="365">
                  <c:v>57</c:v>
                </c:pt>
                <c:pt idx="366">
                  <c:v>57.166666666666664</c:v>
                </c:pt>
                <c:pt idx="367">
                  <c:v>57.333333333333336</c:v>
                </c:pt>
                <c:pt idx="368">
                  <c:v>57.5</c:v>
                </c:pt>
                <c:pt idx="369">
                  <c:v>57.666666666666664</c:v>
                </c:pt>
                <c:pt idx="370">
                  <c:v>57.833333333333336</c:v>
                </c:pt>
                <c:pt idx="371">
                  <c:v>58</c:v>
                </c:pt>
                <c:pt idx="372">
                  <c:v>58.166666666666664</c:v>
                </c:pt>
                <c:pt idx="373">
                  <c:v>58.333333333333336</c:v>
                </c:pt>
                <c:pt idx="374">
                  <c:v>58.5</c:v>
                </c:pt>
                <c:pt idx="375">
                  <c:v>58.666666666666664</c:v>
                </c:pt>
                <c:pt idx="376">
                  <c:v>58.833333333333336</c:v>
                </c:pt>
                <c:pt idx="377">
                  <c:v>59</c:v>
                </c:pt>
                <c:pt idx="378">
                  <c:v>59.166666666666664</c:v>
                </c:pt>
                <c:pt idx="379">
                  <c:v>59.333333333333336</c:v>
                </c:pt>
                <c:pt idx="380">
                  <c:v>59.5</c:v>
                </c:pt>
                <c:pt idx="381">
                  <c:v>59.666666666666664</c:v>
                </c:pt>
                <c:pt idx="382">
                  <c:v>59.833333333333336</c:v>
                </c:pt>
                <c:pt idx="383">
                  <c:v>60</c:v>
                </c:pt>
                <c:pt idx="384">
                  <c:v>60.166666666666671</c:v>
                </c:pt>
                <c:pt idx="385">
                  <c:v>60.333333333333329</c:v>
                </c:pt>
                <c:pt idx="386">
                  <c:v>60.5</c:v>
                </c:pt>
                <c:pt idx="387">
                  <c:v>60.666666666666671</c:v>
                </c:pt>
                <c:pt idx="388">
                  <c:v>60.833333333333329</c:v>
                </c:pt>
                <c:pt idx="389">
                  <c:v>61</c:v>
                </c:pt>
                <c:pt idx="390">
                  <c:v>61.166666666666671</c:v>
                </c:pt>
                <c:pt idx="391">
                  <c:v>61.333333333333329</c:v>
                </c:pt>
                <c:pt idx="392">
                  <c:v>61.5</c:v>
                </c:pt>
                <c:pt idx="393">
                  <c:v>61.666666666666671</c:v>
                </c:pt>
                <c:pt idx="394">
                  <c:v>61.833333333333329</c:v>
                </c:pt>
                <c:pt idx="395">
                  <c:v>62</c:v>
                </c:pt>
                <c:pt idx="396">
                  <c:v>62.166666666666671</c:v>
                </c:pt>
                <c:pt idx="397">
                  <c:v>62.333333333333329</c:v>
                </c:pt>
                <c:pt idx="398">
                  <c:v>62.5</c:v>
                </c:pt>
                <c:pt idx="399">
                  <c:v>62.666666666666671</c:v>
                </c:pt>
                <c:pt idx="400">
                  <c:v>62.833333333333329</c:v>
                </c:pt>
                <c:pt idx="401">
                  <c:v>63</c:v>
                </c:pt>
                <c:pt idx="402">
                  <c:v>63.166666666666671</c:v>
                </c:pt>
                <c:pt idx="403">
                  <c:v>63.333333333333329</c:v>
                </c:pt>
                <c:pt idx="404">
                  <c:v>63.5</c:v>
                </c:pt>
                <c:pt idx="405">
                  <c:v>63.666666666666671</c:v>
                </c:pt>
                <c:pt idx="406">
                  <c:v>63.833333333333329</c:v>
                </c:pt>
                <c:pt idx="407">
                  <c:v>64</c:v>
                </c:pt>
                <c:pt idx="408">
                  <c:v>64.166666666666671</c:v>
                </c:pt>
                <c:pt idx="409">
                  <c:v>64.333333333333329</c:v>
                </c:pt>
                <c:pt idx="410">
                  <c:v>64.5</c:v>
                </c:pt>
                <c:pt idx="411">
                  <c:v>64.666666666666671</c:v>
                </c:pt>
                <c:pt idx="412">
                  <c:v>64.833333333333329</c:v>
                </c:pt>
                <c:pt idx="413">
                  <c:v>65</c:v>
                </c:pt>
                <c:pt idx="414">
                  <c:v>65.166666666666671</c:v>
                </c:pt>
                <c:pt idx="415">
                  <c:v>65.333333333333329</c:v>
                </c:pt>
                <c:pt idx="416">
                  <c:v>65.5</c:v>
                </c:pt>
                <c:pt idx="417">
                  <c:v>65.666666666666671</c:v>
                </c:pt>
                <c:pt idx="418">
                  <c:v>65.833333333333329</c:v>
                </c:pt>
                <c:pt idx="419">
                  <c:v>66</c:v>
                </c:pt>
                <c:pt idx="420">
                  <c:v>66.166666666666671</c:v>
                </c:pt>
                <c:pt idx="421">
                  <c:v>66.333333333333329</c:v>
                </c:pt>
                <c:pt idx="422">
                  <c:v>66.5</c:v>
                </c:pt>
                <c:pt idx="423">
                  <c:v>66.666666666666671</c:v>
                </c:pt>
                <c:pt idx="424">
                  <c:v>66.833333333333329</c:v>
                </c:pt>
                <c:pt idx="425">
                  <c:v>67</c:v>
                </c:pt>
                <c:pt idx="426">
                  <c:v>67.166666666666671</c:v>
                </c:pt>
                <c:pt idx="427">
                  <c:v>67.333333333333329</c:v>
                </c:pt>
                <c:pt idx="428">
                  <c:v>67.5</c:v>
                </c:pt>
                <c:pt idx="429">
                  <c:v>67.666666666666671</c:v>
                </c:pt>
                <c:pt idx="430">
                  <c:v>67.833333333333329</c:v>
                </c:pt>
                <c:pt idx="431">
                  <c:v>68</c:v>
                </c:pt>
                <c:pt idx="432">
                  <c:v>68.166666666666671</c:v>
                </c:pt>
                <c:pt idx="433">
                  <c:v>68.333333333333329</c:v>
                </c:pt>
                <c:pt idx="434">
                  <c:v>68.5</c:v>
                </c:pt>
                <c:pt idx="435">
                  <c:v>68.666666666666671</c:v>
                </c:pt>
                <c:pt idx="436">
                  <c:v>68.833333333333329</c:v>
                </c:pt>
                <c:pt idx="437">
                  <c:v>69</c:v>
                </c:pt>
                <c:pt idx="438">
                  <c:v>69.166666666666671</c:v>
                </c:pt>
                <c:pt idx="439">
                  <c:v>69.333333333333329</c:v>
                </c:pt>
                <c:pt idx="440">
                  <c:v>69.5</c:v>
                </c:pt>
                <c:pt idx="441">
                  <c:v>69.666666666666671</c:v>
                </c:pt>
                <c:pt idx="442">
                  <c:v>69.833333333333329</c:v>
                </c:pt>
                <c:pt idx="443">
                  <c:v>70</c:v>
                </c:pt>
                <c:pt idx="444">
                  <c:v>70.166666666666671</c:v>
                </c:pt>
                <c:pt idx="445">
                  <c:v>70.333333333333329</c:v>
                </c:pt>
                <c:pt idx="446">
                  <c:v>70.5</c:v>
                </c:pt>
                <c:pt idx="447">
                  <c:v>70.666666666666671</c:v>
                </c:pt>
                <c:pt idx="448">
                  <c:v>70.833333333333329</c:v>
                </c:pt>
                <c:pt idx="449">
                  <c:v>71</c:v>
                </c:pt>
                <c:pt idx="450">
                  <c:v>71.166666666666671</c:v>
                </c:pt>
                <c:pt idx="451">
                  <c:v>71.333333333333329</c:v>
                </c:pt>
                <c:pt idx="452">
                  <c:v>71.5</c:v>
                </c:pt>
                <c:pt idx="453">
                  <c:v>71.666666666666671</c:v>
                </c:pt>
                <c:pt idx="454">
                  <c:v>71.833333333333329</c:v>
                </c:pt>
                <c:pt idx="455">
                  <c:v>72</c:v>
                </c:pt>
                <c:pt idx="456">
                  <c:v>72.166666666666671</c:v>
                </c:pt>
                <c:pt idx="457">
                  <c:v>72.333333333333329</c:v>
                </c:pt>
                <c:pt idx="458">
                  <c:v>72.5</c:v>
                </c:pt>
                <c:pt idx="459">
                  <c:v>72.666666666666671</c:v>
                </c:pt>
                <c:pt idx="460">
                  <c:v>72.833333333333329</c:v>
                </c:pt>
                <c:pt idx="461">
                  <c:v>73</c:v>
                </c:pt>
                <c:pt idx="462">
                  <c:v>73.166666666666671</c:v>
                </c:pt>
                <c:pt idx="463">
                  <c:v>73.333333333333329</c:v>
                </c:pt>
                <c:pt idx="464">
                  <c:v>73.5</c:v>
                </c:pt>
                <c:pt idx="465">
                  <c:v>73.666666666666671</c:v>
                </c:pt>
                <c:pt idx="466">
                  <c:v>73.833333333333329</c:v>
                </c:pt>
                <c:pt idx="467">
                  <c:v>74</c:v>
                </c:pt>
                <c:pt idx="468">
                  <c:v>74.166666666666671</c:v>
                </c:pt>
                <c:pt idx="469">
                  <c:v>74.333333333333329</c:v>
                </c:pt>
                <c:pt idx="470">
                  <c:v>74.5</c:v>
                </c:pt>
                <c:pt idx="471">
                  <c:v>74.666666666666671</c:v>
                </c:pt>
                <c:pt idx="472">
                  <c:v>74.833333333333329</c:v>
                </c:pt>
                <c:pt idx="473">
                  <c:v>75</c:v>
                </c:pt>
                <c:pt idx="474">
                  <c:v>75.166666666666671</c:v>
                </c:pt>
                <c:pt idx="475">
                  <c:v>75.333333333333329</c:v>
                </c:pt>
                <c:pt idx="476">
                  <c:v>75.5</c:v>
                </c:pt>
                <c:pt idx="477">
                  <c:v>75.666666666666671</c:v>
                </c:pt>
                <c:pt idx="478">
                  <c:v>75.833333333333329</c:v>
                </c:pt>
                <c:pt idx="479">
                  <c:v>76</c:v>
                </c:pt>
                <c:pt idx="480">
                  <c:v>76.166666666666671</c:v>
                </c:pt>
                <c:pt idx="481">
                  <c:v>76.333333333333329</c:v>
                </c:pt>
                <c:pt idx="482">
                  <c:v>76.5</c:v>
                </c:pt>
                <c:pt idx="483">
                  <c:v>76.666666666666671</c:v>
                </c:pt>
                <c:pt idx="484">
                  <c:v>76.833333333333329</c:v>
                </c:pt>
                <c:pt idx="485">
                  <c:v>77</c:v>
                </c:pt>
                <c:pt idx="486">
                  <c:v>77.166666666666671</c:v>
                </c:pt>
                <c:pt idx="487">
                  <c:v>77.333333333333329</c:v>
                </c:pt>
                <c:pt idx="488">
                  <c:v>77.5</c:v>
                </c:pt>
                <c:pt idx="489">
                  <c:v>77.666666666666671</c:v>
                </c:pt>
                <c:pt idx="490">
                  <c:v>77.833333333333329</c:v>
                </c:pt>
                <c:pt idx="491">
                  <c:v>78</c:v>
                </c:pt>
                <c:pt idx="492">
                  <c:v>78.166666666666671</c:v>
                </c:pt>
                <c:pt idx="493">
                  <c:v>78.333333333333329</c:v>
                </c:pt>
                <c:pt idx="494">
                  <c:v>78.5</c:v>
                </c:pt>
                <c:pt idx="495">
                  <c:v>78.666666666666671</c:v>
                </c:pt>
                <c:pt idx="496">
                  <c:v>78.833333333333329</c:v>
                </c:pt>
                <c:pt idx="497">
                  <c:v>79</c:v>
                </c:pt>
                <c:pt idx="498">
                  <c:v>79.166666666666671</c:v>
                </c:pt>
                <c:pt idx="499">
                  <c:v>79.333333333333329</c:v>
                </c:pt>
                <c:pt idx="500">
                  <c:v>79.5</c:v>
                </c:pt>
                <c:pt idx="501">
                  <c:v>79.666666666666671</c:v>
                </c:pt>
                <c:pt idx="502">
                  <c:v>79.833333333333329</c:v>
                </c:pt>
                <c:pt idx="503">
                  <c:v>80</c:v>
                </c:pt>
                <c:pt idx="504">
                  <c:v>80.166666666666671</c:v>
                </c:pt>
                <c:pt idx="505">
                  <c:v>80.333333333333329</c:v>
                </c:pt>
                <c:pt idx="506">
                  <c:v>80.5</c:v>
                </c:pt>
                <c:pt idx="507">
                  <c:v>80.666666666666671</c:v>
                </c:pt>
                <c:pt idx="508">
                  <c:v>80.833333333333329</c:v>
                </c:pt>
                <c:pt idx="509">
                  <c:v>81</c:v>
                </c:pt>
                <c:pt idx="510">
                  <c:v>81.166666666666671</c:v>
                </c:pt>
                <c:pt idx="511">
                  <c:v>81.333333333333329</c:v>
                </c:pt>
                <c:pt idx="512">
                  <c:v>81.5</c:v>
                </c:pt>
                <c:pt idx="513">
                  <c:v>81.666666666666671</c:v>
                </c:pt>
                <c:pt idx="514">
                  <c:v>81.833333333333329</c:v>
                </c:pt>
                <c:pt idx="515">
                  <c:v>82</c:v>
                </c:pt>
                <c:pt idx="516">
                  <c:v>82.166666666666671</c:v>
                </c:pt>
                <c:pt idx="517">
                  <c:v>82.333333333333329</c:v>
                </c:pt>
                <c:pt idx="518">
                  <c:v>82.5</c:v>
                </c:pt>
                <c:pt idx="519">
                  <c:v>82.666666666666671</c:v>
                </c:pt>
                <c:pt idx="520">
                  <c:v>82.833333333333329</c:v>
                </c:pt>
                <c:pt idx="521">
                  <c:v>83</c:v>
                </c:pt>
                <c:pt idx="522">
                  <c:v>83.166666666666671</c:v>
                </c:pt>
                <c:pt idx="523">
                  <c:v>83.333333333333329</c:v>
                </c:pt>
                <c:pt idx="524">
                  <c:v>83.5</c:v>
                </c:pt>
                <c:pt idx="525">
                  <c:v>83.666666666666671</c:v>
                </c:pt>
                <c:pt idx="526">
                  <c:v>83.833333333333329</c:v>
                </c:pt>
                <c:pt idx="527">
                  <c:v>84</c:v>
                </c:pt>
                <c:pt idx="528">
                  <c:v>84.166666666666671</c:v>
                </c:pt>
                <c:pt idx="529">
                  <c:v>84.333333333333329</c:v>
                </c:pt>
                <c:pt idx="530">
                  <c:v>84.5</c:v>
                </c:pt>
                <c:pt idx="531">
                  <c:v>84.666666666666671</c:v>
                </c:pt>
                <c:pt idx="532">
                  <c:v>84.833333333333329</c:v>
                </c:pt>
                <c:pt idx="533">
                  <c:v>85</c:v>
                </c:pt>
                <c:pt idx="534">
                  <c:v>85.166666666666671</c:v>
                </c:pt>
                <c:pt idx="535">
                  <c:v>85.333333333333329</c:v>
                </c:pt>
                <c:pt idx="536">
                  <c:v>85.5</c:v>
                </c:pt>
                <c:pt idx="537">
                  <c:v>85.666666666666671</c:v>
                </c:pt>
                <c:pt idx="538">
                  <c:v>85.833333333333329</c:v>
                </c:pt>
                <c:pt idx="539">
                  <c:v>86</c:v>
                </c:pt>
                <c:pt idx="540">
                  <c:v>86.166666666666671</c:v>
                </c:pt>
                <c:pt idx="541">
                  <c:v>86.333333333333329</c:v>
                </c:pt>
                <c:pt idx="542">
                  <c:v>86.5</c:v>
                </c:pt>
                <c:pt idx="543">
                  <c:v>86.666666666666671</c:v>
                </c:pt>
                <c:pt idx="544">
                  <c:v>86.833333333333329</c:v>
                </c:pt>
                <c:pt idx="545">
                  <c:v>87</c:v>
                </c:pt>
                <c:pt idx="546">
                  <c:v>87.166666666666671</c:v>
                </c:pt>
                <c:pt idx="547">
                  <c:v>87.333333333333329</c:v>
                </c:pt>
                <c:pt idx="548">
                  <c:v>87.5</c:v>
                </c:pt>
                <c:pt idx="549">
                  <c:v>87.666666666666671</c:v>
                </c:pt>
                <c:pt idx="550">
                  <c:v>87.833333333333329</c:v>
                </c:pt>
                <c:pt idx="551">
                  <c:v>88</c:v>
                </c:pt>
                <c:pt idx="552">
                  <c:v>88.166666666666671</c:v>
                </c:pt>
                <c:pt idx="553">
                  <c:v>88.333333333333329</c:v>
                </c:pt>
                <c:pt idx="554">
                  <c:v>88.5</c:v>
                </c:pt>
                <c:pt idx="555">
                  <c:v>88.666666666666671</c:v>
                </c:pt>
                <c:pt idx="556">
                  <c:v>88.833333333333329</c:v>
                </c:pt>
                <c:pt idx="557">
                  <c:v>89</c:v>
                </c:pt>
                <c:pt idx="558">
                  <c:v>89.166666666666671</c:v>
                </c:pt>
                <c:pt idx="559">
                  <c:v>89.333333333333329</c:v>
                </c:pt>
                <c:pt idx="560">
                  <c:v>89.5</c:v>
                </c:pt>
                <c:pt idx="561">
                  <c:v>89.666666666666671</c:v>
                </c:pt>
                <c:pt idx="562">
                  <c:v>89.833333333333329</c:v>
                </c:pt>
                <c:pt idx="563">
                  <c:v>90</c:v>
                </c:pt>
                <c:pt idx="564">
                  <c:v>90.166666666666671</c:v>
                </c:pt>
                <c:pt idx="565">
                  <c:v>90.333333333333329</c:v>
                </c:pt>
                <c:pt idx="566">
                  <c:v>90.5</c:v>
                </c:pt>
                <c:pt idx="567">
                  <c:v>90.666666666666671</c:v>
                </c:pt>
                <c:pt idx="568">
                  <c:v>90.833333333333329</c:v>
                </c:pt>
                <c:pt idx="569">
                  <c:v>91</c:v>
                </c:pt>
                <c:pt idx="570">
                  <c:v>91.166666666666671</c:v>
                </c:pt>
                <c:pt idx="571">
                  <c:v>91.333333333333329</c:v>
                </c:pt>
                <c:pt idx="572">
                  <c:v>91.5</c:v>
                </c:pt>
                <c:pt idx="573">
                  <c:v>91.666666666666671</c:v>
                </c:pt>
                <c:pt idx="574">
                  <c:v>91.833333333333329</c:v>
                </c:pt>
                <c:pt idx="575">
                  <c:v>92</c:v>
                </c:pt>
                <c:pt idx="576">
                  <c:v>92.166666666666671</c:v>
                </c:pt>
                <c:pt idx="577">
                  <c:v>92.333333333333329</c:v>
                </c:pt>
                <c:pt idx="578">
                  <c:v>92.5</c:v>
                </c:pt>
                <c:pt idx="579">
                  <c:v>92.666666666666671</c:v>
                </c:pt>
                <c:pt idx="580">
                  <c:v>92.833333333333329</c:v>
                </c:pt>
                <c:pt idx="581">
                  <c:v>93</c:v>
                </c:pt>
                <c:pt idx="582">
                  <c:v>93.166666666666671</c:v>
                </c:pt>
                <c:pt idx="583">
                  <c:v>93.333333333333329</c:v>
                </c:pt>
                <c:pt idx="584">
                  <c:v>93.5</c:v>
                </c:pt>
                <c:pt idx="585">
                  <c:v>93.666666666666671</c:v>
                </c:pt>
                <c:pt idx="586">
                  <c:v>93.833333333333329</c:v>
                </c:pt>
                <c:pt idx="587">
                  <c:v>94</c:v>
                </c:pt>
                <c:pt idx="588">
                  <c:v>94.166666666666671</c:v>
                </c:pt>
                <c:pt idx="589">
                  <c:v>94.333333333333329</c:v>
                </c:pt>
                <c:pt idx="590">
                  <c:v>94.5</c:v>
                </c:pt>
                <c:pt idx="591">
                  <c:v>94.666666666666671</c:v>
                </c:pt>
                <c:pt idx="592">
                  <c:v>94.833333333333329</c:v>
                </c:pt>
                <c:pt idx="593">
                  <c:v>95</c:v>
                </c:pt>
                <c:pt idx="594">
                  <c:v>95.166666666666671</c:v>
                </c:pt>
                <c:pt idx="595">
                  <c:v>95.333333333333329</c:v>
                </c:pt>
                <c:pt idx="596">
                  <c:v>95.5</c:v>
                </c:pt>
                <c:pt idx="597">
                  <c:v>95.666666666666671</c:v>
                </c:pt>
                <c:pt idx="598">
                  <c:v>95.833333333333329</c:v>
                </c:pt>
                <c:pt idx="599">
                  <c:v>96</c:v>
                </c:pt>
                <c:pt idx="600">
                  <c:v>96.166666666666671</c:v>
                </c:pt>
                <c:pt idx="601">
                  <c:v>96.333333333333329</c:v>
                </c:pt>
                <c:pt idx="602">
                  <c:v>96.5</c:v>
                </c:pt>
                <c:pt idx="603">
                  <c:v>96.666666666666671</c:v>
                </c:pt>
                <c:pt idx="604">
                  <c:v>96.833333333333329</c:v>
                </c:pt>
                <c:pt idx="605">
                  <c:v>97</c:v>
                </c:pt>
                <c:pt idx="606">
                  <c:v>97.166666666666671</c:v>
                </c:pt>
                <c:pt idx="607">
                  <c:v>97.333333333333329</c:v>
                </c:pt>
                <c:pt idx="608">
                  <c:v>97.5</c:v>
                </c:pt>
                <c:pt idx="609">
                  <c:v>97.666666666666671</c:v>
                </c:pt>
                <c:pt idx="610">
                  <c:v>97.833333333333329</c:v>
                </c:pt>
                <c:pt idx="611">
                  <c:v>98</c:v>
                </c:pt>
                <c:pt idx="612">
                  <c:v>98.166666666666671</c:v>
                </c:pt>
                <c:pt idx="613">
                  <c:v>98.333333333333329</c:v>
                </c:pt>
                <c:pt idx="614">
                  <c:v>98.5</c:v>
                </c:pt>
                <c:pt idx="615">
                  <c:v>98.666666666666671</c:v>
                </c:pt>
                <c:pt idx="616">
                  <c:v>98.833333333333329</c:v>
                </c:pt>
                <c:pt idx="617">
                  <c:v>99</c:v>
                </c:pt>
                <c:pt idx="618">
                  <c:v>99.166666666666671</c:v>
                </c:pt>
                <c:pt idx="619">
                  <c:v>99.333333333333329</c:v>
                </c:pt>
                <c:pt idx="620">
                  <c:v>99.5</c:v>
                </c:pt>
                <c:pt idx="621">
                  <c:v>99.666666666666671</c:v>
                </c:pt>
                <c:pt idx="622">
                  <c:v>99.833333333333329</c:v>
                </c:pt>
                <c:pt idx="623">
                  <c:v>100</c:v>
                </c:pt>
                <c:pt idx="624">
                  <c:v>100.16666666666667</c:v>
                </c:pt>
                <c:pt idx="625">
                  <c:v>100.33333333333333</c:v>
                </c:pt>
                <c:pt idx="626">
                  <c:v>100.5</c:v>
                </c:pt>
                <c:pt idx="627">
                  <c:v>100.66666666666667</c:v>
                </c:pt>
                <c:pt idx="628">
                  <c:v>100.83333333333333</c:v>
                </c:pt>
                <c:pt idx="629">
                  <c:v>101</c:v>
                </c:pt>
                <c:pt idx="630">
                  <c:v>101.16666666666667</c:v>
                </c:pt>
                <c:pt idx="631">
                  <c:v>101.33333333333333</c:v>
                </c:pt>
                <c:pt idx="632">
                  <c:v>101.5</c:v>
                </c:pt>
                <c:pt idx="633">
                  <c:v>101.66666666666667</c:v>
                </c:pt>
                <c:pt idx="634">
                  <c:v>101.83333333333333</c:v>
                </c:pt>
                <c:pt idx="635">
                  <c:v>102</c:v>
                </c:pt>
                <c:pt idx="636">
                  <c:v>102.16666666666667</c:v>
                </c:pt>
                <c:pt idx="637">
                  <c:v>102.33333333333333</c:v>
                </c:pt>
                <c:pt idx="638">
                  <c:v>102.5</c:v>
                </c:pt>
                <c:pt idx="639">
                  <c:v>102.66666666666667</c:v>
                </c:pt>
                <c:pt idx="640">
                  <c:v>102.83333333333333</c:v>
                </c:pt>
                <c:pt idx="641">
                  <c:v>103</c:v>
                </c:pt>
                <c:pt idx="642">
                  <c:v>103.16666666666667</c:v>
                </c:pt>
                <c:pt idx="643">
                  <c:v>103.33333333333333</c:v>
                </c:pt>
                <c:pt idx="644">
                  <c:v>103.5</c:v>
                </c:pt>
                <c:pt idx="645">
                  <c:v>103.66666666666667</c:v>
                </c:pt>
                <c:pt idx="646">
                  <c:v>103.83333333333333</c:v>
                </c:pt>
                <c:pt idx="647">
                  <c:v>104</c:v>
                </c:pt>
                <c:pt idx="648">
                  <c:v>104.16666666666667</c:v>
                </c:pt>
                <c:pt idx="649">
                  <c:v>104.33333333333333</c:v>
                </c:pt>
                <c:pt idx="650">
                  <c:v>104.5</c:v>
                </c:pt>
                <c:pt idx="651">
                  <c:v>104.66666666666667</c:v>
                </c:pt>
                <c:pt idx="652">
                  <c:v>104.83333333333333</c:v>
                </c:pt>
                <c:pt idx="653">
                  <c:v>105</c:v>
                </c:pt>
                <c:pt idx="654">
                  <c:v>105.16666666666667</c:v>
                </c:pt>
                <c:pt idx="655">
                  <c:v>105.33333333333333</c:v>
                </c:pt>
                <c:pt idx="656">
                  <c:v>105.5</c:v>
                </c:pt>
                <c:pt idx="657">
                  <c:v>105.66666666666667</c:v>
                </c:pt>
                <c:pt idx="658">
                  <c:v>105.83333333333333</c:v>
                </c:pt>
                <c:pt idx="659">
                  <c:v>106</c:v>
                </c:pt>
                <c:pt idx="660">
                  <c:v>106.16666666666667</c:v>
                </c:pt>
                <c:pt idx="661">
                  <c:v>106.33333333333333</c:v>
                </c:pt>
                <c:pt idx="662">
                  <c:v>106.5</c:v>
                </c:pt>
                <c:pt idx="663">
                  <c:v>106.66666666666667</c:v>
                </c:pt>
                <c:pt idx="664">
                  <c:v>106.83333333333333</c:v>
                </c:pt>
                <c:pt idx="665">
                  <c:v>107</c:v>
                </c:pt>
                <c:pt idx="666">
                  <c:v>107.16666666666667</c:v>
                </c:pt>
                <c:pt idx="667">
                  <c:v>107.33333333333333</c:v>
                </c:pt>
                <c:pt idx="668">
                  <c:v>107.5</c:v>
                </c:pt>
                <c:pt idx="669">
                  <c:v>107.66666666666667</c:v>
                </c:pt>
                <c:pt idx="670">
                  <c:v>107.83333333333333</c:v>
                </c:pt>
                <c:pt idx="671">
                  <c:v>108</c:v>
                </c:pt>
                <c:pt idx="672">
                  <c:v>108.16666666666667</c:v>
                </c:pt>
                <c:pt idx="673">
                  <c:v>108.33333333333333</c:v>
                </c:pt>
                <c:pt idx="674">
                  <c:v>108.5</c:v>
                </c:pt>
                <c:pt idx="675">
                  <c:v>108.66666666666667</c:v>
                </c:pt>
                <c:pt idx="676">
                  <c:v>108.83333333333333</c:v>
                </c:pt>
                <c:pt idx="677">
                  <c:v>109</c:v>
                </c:pt>
                <c:pt idx="678">
                  <c:v>109.16666666666667</c:v>
                </c:pt>
                <c:pt idx="679">
                  <c:v>109.33333333333333</c:v>
                </c:pt>
                <c:pt idx="680">
                  <c:v>109.5</c:v>
                </c:pt>
                <c:pt idx="681">
                  <c:v>109.66666666666667</c:v>
                </c:pt>
                <c:pt idx="682">
                  <c:v>109.83333333333333</c:v>
                </c:pt>
                <c:pt idx="683">
                  <c:v>110</c:v>
                </c:pt>
                <c:pt idx="684">
                  <c:v>110.16666666666667</c:v>
                </c:pt>
                <c:pt idx="685">
                  <c:v>110.33333333333333</c:v>
                </c:pt>
                <c:pt idx="686">
                  <c:v>110.5</c:v>
                </c:pt>
                <c:pt idx="687">
                  <c:v>110.66666666666667</c:v>
                </c:pt>
                <c:pt idx="688">
                  <c:v>110.83333333333333</c:v>
                </c:pt>
                <c:pt idx="689">
                  <c:v>111</c:v>
                </c:pt>
                <c:pt idx="690">
                  <c:v>111.16666666666667</c:v>
                </c:pt>
                <c:pt idx="691">
                  <c:v>111.33333333333333</c:v>
                </c:pt>
                <c:pt idx="692">
                  <c:v>111.5</c:v>
                </c:pt>
                <c:pt idx="693">
                  <c:v>111.66666666666667</c:v>
                </c:pt>
                <c:pt idx="694">
                  <c:v>111.83333333333333</c:v>
                </c:pt>
                <c:pt idx="695">
                  <c:v>112</c:v>
                </c:pt>
                <c:pt idx="696">
                  <c:v>112.16666666666667</c:v>
                </c:pt>
                <c:pt idx="697">
                  <c:v>112.33333333333333</c:v>
                </c:pt>
                <c:pt idx="698">
                  <c:v>112.5</c:v>
                </c:pt>
                <c:pt idx="699">
                  <c:v>112.66666666666667</c:v>
                </c:pt>
                <c:pt idx="700">
                  <c:v>112.83333333333333</c:v>
                </c:pt>
                <c:pt idx="701">
                  <c:v>113</c:v>
                </c:pt>
                <c:pt idx="702">
                  <c:v>113.16666666666667</c:v>
                </c:pt>
                <c:pt idx="703">
                  <c:v>113.33333333333333</c:v>
                </c:pt>
                <c:pt idx="704">
                  <c:v>113.5</c:v>
                </c:pt>
                <c:pt idx="705">
                  <c:v>113.66666666666667</c:v>
                </c:pt>
                <c:pt idx="706">
                  <c:v>113.83333333333333</c:v>
                </c:pt>
                <c:pt idx="707">
                  <c:v>114</c:v>
                </c:pt>
                <c:pt idx="708">
                  <c:v>114.16666666666667</c:v>
                </c:pt>
                <c:pt idx="709">
                  <c:v>114.33333333333333</c:v>
                </c:pt>
                <c:pt idx="710">
                  <c:v>114.5</c:v>
                </c:pt>
                <c:pt idx="711">
                  <c:v>114.66666666666667</c:v>
                </c:pt>
                <c:pt idx="712">
                  <c:v>114.83333333333333</c:v>
                </c:pt>
                <c:pt idx="713">
                  <c:v>115</c:v>
                </c:pt>
                <c:pt idx="714">
                  <c:v>115.16666666666667</c:v>
                </c:pt>
                <c:pt idx="715">
                  <c:v>115.33333333333333</c:v>
                </c:pt>
                <c:pt idx="716">
                  <c:v>115.5</c:v>
                </c:pt>
                <c:pt idx="717">
                  <c:v>115.66666666666667</c:v>
                </c:pt>
                <c:pt idx="718">
                  <c:v>115.83333333333333</c:v>
                </c:pt>
                <c:pt idx="719">
                  <c:v>116</c:v>
                </c:pt>
                <c:pt idx="720">
                  <c:v>116.16666666666667</c:v>
                </c:pt>
                <c:pt idx="721">
                  <c:v>116.33333333333333</c:v>
                </c:pt>
                <c:pt idx="722">
                  <c:v>116.5</c:v>
                </c:pt>
                <c:pt idx="723">
                  <c:v>116.66666666666667</c:v>
                </c:pt>
                <c:pt idx="724">
                  <c:v>116.83333333333333</c:v>
                </c:pt>
                <c:pt idx="725">
                  <c:v>117</c:v>
                </c:pt>
                <c:pt idx="726">
                  <c:v>117.16666666666667</c:v>
                </c:pt>
                <c:pt idx="727">
                  <c:v>117.33333333333333</c:v>
                </c:pt>
                <c:pt idx="728">
                  <c:v>117.5</c:v>
                </c:pt>
                <c:pt idx="729">
                  <c:v>117.66666666666667</c:v>
                </c:pt>
                <c:pt idx="730">
                  <c:v>117.83333333333333</c:v>
                </c:pt>
                <c:pt idx="731">
                  <c:v>118</c:v>
                </c:pt>
                <c:pt idx="732">
                  <c:v>118.16666666666667</c:v>
                </c:pt>
                <c:pt idx="733">
                  <c:v>118.33333333333333</c:v>
                </c:pt>
                <c:pt idx="734">
                  <c:v>118.5</c:v>
                </c:pt>
                <c:pt idx="735">
                  <c:v>118.66666666666667</c:v>
                </c:pt>
                <c:pt idx="736">
                  <c:v>118.83333333333333</c:v>
                </c:pt>
                <c:pt idx="737">
                  <c:v>119</c:v>
                </c:pt>
                <c:pt idx="738">
                  <c:v>119.16666666666667</c:v>
                </c:pt>
                <c:pt idx="739">
                  <c:v>119.33333333333333</c:v>
                </c:pt>
                <c:pt idx="740">
                  <c:v>119.5</c:v>
                </c:pt>
                <c:pt idx="741">
                  <c:v>119.66666666666667</c:v>
                </c:pt>
                <c:pt idx="742">
                  <c:v>119.83333333333333</c:v>
                </c:pt>
                <c:pt idx="743">
                  <c:v>120</c:v>
                </c:pt>
                <c:pt idx="744">
                  <c:v>120.16666666666667</c:v>
                </c:pt>
                <c:pt idx="745">
                  <c:v>120.33333333333333</c:v>
                </c:pt>
                <c:pt idx="746">
                  <c:v>120.5</c:v>
                </c:pt>
                <c:pt idx="747">
                  <c:v>120.66666666666667</c:v>
                </c:pt>
                <c:pt idx="748">
                  <c:v>120.83333333333333</c:v>
                </c:pt>
                <c:pt idx="749">
                  <c:v>121</c:v>
                </c:pt>
                <c:pt idx="750">
                  <c:v>121.16666666666667</c:v>
                </c:pt>
                <c:pt idx="751">
                  <c:v>121.33333333333333</c:v>
                </c:pt>
                <c:pt idx="752">
                  <c:v>121.5</c:v>
                </c:pt>
                <c:pt idx="753">
                  <c:v>121.66666666666667</c:v>
                </c:pt>
                <c:pt idx="754">
                  <c:v>121.83333333333333</c:v>
                </c:pt>
                <c:pt idx="755">
                  <c:v>122</c:v>
                </c:pt>
                <c:pt idx="756">
                  <c:v>122.16666666666667</c:v>
                </c:pt>
                <c:pt idx="757">
                  <c:v>122.33333333333333</c:v>
                </c:pt>
                <c:pt idx="758">
                  <c:v>122.5</c:v>
                </c:pt>
                <c:pt idx="759">
                  <c:v>122.66666666666667</c:v>
                </c:pt>
                <c:pt idx="760">
                  <c:v>122.83333333333333</c:v>
                </c:pt>
                <c:pt idx="761">
                  <c:v>123</c:v>
                </c:pt>
                <c:pt idx="762">
                  <c:v>123.16666666666667</c:v>
                </c:pt>
                <c:pt idx="763">
                  <c:v>123.33333333333333</c:v>
                </c:pt>
                <c:pt idx="764">
                  <c:v>123.5</c:v>
                </c:pt>
                <c:pt idx="765">
                  <c:v>123.66666666666667</c:v>
                </c:pt>
                <c:pt idx="766">
                  <c:v>123.83333333333333</c:v>
                </c:pt>
                <c:pt idx="767">
                  <c:v>124</c:v>
                </c:pt>
                <c:pt idx="768">
                  <c:v>124.16666666666666</c:v>
                </c:pt>
                <c:pt idx="769">
                  <c:v>124.33333333333334</c:v>
                </c:pt>
                <c:pt idx="770">
                  <c:v>124.5</c:v>
                </c:pt>
                <c:pt idx="771">
                  <c:v>124.66666666666666</c:v>
                </c:pt>
                <c:pt idx="772">
                  <c:v>124.83333333333334</c:v>
                </c:pt>
                <c:pt idx="773">
                  <c:v>125</c:v>
                </c:pt>
                <c:pt idx="774">
                  <c:v>125.16666666666666</c:v>
                </c:pt>
                <c:pt idx="775">
                  <c:v>125.33333333333334</c:v>
                </c:pt>
                <c:pt idx="776">
                  <c:v>125.5</c:v>
                </c:pt>
                <c:pt idx="777">
                  <c:v>125.66666666666666</c:v>
                </c:pt>
                <c:pt idx="778">
                  <c:v>125.83333333333334</c:v>
                </c:pt>
                <c:pt idx="779">
                  <c:v>126</c:v>
                </c:pt>
                <c:pt idx="780">
                  <c:v>126.16666666666666</c:v>
                </c:pt>
                <c:pt idx="781">
                  <c:v>126.33333333333334</c:v>
                </c:pt>
                <c:pt idx="782">
                  <c:v>126.5</c:v>
                </c:pt>
                <c:pt idx="783">
                  <c:v>126.66666666666666</c:v>
                </c:pt>
                <c:pt idx="784">
                  <c:v>126.83333333333334</c:v>
                </c:pt>
                <c:pt idx="785">
                  <c:v>127</c:v>
                </c:pt>
                <c:pt idx="786">
                  <c:v>127.16666666666666</c:v>
                </c:pt>
                <c:pt idx="787">
                  <c:v>127.33333333333334</c:v>
                </c:pt>
                <c:pt idx="788">
                  <c:v>127.5</c:v>
                </c:pt>
                <c:pt idx="789">
                  <c:v>127.66666666666666</c:v>
                </c:pt>
                <c:pt idx="790">
                  <c:v>127.83333333333334</c:v>
                </c:pt>
                <c:pt idx="791">
                  <c:v>128</c:v>
                </c:pt>
                <c:pt idx="792">
                  <c:v>128.16666666666666</c:v>
                </c:pt>
                <c:pt idx="793">
                  <c:v>128.33333333333334</c:v>
                </c:pt>
                <c:pt idx="794">
                  <c:v>128.5</c:v>
                </c:pt>
                <c:pt idx="795">
                  <c:v>128.66666666666666</c:v>
                </c:pt>
                <c:pt idx="796">
                  <c:v>128.83333333333334</c:v>
                </c:pt>
                <c:pt idx="797">
                  <c:v>129</c:v>
                </c:pt>
                <c:pt idx="798">
                  <c:v>129.16666666666666</c:v>
                </c:pt>
                <c:pt idx="799">
                  <c:v>129.33333333333334</c:v>
                </c:pt>
                <c:pt idx="800">
                  <c:v>129.5</c:v>
                </c:pt>
                <c:pt idx="801">
                  <c:v>129.66666666666666</c:v>
                </c:pt>
                <c:pt idx="802">
                  <c:v>129.83333333333334</c:v>
                </c:pt>
                <c:pt idx="803">
                  <c:v>130</c:v>
                </c:pt>
                <c:pt idx="804">
                  <c:v>130.16666666666666</c:v>
                </c:pt>
                <c:pt idx="805">
                  <c:v>130.33333333333334</c:v>
                </c:pt>
                <c:pt idx="806">
                  <c:v>130.5</c:v>
                </c:pt>
                <c:pt idx="807">
                  <c:v>130.66666666666666</c:v>
                </c:pt>
                <c:pt idx="808">
                  <c:v>130.83333333333334</c:v>
                </c:pt>
                <c:pt idx="809">
                  <c:v>131</c:v>
                </c:pt>
                <c:pt idx="810">
                  <c:v>131.16666666666666</c:v>
                </c:pt>
                <c:pt idx="811">
                  <c:v>131.33333333333334</c:v>
                </c:pt>
                <c:pt idx="812">
                  <c:v>131.5</c:v>
                </c:pt>
                <c:pt idx="813">
                  <c:v>131.66666666666666</c:v>
                </c:pt>
                <c:pt idx="814">
                  <c:v>131.83333333333334</c:v>
                </c:pt>
                <c:pt idx="815">
                  <c:v>132</c:v>
                </c:pt>
                <c:pt idx="816">
                  <c:v>132.16666666666666</c:v>
                </c:pt>
                <c:pt idx="817">
                  <c:v>132.33333333333334</c:v>
                </c:pt>
                <c:pt idx="818">
                  <c:v>132.5</c:v>
                </c:pt>
                <c:pt idx="819">
                  <c:v>132.66666666666666</c:v>
                </c:pt>
                <c:pt idx="820">
                  <c:v>132.83333333333334</c:v>
                </c:pt>
                <c:pt idx="821">
                  <c:v>133</c:v>
                </c:pt>
                <c:pt idx="822">
                  <c:v>133.16666666666666</c:v>
                </c:pt>
                <c:pt idx="823">
                  <c:v>133.33333333333334</c:v>
                </c:pt>
                <c:pt idx="824">
                  <c:v>133.5</c:v>
                </c:pt>
                <c:pt idx="825">
                  <c:v>133.66666666666666</c:v>
                </c:pt>
                <c:pt idx="826">
                  <c:v>133.83333333333334</c:v>
                </c:pt>
                <c:pt idx="827">
                  <c:v>134</c:v>
                </c:pt>
                <c:pt idx="828">
                  <c:v>134.16666666666666</c:v>
                </c:pt>
                <c:pt idx="829">
                  <c:v>134.33333333333334</c:v>
                </c:pt>
                <c:pt idx="830">
                  <c:v>134.5</c:v>
                </c:pt>
                <c:pt idx="831">
                  <c:v>134.66666666666666</c:v>
                </c:pt>
                <c:pt idx="832">
                  <c:v>134.83333333333334</c:v>
                </c:pt>
                <c:pt idx="833">
                  <c:v>135</c:v>
                </c:pt>
                <c:pt idx="834">
                  <c:v>135.16666666666666</c:v>
                </c:pt>
                <c:pt idx="835">
                  <c:v>135.33333333333334</c:v>
                </c:pt>
                <c:pt idx="836">
                  <c:v>135.5</c:v>
                </c:pt>
                <c:pt idx="837">
                  <c:v>135.66666666666666</c:v>
                </c:pt>
                <c:pt idx="838">
                  <c:v>135.83333333333334</c:v>
                </c:pt>
                <c:pt idx="839">
                  <c:v>136</c:v>
                </c:pt>
                <c:pt idx="840">
                  <c:v>136.16666666666666</c:v>
                </c:pt>
                <c:pt idx="841">
                  <c:v>136.33333333333334</c:v>
                </c:pt>
                <c:pt idx="842">
                  <c:v>136.5</c:v>
                </c:pt>
                <c:pt idx="843">
                  <c:v>136.66666666666666</c:v>
                </c:pt>
                <c:pt idx="844">
                  <c:v>136.83333333333334</c:v>
                </c:pt>
                <c:pt idx="845">
                  <c:v>137</c:v>
                </c:pt>
                <c:pt idx="846">
                  <c:v>137.16666666666666</c:v>
                </c:pt>
                <c:pt idx="847">
                  <c:v>137.33333333333334</c:v>
                </c:pt>
                <c:pt idx="848">
                  <c:v>137.5</c:v>
                </c:pt>
                <c:pt idx="849">
                  <c:v>137.66666666666666</c:v>
                </c:pt>
                <c:pt idx="850">
                  <c:v>137.83333333333334</c:v>
                </c:pt>
                <c:pt idx="851">
                  <c:v>138</c:v>
                </c:pt>
                <c:pt idx="852">
                  <c:v>138.16666666666666</c:v>
                </c:pt>
                <c:pt idx="853">
                  <c:v>138.33333333333334</c:v>
                </c:pt>
                <c:pt idx="854">
                  <c:v>138.5</c:v>
                </c:pt>
                <c:pt idx="855">
                  <c:v>138.66666666666666</c:v>
                </c:pt>
                <c:pt idx="856">
                  <c:v>138.83333333333334</c:v>
                </c:pt>
                <c:pt idx="857">
                  <c:v>139</c:v>
                </c:pt>
                <c:pt idx="858">
                  <c:v>139.16666666666666</c:v>
                </c:pt>
                <c:pt idx="859">
                  <c:v>139.33333333333334</c:v>
                </c:pt>
                <c:pt idx="860">
                  <c:v>139.5</c:v>
                </c:pt>
                <c:pt idx="861">
                  <c:v>139.66666666666666</c:v>
                </c:pt>
                <c:pt idx="862">
                  <c:v>139.83333333333334</c:v>
                </c:pt>
                <c:pt idx="863">
                  <c:v>140</c:v>
                </c:pt>
                <c:pt idx="864">
                  <c:v>140.16666666666666</c:v>
                </c:pt>
                <c:pt idx="865">
                  <c:v>140.33333333333334</c:v>
                </c:pt>
                <c:pt idx="866">
                  <c:v>140.5</c:v>
                </c:pt>
                <c:pt idx="867">
                  <c:v>140.66666666666666</c:v>
                </c:pt>
                <c:pt idx="868">
                  <c:v>140.83333333333334</c:v>
                </c:pt>
                <c:pt idx="869">
                  <c:v>141</c:v>
                </c:pt>
                <c:pt idx="870">
                  <c:v>141.16666666666666</c:v>
                </c:pt>
                <c:pt idx="871">
                  <c:v>141.33333333333334</c:v>
                </c:pt>
                <c:pt idx="872">
                  <c:v>141.5</c:v>
                </c:pt>
                <c:pt idx="873">
                  <c:v>141.66666666666666</c:v>
                </c:pt>
                <c:pt idx="874">
                  <c:v>141.83333333333334</c:v>
                </c:pt>
                <c:pt idx="875">
                  <c:v>142</c:v>
                </c:pt>
                <c:pt idx="876">
                  <c:v>142.16666666666666</c:v>
                </c:pt>
                <c:pt idx="877">
                  <c:v>142.33333333333334</c:v>
                </c:pt>
                <c:pt idx="878">
                  <c:v>142.5</c:v>
                </c:pt>
                <c:pt idx="879">
                  <c:v>142.66666666666666</c:v>
                </c:pt>
                <c:pt idx="880">
                  <c:v>142.83333333333334</c:v>
                </c:pt>
                <c:pt idx="881">
                  <c:v>143</c:v>
                </c:pt>
                <c:pt idx="882">
                  <c:v>143.16666666666666</c:v>
                </c:pt>
                <c:pt idx="883">
                  <c:v>143.33333333333334</c:v>
                </c:pt>
                <c:pt idx="884">
                  <c:v>143.5</c:v>
                </c:pt>
                <c:pt idx="885">
                  <c:v>143.66666666666666</c:v>
                </c:pt>
                <c:pt idx="886">
                  <c:v>143.83333333333334</c:v>
                </c:pt>
                <c:pt idx="887">
                  <c:v>144</c:v>
                </c:pt>
                <c:pt idx="888">
                  <c:v>144.16666666666666</c:v>
                </c:pt>
                <c:pt idx="889">
                  <c:v>144.33333333333334</c:v>
                </c:pt>
                <c:pt idx="890">
                  <c:v>144.5</c:v>
                </c:pt>
                <c:pt idx="891">
                  <c:v>144.66666666666666</c:v>
                </c:pt>
                <c:pt idx="892">
                  <c:v>144.83333333333334</c:v>
                </c:pt>
                <c:pt idx="893">
                  <c:v>145</c:v>
                </c:pt>
                <c:pt idx="894">
                  <c:v>145.16666666666666</c:v>
                </c:pt>
                <c:pt idx="895">
                  <c:v>145.33333333333334</c:v>
                </c:pt>
                <c:pt idx="896">
                  <c:v>145.5</c:v>
                </c:pt>
                <c:pt idx="897">
                  <c:v>145.66666666666666</c:v>
                </c:pt>
                <c:pt idx="898">
                  <c:v>145.83333333333334</c:v>
                </c:pt>
                <c:pt idx="899">
                  <c:v>146</c:v>
                </c:pt>
                <c:pt idx="900">
                  <c:v>146.16666666666666</c:v>
                </c:pt>
                <c:pt idx="901">
                  <c:v>146.33333333333334</c:v>
                </c:pt>
                <c:pt idx="902">
                  <c:v>146.5</c:v>
                </c:pt>
                <c:pt idx="903">
                  <c:v>146.66666666666666</c:v>
                </c:pt>
                <c:pt idx="904">
                  <c:v>146.83333333333334</c:v>
                </c:pt>
                <c:pt idx="905">
                  <c:v>147</c:v>
                </c:pt>
                <c:pt idx="906">
                  <c:v>147.16666666666666</c:v>
                </c:pt>
                <c:pt idx="907">
                  <c:v>147.33333333333334</c:v>
                </c:pt>
                <c:pt idx="908">
                  <c:v>147.5</c:v>
                </c:pt>
                <c:pt idx="909">
                  <c:v>147.66666666666666</c:v>
                </c:pt>
                <c:pt idx="910">
                  <c:v>147.83333333333334</c:v>
                </c:pt>
                <c:pt idx="911">
                  <c:v>148</c:v>
                </c:pt>
                <c:pt idx="912">
                  <c:v>148.16666666666666</c:v>
                </c:pt>
                <c:pt idx="913">
                  <c:v>148.33333333333334</c:v>
                </c:pt>
                <c:pt idx="914">
                  <c:v>148.5</c:v>
                </c:pt>
                <c:pt idx="915">
                  <c:v>148.66666666666666</c:v>
                </c:pt>
                <c:pt idx="916">
                  <c:v>148.83333333333334</c:v>
                </c:pt>
                <c:pt idx="917">
                  <c:v>149</c:v>
                </c:pt>
                <c:pt idx="918">
                  <c:v>149.16666666666666</c:v>
                </c:pt>
                <c:pt idx="919">
                  <c:v>149.33333333333334</c:v>
                </c:pt>
                <c:pt idx="920">
                  <c:v>149.5</c:v>
                </c:pt>
                <c:pt idx="921">
                  <c:v>149.66666666666666</c:v>
                </c:pt>
                <c:pt idx="922">
                  <c:v>149.83333333333334</c:v>
                </c:pt>
                <c:pt idx="923">
                  <c:v>150</c:v>
                </c:pt>
                <c:pt idx="924">
                  <c:v>150.16666666666666</c:v>
                </c:pt>
                <c:pt idx="925">
                  <c:v>150.33333333333334</c:v>
                </c:pt>
                <c:pt idx="926">
                  <c:v>150.5</c:v>
                </c:pt>
                <c:pt idx="927">
                  <c:v>150.66666666666666</c:v>
                </c:pt>
                <c:pt idx="928">
                  <c:v>150.83333333333334</c:v>
                </c:pt>
                <c:pt idx="929">
                  <c:v>151</c:v>
                </c:pt>
                <c:pt idx="930">
                  <c:v>151.16666666666666</c:v>
                </c:pt>
                <c:pt idx="931">
                  <c:v>151.33333333333334</c:v>
                </c:pt>
                <c:pt idx="932">
                  <c:v>151.5</c:v>
                </c:pt>
                <c:pt idx="933">
                  <c:v>151.66666666666666</c:v>
                </c:pt>
                <c:pt idx="934">
                  <c:v>151.83333333333334</c:v>
                </c:pt>
                <c:pt idx="935">
                  <c:v>152</c:v>
                </c:pt>
                <c:pt idx="936">
                  <c:v>152.16666666666666</c:v>
                </c:pt>
                <c:pt idx="937">
                  <c:v>152.33333333333334</c:v>
                </c:pt>
                <c:pt idx="938">
                  <c:v>152.5</c:v>
                </c:pt>
                <c:pt idx="939">
                  <c:v>152.66666666666666</c:v>
                </c:pt>
                <c:pt idx="940">
                  <c:v>152.83333333333334</c:v>
                </c:pt>
                <c:pt idx="941">
                  <c:v>153</c:v>
                </c:pt>
                <c:pt idx="942">
                  <c:v>153.16666666666666</c:v>
                </c:pt>
                <c:pt idx="943">
                  <c:v>153.33333333333334</c:v>
                </c:pt>
                <c:pt idx="944">
                  <c:v>153.5</c:v>
                </c:pt>
                <c:pt idx="945">
                  <c:v>153.66666666666666</c:v>
                </c:pt>
                <c:pt idx="946">
                  <c:v>153.83333333333334</c:v>
                </c:pt>
                <c:pt idx="947">
                  <c:v>154</c:v>
                </c:pt>
                <c:pt idx="948">
                  <c:v>154.16666666666666</c:v>
                </c:pt>
                <c:pt idx="949">
                  <c:v>154.33333333333334</c:v>
                </c:pt>
                <c:pt idx="950">
                  <c:v>154.5</c:v>
                </c:pt>
                <c:pt idx="951">
                  <c:v>154.66666666666666</c:v>
                </c:pt>
                <c:pt idx="952">
                  <c:v>154.83333333333334</c:v>
                </c:pt>
                <c:pt idx="953">
                  <c:v>155</c:v>
                </c:pt>
                <c:pt idx="954">
                  <c:v>155.16666666666666</c:v>
                </c:pt>
                <c:pt idx="955">
                  <c:v>155.33333333333334</c:v>
                </c:pt>
                <c:pt idx="956">
                  <c:v>155.5</c:v>
                </c:pt>
                <c:pt idx="957">
                  <c:v>155.66666666666666</c:v>
                </c:pt>
                <c:pt idx="958">
                  <c:v>155.83333333333334</c:v>
                </c:pt>
                <c:pt idx="959">
                  <c:v>156</c:v>
                </c:pt>
                <c:pt idx="960">
                  <c:v>156.16666666666666</c:v>
                </c:pt>
                <c:pt idx="961">
                  <c:v>156.33333333333334</c:v>
                </c:pt>
                <c:pt idx="962">
                  <c:v>156.5</c:v>
                </c:pt>
                <c:pt idx="963">
                  <c:v>156.66666666666666</c:v>
                </c:pt>
                <c:pt idx="964">
                  <c:v>156.83333333333334</c:v>
                </c:pt>
                <c:pt idx="965">
                  <c:v>157</c:v>
                </c:pt>
                <c:pt idx="966">
                  <c:v>157.16666666666666</c:v>
                </c:pt>
                <c:pt idx="967">
                  <c:v>157.33333333333334</c:v>
                </c:pt>
                <c:pt idx="968">
                  <c:v>157.5</c:v>
                </c:pt>
                <c:pt idx="969">
                  <c:v>157.66666666666666</c:v>
                </c:pt>
                <c:pt idx="970">
                  <c:v>157.83333333333334</c:v>
                </c:pt>
                <c:pt idx="971">
                  <c:v>158</c:v>
                </c:pt>
                <c:pt idx="972">
                  <c:v>158.16666666666666</c:v>
                </c:pt>
                <c:pt idx="973">
                  <c:v>158.33333333333334</c:v>
                </c:pt>
                <c:pt idx="974">
                  <c:v>158.5</c:v>
                </c:pt>
                <c:pt idx="975">
                  <c:v>158.66666666666666</c:v>
                </c:pt>
                <c:pt idx="976">
                  <c:v>158.83333333333334</c:v>
                </c:pt>
                <c:pt idx="977">
                  <c:v>159</c:v>
                </c:pt>
                <c:pt idx="978">
                  <c:v>159.16666666666666</c:v>
                </c:pt>
                <c:pt idx="979">
                  <c:v>159.33333333333334</c:v>
                </c:pt>
                <c:pt idx="980">
                  <c:v>159.5</c:v>
                </c:pt>
                <c:pt idx="981">
                  <c:v>159.66666666666666</c:v>
                </c:pt>
                <c:pt idx="982">
                  <c:v>159.83333333333334</c:v>
                </c:pt>
                <c:pt idx="983">
                  <c:v>160</c:v>
                </c:pt>
                <c:pt idx="984">
                  <c:v>160.16666666666666</c:v>
                </c:pt>
                <c:pt idx="985">
                  <c:v>160.33333333333334</c:v>
                </c:pt>
                <c:pt idx="986">
                  <c:v>160.5</c:v>
                </c:pt>
                <c:pt idx="987">
                  <c:v>160.66666666666666</c:v>
                </c:pt>
                <c:pt idx="988">
                  <c:v>160.83333333333334</c:v>
                </c:pt>
                <c:pt idx="989">
                  <c:v>161</c:v>
                </c:pt>
                <c:pt idx="990">
                  <c:v>161.16666666666666</c:v>
                </c:pt>
                <c:pt idx="991">
                  <c:v>161.33333333333334</c:v>
                </c:pt>
                <c:pt idx="992">
                  <c:v>161.5</c:v>
                </c:pt>
                <c:pt idx="993">
                  <c:v>161.66666666666666</c:v>
                </c:pt>
                <c:pt idx="994">
                  <c:v>161.83333333333334</c:v>
                </c:pt>
                <c:pt idx="995">
                  <c:v>162</c:v>
                </c:pt>
                <c:pt idx="996">
                  <c:v>162.16666666666666</c:v>
                </c:pt>
                <c:pt idx="997">
                  <c:v>162.33333333333334</c:v>
                </c:pt>
                <c:pt idx="998">
                  <c:v>162.5</c:v>
                </c:pt>
                <c:pt idx="999">
                  <c:v>162.66666666666666</c:v>
                </c:pt>
                <c:pt idx="1000">
                  <c:v>162.83333333333334</c:v>
                </c:pt>
                <c:pt idx="1001">
                  <c:v>163</c:v>
                </c:pt>
                <c:pt idx="1002">
                  <c:v>163.16666666666666</c:v>
                </c:pt>
                <c:pt idx="1003">
                  <c:v>163.33333333333334</c:v>
                </c:pt>
                <c:pt idx="1004">
                  <c:v>163.5</c:v>
                </c:pt>
                <c:pt idx="1005">
                  <c:v>163.66666666666666</c:v>
                </c:pt>
                <c:pt idx="1006">
                  <c:v>163.83333333333334</c:v>
                </c:pt>
                <c:pt idx="1007">
                  <c:v>164</c:v>
                </c:pt>
                <c:pt idx="1008">
                  <c:v>164.16666666666666</c:v>
                </c:pt>
                <c:pt idx="1009">
                  <c:v>164.33333333333334</c:v>
                </c:pt>
                <c:pt idx="1010">
                  <c:v>164.5</c:v>
                </c:pt>
                <c:pt idx="1011">
                  <c:v>164.66666666666666</c:v>
                </c:pt>
                <c:pt idx="1012">
                  <c:v>164.83333333333334</c:v>
                </c:pt>
                <c:pt idx="1013">
                  <c:v>165</c:v>
                </c:pt>
                <c:pt idx="1014">
                  <c:v>165.16666666666666</c:v>
                </c:pt>
                <c:pt idx="1015">
                  <c:v>165.33333333333334</c:v>
                </c:pt>
                <c:pt idx="1016">
                  <c:v>165.5</c:v>
                </c:pt>
                <c:pt idx="1017">
                  <c:v>165.66666666666666</c:v>
                </c:pt>
                <c:pt idx="1018">
                  <c:v>165.83333333333334</c:v>
                </c:pt>
                <c:pt idx="1019">
                  <c:v>166</c:v>
                </c:pt>
                <c:pt idx="1020">
                  <c:v>166.16666666666666</c:v>
                </c:pt>
                <c:pt idx="1021">
                  <c:v>166.33333333333334</c:v>
                </c:pt>
                <c:pt idx="1022">
                  <c:v>166.5</c:v>
                </c:pt>
                <c:pt idx="1023">
                  <c:v>166.66666666666666</c:v>
                </c:pt>
                <c:pt idx="1024">
                  <c:v>166.83333333333334</c:v>
                </c:pt>
                <c:pt idx="1025">
                  <c:v>167</c:v>
                </c:pt>
                <c:pt idx="1026">
                  <c:v>167.16666666666666</c:v>
                </c:pt>
                <c:pt idx="1027">
                  <c:v>167.33333333333334</c:v>
                </c:pt>
                <c:pt idx="1028">
                  <c:v>167.5</c:v>
                </c:pt>
                <c:pt idx="1029">
                  <c:v>167.66666666666666</c:v>
                </c:pt>
                <c:pt idx="1030">
                  <c:v>167.83333333333334</c:v>
                </c:pt>
                <c:pt idx="1031">
                  <c:v>168</c:v>
                </c:pt>
                <c:pt idx="1032">
                  <c:v>168.16666666666666</c:v>
                </c:pt>
                <c:pt idx="1033">
                  <c:v>168.33333333333334</c:v>
                </c:pt>
                <c:pt idx="1034">
                  <c:v>168.5</c:v>
                </c:pt>
                <c:pt idx="1035">
                  <c:v>168.66666666666666</c:v>
                </c:pt>
                <c:pt idx="1036">
                  <c:v>168.83333333333334</c:v>
                </c:pt>
                <c:pt idx="1037">
                  <c:v>169</c:v>
                </c:pt>
                <c:pt idx="1038">
                  <c:v>169.16666666666666</c:v>
                </c:pt>
                <c:pt idx="1039">
                  <c:v>169.33333333333334</c:v>
                </c:pt>
                <c:pt idx="1040">
                  <c:v>169.5</c:v>
                </c:pt>
                <c:pt idx="1041">
                  <c:v>169.66666666666666</c:v>
                </c:pt>
                <c:pt idx="1042">
                  <c:v>169.83333333333334</c:v>
                </c:pt>
                <c:pt idx="1043">
                  <c:v>170</c:v>
                </c:pt>
                <c:pt idx="1044">
                  <c:v>170.16666666666666</c:v>
                </c:pt>
                <c:pt idx="1045">
                  <c:v>170.33333333333334</c:v>
                </c:pt>
                <c:pt idx="1046">
                  <c:v>170.5</c:v>
                </c:pt>
                <c:pt idx="1047">
                  <c:v>170.66666666666666</c:v>
                </c:pt>
                <c:pt idx="1048">
                  <c:v>170.83333333333334</c:v>
                </c:pt>
                <c:pt idx="1049">
                  <c:v>171</c:v>
                </c:pt>
                <c:pt idx="1050">
                  <c:v>171.16666666666666</c:v>
                </c:pt>
                <c:pt idx="1051">
                  <c:v>171.33333333333334</c:v>
                </c:pt>
                <c:pt idx="1052">
                  <c:v>171.5</c:v>
                </c:pt>
                <c:pt idx="1053">
                  <c:v>171.66666666666666</c:v>
                </c:pt>
                <c:pt idx="1054">
                  <c:v>171.83333333333334</c:v>
                </c:pt>
                <c:pt idx="1055">
                  <c:v>172</c:v>
                </c:pt>
                <c:pt idx="1056">
                  <c:v>172.16666666666666</c:v>
                </c:pt>
                <c:pt idx="1057">
                  <c:v>172.33333333333334</c:v>
                </c:pt>
                <c:pt idx="1058">
                  <c:v>172.5</c:v>
                </c:pt>
                <c:pt idx="1059">
                  <c:v>172.66666666666666</c:v>
                </c:pt>
                <c:pt idx="1060">
                  <c:v>172.83333333333334</c:v>
                </c:pt>
                <c:pt idx="1061">
                  <c:v>173</c:v>
                </c:pt>
                <c:pt idx="1062">
                  <c:v>173.16666666666666</c:v>
                </c:pt>
                <c:pt idx="1063">
                  <c:v>173.33333333333334</c:v>
                </c:pt>
                <c:pt idx="1064">
                  <c:v>173.5</c:v>
                </c:pt>
                <c:pt idx="1065">
                  <c:v>173.66666666666666</c:v>
                </c:pt>
                <c:pt idx="1066">
                  <c:v>173.83333333333334</c:v>
                </c:pt>
                <c:pt idx="1067">
                  <c:v>174</c:v>
                </c:pt>
                <c:pt idx="1068">
                  <c:v>174.16666666666666</c:v>
                </c:pt>
                <c:pt idx="1069">
                  <c:v>174.33333333333334</c:v>
                </c:pt>
                <c:pt idx="1070">
                  <c:v>174.5</c:v>
                </c:pt>
                <c:pt idx="1071">
                  <c:v>174.66666666666666</c:v>
                </c:pt>
                <c:pt idx="1072">
                  <c:v>174.83333333333334</c:v>
                </c:pt>
                <c:pt idx="1073">
                  <c:v>175</c:v>
                </c:pt>
                <c:pt idx="1074">
                  <c:v>175.16666666666666</c:v>
                </c:pt>
                <c:pt idx="1075">
                  <c:v>175.33333333333334</c:v>
                </c:pt>
                <c:pt idx="1076">
                  <c:v>175.5</c:v>
                </c:pt>
                <c:pt idx="1077">
                  <c:v>175.66666666666666</c:v>
                </c:pt>
                <c:pt idx="1078">
                  <c:v>175.83333333333334</c:v>
                </c:pt>
                <c:pt idx="1079">
                  <c:v>176</c:v>
                </c:pt>
                <c:pt idx="1080">
                  <c:v>176.16666666666666</c:v>
                </c:pt>
                <c:pt idx="1081">
                  <c:v>176.33333333333334</c:v>
                </c:pt>
                <c:pt idx="1082">
                  <c:v>176.5</c:v>
                </c:pt>
                <c:pt idx="1083">
                  <c:v>176.66666666666666</c:v>
                </c:pt>
                <c:pt idx="1084">
                  <c:v>176.83333333333334</c:v>
                </c:pt>
                <c:pt idx="1085">
                  <c:v>177</c:v>
                </c:pt>
                <c:pt idx="1086">
                  <c:v>177.16666666666666</c:v>
                </c:pt>
                <c:pt idx="1087">
                  <c:v>177.33333333333334</c:v>
                </c:pt>
                <c:pt idx="1088">
                  <c:v>177.5</c:v>
                </c:pt>
                <c:pt idx="1089">
                  <c:v>177.66666666666666</c:v>
                </c:pt>
                <c:pt idx="1090">
                  <c:v>177.83333333333334</c:v>
                </c:pt>
                <c:pt idx="1091">
                  <c:v>178</c:v>
                </c:pt>
                <c:pt idx="1092">
                  <c:v>178.16666666666666</c:v>
                </c:pt>
                <c:pt idx="1093">
                  <c:v>178.33333333333334</c:v>
                </c:pt>
                <c:pt idx="1094">
                  <c:v>178.5</c:v>
                </c:pt>
                <c:pt idx="1095">
                  <c:v>178.66666666666666</c:v>
                </c:pt>
                <c:pt idx="1096">
                  <c:v>178.83333333333334</c:v>
                </c:pt>
                <c:pt idx="1097">
                  <c:v>179</c:v>
                </c:pt>
                <c:pt idx="1098">
                  <c:v>179.16666666666666</c:v>
                </c:pt>
                <c:pt idx="1099">
                  <c:v>179.33333333333334</c:v>
                </c:pt>
                <c:pt idx="1100">
                  <c:v>179.5</c:v>
                </c:pt>
                <c:pt idx="1101">
                  <c:v>179.66666666666666</c:v>
                </c:pt>
                <c:pt idx="1102">
                  <c:v>179.83333333333334</c:v>
                </c:pt>
                <c:pt idx="1103">
                  <c:v>180</c:v>
                </c:pt>
                <c:pt idx="1104">
                  <c:v>180.16666666666666</c:v>
                </c:pt>
                <c:pt idx="1105">
                  <c:v>180.33333333333334</c:v>
                </c:pt>
                <c:pt idx="1106">
                  <c:v>180.5</c:v>
                </c:pt>
                <c:pt idx="1107">
                  <c:v>180.66666666666666</c:v>
                </c:pt>
                <c:pt idx="1108">
                  <c:v>180.83333333333334</c:v>
                </c:pt>
                <c:pt idx="1109">
                  <c:v>181</c:v>
                </c:pt>
                <c:pt idx="1110">
                  <c:v>181.16666666666666</c:v>
                </c:pt>
                <c:pt idx="1111">
                  <c:v>181.33333333333334</c:v>
                </c:pt>
                <c:pt idx="1112">
                  <c:v>181.5</c:v>
                </c:pt>
                <c:pt idx="1113">
                  <c:v>181.66666666666666</c:v>
                </c:pt>
                <c:pt idx="1114">
                  <c:v>181.83333333333334</c:v>
                </c:pt>
                <c:pt idx="1115">
                  <c:v>182</c:v>
                </c:pt>
                <c:pt idx="1116">
                  <c:v>182.16666666666666</c:v>
                </c:pt>
                <c:pt idx="1117">
                  <c:v>182.33333333333334</c:v>
                </c:pt>
                <c:pt idx="1118">
                  <c:v>182.5</c:v>
                </c:pt>
                <c:pt idx="1119">
                  <c:v>182.66666666666666</c:v>
                </c:pt>
                <c:pt idx="1120">
                  <c:v>182.83333333333334</c:v>
                </c:pt>
                <c:pt idx="1121">
                  <c:v>183</c:v>
                </c:pt>
                <c:pt idx="1122">
                  <c:v>183.16666666666666</c:v>
                </c:pt>
                <c:pt idx="1123">
                  <c:v>183.33333333333334</c:v>
                </c:pt>
                <c:pt idx="1124">
                  <c:v>183.5</c:v>
                </c:pt>
                <c:pt idx="1125">
                  <c:v>183.66666666666666</c:v>
                </c:pt>
                <c:pt idx="1126">
                  <c:v>183.83333333333334</c:v>
                </c:pt>
                <c:pt idx="1127">
                  <c:v>184</c:v>
                </c:pt>
                <c:pt idx="1128">
                  <c:v>184.16666666666666</c:v>
                </c:pt>
                <c:pt idx="1129">
                  <c:v>184.33333333333334</c:v>
                </c:pt>
                <c:pt idx="1130">
                  <c:v>184.5</c:v>
                </c:pt>
                <c:pt idx="1131">
                  <c:v>184.66666666666666</c:v>
                </c:pt>
                <c:pt idx="1132">
                  <c:v>184.83333333333334</c:v>
                </c:pt>
                <c:pt idx="1133">
                  <c:v>185</c:v>
                </c:pt>
                <c:pt idx="1134">
                  <c:v>185.16666666666666</c:v>
                </c:pt>
                <c:pt idx="1135">
                  <c:v>185.33333333333334</c:v>
                </c:pt>
                <c:pt idx="1136">
                  <c:v>185.5</c:v>
                </c:pt>
                <c:pt idx="1137">
                  <c:v>185.66666666666666</c:v>
                </c:pt>
                <c:pt idx="1138">
                  <c:v>185.83333333333334</c:v>
                </c:pt>
                <c:pt idx="1139">
                  <c:v>186</c:v>
                </c:pt>
                <c:pt idx="1140">
                  <c:v>186.16666666666666</c:v>
                </c:pt>
                <c:pt idx="1141">
                  <c:v>186.33333333333334</c:v>
                </c:pt>
                <c:pt idx="1142">
                  <c:v>186.5</c:v>
                </c:pt>
                <c:pt idx="1143">
                  <c:v>186.66666666666666</c:v>
                </c:pt>
                <c:pt idx="1144">
                  <c:v>186.83333333333334</c:v>
                </c:pt>
                <c:pt idx="1145">
                  <c:v>187</c:v>
                </c:pt>
                <c:pt idx="1146">
                  <c:v>187.16666666666666</c:v>
                </c:pt>
                <c:pt idx="1147">
                  <c:v>187.33333333333334</c:v>
                </c:pt>
                <c:pt idx="1148">
                  <c:v>187.5</c:v>
                </c:pt>
                <c:pt idx="1149">
                  <c:v>187.66666666666666</c:v>
                </c:pt>
                <c:pt idx="1150">
                  <c:v>187.83333333333334</c:v>
                </c:pt>
                <c:pt idx="1151">
                  <c:v>188</c:v>
                </c:pt>
                <c:pt idx="1152">
                  <c:v>188.16666666666666</c:v>
                </c:pt>
                <c:pt idx="1153">
                  <c:v>188.33333333333334</c:v>
                </c:pt>
                <c:pt idx="1154">
                  <c:v>188.5</c:v>
                </c:pt>
                <c:pt idx="1155">
                  <c:v>188.66666666666666</c:v>
                </c:pt>
                <c:pt idx="1156">
                  <c:v>188.83333333333334</c:v>
                </c:pt>
                <c:pt idx="1157">
                  <c:v>189</c:v>
                </c:pt>
                <c:pt idx="1158">
                  <c:v>189.16666666666666</c:v>
                </c:pt>
                <c:pt idx="1159">
                  <c:v>189.33333333333334</c:v>
                </c:pt>
                <c:pt idx="1160">
                  <c:v>189.5</c:v>
                </c:pt>
                <c:pt idx="1161">
                  <c:v>189.66666666666666</c:v>
                </c:pt>
                <c:pt idx="1162">
                  <c:v>189.83333333333334</c:v>
                </c:pt>
                <c:pt idx="1163">
                  <c:v>190</c:v>
                </c:pt>
                <c:pt idx="1164">
                  <c:v>190.16666666666666</c:v>
                </c:pt>
                <c:pt idx="1165">
                  <c:v>190.33333333333334</c:v>
                </c:pt>
                <c:pt idx="1166">
                  <c:v>190.5</c:v>
                </c:pt>
                <c:pt idx="1167">
                  <c:v>190.66666666666666</c:v>
                </c:pt>
                <c:pt idx="1168">
                  <c:v>190.83333333333334</c:v>
                </c:pt>
                <c:pt idx="1169">
                  <c:v>191</c:v>
                </c:pt>
                <c:pt idx="1170">
                  <c:v>191.16666666666666</c:v>
                </c:pt>
                <c:pt idx="1171">
                  <c:v>191.33333333333334</c:v>
                </c:pt>
                <c:pt idx="1172">
                  <c:v>191.5</c:v>
                </c:pt>
                <c:pt idx="1173">
                  <c:v>191.66666666666666</c:v>
                </c:pt>
                <c:pt idx="1174">
                  <c:v>191.83333333333334</c:v>
                </c:pt>
                <c:pt idx="1175">
                  <c:v>192</c:v>
                </c:pt>
                <c:pt idx="1176">
                  <c:v>192.16666666666666</c:v>
                </c:pt>
                <c:pt idx="1177">
                  <c:v>192.33333333333334</c:v>
                </c:pt>
                <c:pt idx="1178">
                  <c:v>192.5</c:v>
                </c:pt>
                <c:pt idx="1179">
                  <c:v>192.66666666666666</c:v>
                </c:pt>
                <c:pt idx="1180">
                  <c:v>192.83333333333334</c:v>
                </c:pt>
                <c:pt idx="1181">
                  <c:v>193</c:v>
                </c:pt>
                <c:pt idx="1182">
                  <c:v>193.16666666666666</c:v>
                </c:pt>
                <c:pt idx="1183">
                  <c:v>193.33333333333334</c:v>
                </c:pt>
                <c:pt idx="1184">
                  <c:v>193.5</c:v>
                </c:pt>
                <c:pt idx="1185">
                  <c:v>193.66666666666666</c:v>
                </c:pt>
                <c:pt idx="1186">
                  <c:v>193.83333333333334</c:v>
                </c:pt>
                <c:pt idx="1187">
                  <c:v>194</c:v>
                </c:pt>
                <c:pt idx="1188">
                  <c:v>194.16666666666666</c:v>
                </c:pt>
                <c:pt idx="1189">
                  <c:v>194.33333333333334</c:v>
                </c:pt>
                <c:pt idx="1190">
                  <c:v>194.5</c:v>
                </c:pt>
                <c:pt idx="1191">
                  <c:v>194.66666666666666</c:v>
                </c:pt>
                <c:pt idx="1192">
                  <c:v>194.83333333333334</c:v>
                </c:pt>
                <c:pt idx="1193">
                  <c:v>195</c:v>
                </c:pt>
                <c:pt idx="1194">
                  <c:v>195.16666666666666</c:v>
                </c:pt>
                <c:pt idx="1195">
                  <c:v>195.33333333333334</c:v>
                </c:pt>
                <c:pt idx="1196">
                  <c:v>195.5</c:v>
                </c:pt>
                <c:pt idx="1197">
                  <c:v>195.66666666666666</c:v>
                </c:pt>
                <c:pt idx="1198">
                  <c:v>195.83333333333334</c:v>
                </c:pt>
                <c:pt idx="1199">
                  <c:v>196</c:v>
                </c:pt>
                <c:pt idx="1200">
                  <c:v>196.16666666666666</c:v>
                </c:pt>
                <c:pt idx="1201">
                  <c:v>196.33333333333334</c:v>
                </c:pt>
                <c:pt idx="1202">
                  <c:v>196.5</c:v>
                </c:pt>
                <c:pt idx="1203">
                  <c:v>196.66666666666666</c:v>
                </c:pt>
                <c:pt idx="1204">
                  <c:v>196.83333333333334</c:v>
                </c:pt>
                <c:pt idx="1205">
                  <c:v>197</c:v>
                </c:pt>
                <c:pt idx="1206">
                  <c:v>197.16666666666666</c:v>
                </c:pt>
                <c:pt idx="1207">
                  <c:v>197.33333333333334</c:v>
                </c:pt>
                <c:pt idx="1208">
                  <c:v>197.5</c:v>
                </c:pt>
                <c:pt idx="1209">
                  <c:v>197.66666666666666</c:v>
                </c:pt>
                <c:pt idx="1210">
                  <c:v>197.83333333333334</c:v>
                </c:pt>
                <c:pt idx="1211">
                  <c:v>198</c:v>
                </c:pt>
                <c:pt idx="1212">
                  <c:v>198.16666666666666</c:v>
                </c:pt>
                <c:pt idx="1213">
                  <c:v>198.33333333333334</c:v>
                </c:pt>
                <c:pt idx="1214">
                  <c:v>198.5</c:v>
                </c:pt>
                <c:pt idx="1215">
                  <c:v>198.66666666666666</c:v>
                </c:pt>
                <c:pt idx="1216">
                  <c:v>198.83333333333334</c:v>
                </c:pt>
                <c:pt idx="1217">
                  <c:v>199</c:v>
                </c:pt>
                <c:pt idx="1218">
                  <c:v>199.16666666666666</c:v>
                </c:pt>
                <c:pt idx="1219">
                  <c:v>199.33333333333334</c:v>
                </c:pt>
                <c:pt idx="1220">
                  <c:v>199.5</c:v>
                </c:pt>
                <c:pt idx="1221">
                  <c:v>199.66666666666666</c:v>
                </c:pt>
                <c:pt idx="1222">
                  <c:v>199.83333333333334</c:v>
                </c:pt>
                <c:pt idx="1223">
                  <c:v>200</c:v>
                </c:pt>
                <c:pt idx="1224">
                  <c:v>200.16666666666666</c:v>
                </c:pt>
                <c:pt idx="1225">
                  <c:v>200.33333333333334</c:v>
                </c:pt>
                <c:pt idx="1226">
                  <c:v>200.5</c:v>
                </c:pt>
                <c:pt idx="1227">
                  <c:v>200.66666666666666</c:v>
                </c:pt>
                <c:pt idx="1228">
                  <c:v>200.83333333333334</c:v>
                </c:pt>
                <c:pt idx="1229">
                  <c:v>201</c:v>
                </c:pt>
                <c:pt idx="1230">
                  <c:v>201.16666666666666</c:v>
                </c:pt>
                <c:pt idx="1231">
                  <c:v>201.33333333333334</c:v>
                </c:pt>
                <c:pt idx="1232">
                  <c:v>201.5</c:v>
                </c:pt>
                <c:pt idx="1233">
                  <c:v>201.66666666666666</c:v>
                </c:pt>
                <c:pt idx="1234">
                  <c:v>201.83333333333334</c:v>
                </c:pt>
                <c:pt idx="1235">
                  <c:v>202</c:v>
                </c:pt>
                <c:pt idx="1236">
                  <c:v>202.16666666666666</c:v>
                </c:pt>
                <c:pt idx="1237">
                  <c:v>202.33333333333334</c:v>
                </c:pt>
                <c:pt idx="1238">
                  <c:v>202.5</c:v>
                </c:pt>
                <c:pt idx="1239">
                  <c:v>202.66666666666666</c:v>
                </c:pt>
                <c:pt idx="1240">
                  <c:v>202.83333333333334</c:v>
                </c:pt>
                <c:pt idx="1241">
                  <c:v>203</c:v>
                </c:pt>
                <c:pt idx="1242">
                  <c:v>203.16666666666666</c:v>
                </c:pt>
                <c:pt idx="1243">
                  <c:v>203.33333333333334</c:v>
                </c:pt>
                <c:pt idx="1244">
                  <c:v>203.5</c:v>
                </c:pt>
                <c:pt idx="1245">
                  <c:v>203.66666666666666</c:v>
                </c:pt>
                <c:pt idx="1246">
                  <c:v>203.83333333333334</c:v>
                </c:pt>
                <c:pt idx="1247">
                  <c:v>204</c:v>
                </c:pt>
                <c:pt idx="1248">
                  <c:v>204.16666666666666</c:v>
                </c:pt>
                <c:pt idx="1249">
                  <c:v>204.33333333333334</c:v>
                </c:pt>
                <c:pt idx="1250">
                  <c:v>204.5</c:v>
                </c:pt>
                <c:pt idx="1251">
                  <c:v>204.66666666666666</c:v>
                </c:pt>
                <c:pt idx="1252">
                  <c:v>204.83333333333334</c:v>
                </c:pt>
                <c:pt idx="1253">
                  <c:v>205</c:v>
                </c:pt>
                <c:pt idx="1254">
                  <c:v>205.16666666666666</c:v>
                </c:pt>
                <c:pt idx="1255">
                  <c:v>205.33333333333334</c:v>
                </c:pt>
                <c:pt idx="1256">
                  <c:v>205.5</c:v>
                </c:pt>
                <c:pt idx="1257">
                  <c:v>205.66666666666666</c:v>
                </c:pt>
                <c:pt idx="1258">
                  <c:v>205.83333333333334</c:v>
                </c:pt>
                <c:pt idx="1259">
                  <c:v>206</c:v>
                </c:pt>
                <c:pt idx="1260">
                  <c:v>206.16666666666666</c:v>
                </c:pt>
                <c:pt idx="1261">
                  <c:v>206.33333333333334</c:v>
                </c:pt>
                <c:pt idx="1262">
                  <c:v>206.5</c:v>
                </c:pt>
                <c:pt idx="1263">
                  <c:v>206.66666666666666</c:v>
                </c:pt>
                <c:pt idx="1264">
                  <c:v>206.83333333333334</c:v>
                </c:pt>
                <c:pt idx="1265">
                  <c:v>207</c:v>
                </c:pt>
                <c:pt idx="1266">
                  <c:v>207.16666666666666</c:v>
                </c:pt>
                <c:pt idx="1267">
                  <c:v>207.33333333333334</c:v>
                </c:pt>
                <c:pt idx="1268">
                  <c:v>207.5</c:v>
                </c:pt>
                <c:pt idx="1269">
                  <c:v>207.66666666666666</c:v>
                </c:pt>
                <c:pt idx="1270">
                  <c:v>207.83333333333334</c:v>
                </c:pt>
                <c:pt idx="1271">
                  <c:v>208</c:v>
                </c:pt>
                <c:pt idx="1272">
                  <c:v>208.16666666666666</c:v>
                </c:pt>
                <c:pt idx="1273">
                  <c:v>208.33333333333334</c:v>
                </c:pt>
                <c:pt idx="1274">
                  <c:v>208.5</c:v>
                </c:pt>
                <c:pt idx="1275">
                  <c:v>208.66666666666666</c:v>
                </c:pt>
                <c:pt idx="1276">
                  <c:v>208.83333333333334</c:v>
                </c:pt>
                <c:pt idx="1277">
                  <c:v>209</c:v>
                </c:pt>
                <c:pt idx="1278">
                  <c:v>209.16666666666666</c:v>
                </c:pt>
                <c:pt idx="1279">
                  <c:v>209.33333333333334</c:v>
                </c:pt>
                <c:pt idx="1280">
                  <c:v>209.5</c:v>
                </c:pt>
                <c:pt idx="1281">
                  <c:v>209.66666666666666</c:v>
                </c:pt>
                <c:pt idx="1282">
                  <c:v>209.83333333333334</c:v>
                </c:pt>
                <c:pt idx="1283">
                  <c:v>210</c:v>
                </c:pt>
                <c:pt idx="1284">
                  <c:v>210.16666666666666</c:v>
                </c:pt>
                <c:pt idx="1285">
                  <c:v>210.33333333333334</c:v>
                </c:pt>
                <c:pt idx="1286">
                  <c:v>210.5</c:v>
                </c:pt>
                <c:pt idx="1287">
                  <c:v>210.66666666666666</c:v>
                </c:pt>
                <c:pt idx="1288">
                  <c:v>210.83333333333334</c:v>
                </c:pt>
                <c:pt idx="1289">
                  <c:v>211</c:v>
                </c:pt>
                <c:pt idx="1290">
                  <c:v>211.16666666666666</c:v>
                </c:pt>
                <c:pt idx="1291">
                  <c:v>211.33333333333334</c:v>
                </c:pt>
                <c:pt idx="1292">
                  <c:v>211.5</c:v>
                </c:pt>
                <c:pt idx="1293">
                  <c:v>211.66666666666666</c:v>
                </c:pt>
                <c:pt idx="1294">
                  <c:v>211.83333333333334</c:v>
                </c:pt>
                <c:pt idx="1295">
                  <c:v>212</c:v>
                </c:pt>
                <c:pt idx="1296">
                  <c:v>212.16666666666666</c:v>
                </c:pt>
                <c:pt idx="1297">
                  <c:v>212.33333333333334</c:v>
                </c:pt>
                <c:pt idx="1298">
                  <c:v>212.5</c:v>
                </c:pt>
                <c:pt idx="1299">
                  <c:v>212.66666666666666</c:v>
                </c:pt>
                <c:pt idx="1300">
                  <c:v>212.83333333333334</c:v>
                </c:pt>
                <c:pt idx="1301">
                  <c:v>213</c:v>
                </c:pt>
                <c:pt idx="1302">
                  <c:v>213.16666666666666</c:v>
                </c:pt>
                <c:pt idx="1303">
                  <c:v>213.33333333333334</c:v>
                </c:pt>
                <c:pt idx="1304">
                  <c:v>213.5</c:v>
                </c:pt>
                <c:pt idx="1305">
                  <c:v>213.66666666666666</c:v>
                </c:pt>
                <c:pt idx="1306">
                  <c:v>213.83333333333334</c:v>
                </c:pt>
                <c:pt idx="1307">
                  <c:v>214</c:v>
                </c:pt>
                <c:pt idx="1308">
                  <c:v>214.16666666666666</c:v>
                </c:pt>
                <c:pt idx="1309">
                  <c:v>214.33333333333334</c:v>
                </c:pt>
                <c:pt idx="1310">
                  <c:v>214.5</c:v>
                </c:pt>
                <c:pt idx="1311">
                  <c:v>214.66666666666666</c:v>
                </c:pt>
                <c:pt idx="1312">
                  <c:v>214.83333333333334</c:v>
                </c:pt>
                <c:pt idx="1313">
                  <c:v>215</c:v>
                </c:pt>
                <c:pt idx="1314">
                  <c:v>215.16666666666666</c:v>
                </c:pt>
                <c:pt idx="1315">
                  <c:v>215.33333333333334</c:v>
                </c:pt>
                <c:pt idx="1316">
                  <c:v>215.5</c:v>
                </c:pt>
                <c:pt idx="1317">
                  <c:v>215.66666666666666</c:v>
                </c:pt>
                <c:pt idx="1318">
                  <c:v>215.83333333333334</c:v>
                </c:pt>
                <c:pt idx="1319">
                  <c:v>216</c:v>
                </c:pt>
                <c:pt idx="1320">
                  <c:v>216.16666666666666</c:v>
                </c:pt>
                <c:pt idx="1321">
                  <c:v>216.33333333333334</c:v>
                </c:pt>
                <c:pt idx="1322">
                  <c:v>216.5</c:v>
                </c:pt>
                <c:pt idx="1323">
                  <c:v>216.66666666666666</c:v>
                </c:pt>
                <c:pt idx="1324">
                  <c:v>216.83333333333334</c:v>
                </c:pt>
                <c:pt idx="1325">
                  <c:v>217</c:v>
                </c:pt>
                <c:pt idx="1326">
                  <c:v>217.16666666666666</c:v>
                </c:pt>
                <c:pt idx="1327">
                  <c:v>217.33333333333334</c:v>
                </c:pt>
                <c:pt idx="1328">
                  <c:v>217.5</c:v>
                </c:pt>
                <c:pt idx="1329">
                  <c:v>217.66666666666666</c:v>
                </c:pt>
                <c:pt idx="1330">
                  <c:v>217.83333333333334</c:v>
                </c:pt>
                <c:pt idx="1331">
                  <c:v>218</c:v>
                </c:pt>
                <c:pt idx="1332">
                  <c:v>218.16666666666666</c:v>
                </c:pt>
                <c:pt idx="1333">
                  <c:v>218.33333333333334</c:v>
                </c:pt>
                <c:pt idx="1334">
                  <c:v>218.5</c:v>
                </c:pt>
                <c:pt idx="1335">
                  <c:v>218.66666666666666</c:v>
                </c:pt>
                <c:pt idx="1336">
                  <c:v>218.83333333333334</c:v>
                </c:pt>
                <c:pt idx="1337">
                  <c:v>219</c:v>
                </c:pt>
                <c:pt idx="1338">
                  <c:v>219.16666666666666</c:v>
                </c:pt>
                <c:pt idx="1339">
                  <c:v>219.33333333333334</c:v>
                </c:pt>
                <c:pt idx="1340">
                  <c:v>219.5</c:v>
                </c:pt>
                <c:pt idx="1341">
                  <c:v>219.66666666666666</c:v>
                </c:pt>
                <c:pt idx="1342">
                  <c:v>219.83333333333334</c:v>
                </c:pt>
                <c:pt idx="1343">
                  <c:v>220</c:v>
                </c:pt>
                <c:pt idx="1344">
                  <c:v>220.16666666666666</c:v>
                </c:pt>
                <c:pt idx="1345">
                  <c:v>220.33333333333334</c:v>
                </c:pt>
                <c:pt idx="1346">
                  <c:v>220.5</c:v>
                </c:pt>
                <c:pt idx="1347">
                  <c:v>220.66666666666666</c:v>
                </c:pt>
                <c:pt idx="1348">
                  <c:v>220.83333333333334</c:v>
                </c:pt>
                <c:pt idx="1349">
                  <c:v>221</c:v>
                </c:pt>
                <c:pt idx="1350">
                  <c:v>221.16666666666666</c:v>
                </c:pt>
                <c:pt idx="1351">
                  <c:v>221.33333333333334</c:v>
                </c:pt>
                <c:pt idx="1352">
                  <c:v>221.5</c:v>
                </c:pt>
                <c:pt idx="1353">
                  <c:v>221.66666666666666</c:v>
                </c:pt>
                <c:pt idx="1354">
                  <c:v>221.83333333333334</c:v>
                </c:pt>
                <c:pt idx="1355">
                  <c:v>222</c:v>
                </c:pt>
                <c:pt idx="1356">
                  <c:v>222.16666666666666</c:v>
                </c:pt>
                <c:pt idx="1357">
                  <c:v>222.33333333333334</c:v>
                </c:pt>
                <c:pt idx="1358">
                  <c:v>222.5</c:v>
                </c:pt>
                <c:pt idx="1359">
                  <c:v>222.66666666666666</c:v>
                </c:pt>
                <c:pt idx="1360">
                  <c:v>222.83333333333334</c:v>
                </c:pt>
                <c:pt idx="1361">
                  <c:v>223</c:v>
                </c:pt>
                <c:pt idx="1362">
                  <c:v>223.16666666666666</c:v>
                </c:pt>
                <c:pt idx="1363">
                  <c:v>223.33333333333334</c:v>
                </c:pt>
                <c:pt idx="1364">
                  <c:v>223.5</c:v>
                </c:pt>
                <c:pt idx="1365">
                  <c:v>223.66666666666666</c:v>
                </c:pt>
                <c:pt idx="1366">
                  <c:v>223.83333333333334</c:v>
                </c:pt>
                <c:pt idx="1367">
                  <c:v>224</c:v>
                </c:pt>
                <c:pt idx="1368">
                  <c:v>224.16666666666666</c:v>
                </c:pt>
                <c:pt idx="1369">
                  <c:v>224.33333333333334</c:v>
                </c:pt>
                <c:pt idx="1370">
                  <c:v>224.5</c:v>
                </c:pt>
                <c:pt idx="1371">
                  <c:v>224.66666666666666</c:v>
                </c:pt>
                <c:pt idx="1372">
                  <c:v>224.83333333333334</c:v>
                </c:pt>
                <c:pt idx="1373">
                  <c:v>225</c:v>
                </c:pt>
                <c:pt idx="1374">
                  <c:v>225.16666666666666</c:v>
                </c:pt>
                <c:pt idx="1375">
                  <c:v>225.33333333333334</c:v>
                </c:pt>
                <c:pt idx="1376">
                  <c:v>225.5</c:v>
                </c:pt>
                <c:pt idx="1377">
                  <c:v>225.66666666666666</c:v>
                </c:pt>
                <c:pt idx="1378">
                  <c:v>225.83333333333334</c:v>
                </c:pt>
                <c:pt idx="1379">
                  <c:v>226</c:v>
                </c:pt>
                <c:pt idx="1380">
                  <c:v>226.16666666666666</c:v>
                </c:pt>
                <c:pt idx="1381">
                  <c:v>226.33333333333334</c:v>
                </c:pt>
                <c:pt idx="1382">
                  <c:v>226.5</c:v>
                </c:pt>
                <c:pt idx="1383">
                  <c:v>226.66666666666666</c:v>
                </c:pt>
                <c:pt idx="1384">
                  <c:v>226.83333333333334</c:v>
                </c:pt>
                <c:pt idx="1385">
                  <c:v>227</c:v>
                </c:pt>
                <c:pt idx="1386">
                  <c:v>227.16666666666666</c:v>
                </c:pt>
                <c:pt idx="1387">
                  <c:v>227.33333333333334</c:v>
                </c:pt>
                <c:pt idx="1388">
                  <c:v>227.5</c:v>
                </c:pt>
                <c:pt idx="1389">
                  <c:v>227.66666666666666</c:v>
                </c:pt>
                <c:pt idx="1390">
                  <c:v>227.83333333333334</c:v>
                </c:pt>
                <c:pt idx="1391">
                  <c:v>228</c:v>
                </c:pt>
                <c:pt idx="1392">
                  <c:v>228.16666666666666</c:v>
                </c:pt>
                <c:pt idx="1393">
                  <c:v>228.33333333333334</c:v>
                </c:pt>
                <c:pt idx="1394">
                  <c:v>228.5</c:v>
                </c:pt>
                <c:pt idx="1395">
                  <c:v>228.66666666666666</c:v>
                </c:pt>
                <c:pt idx="1396">
                  <c:v>228.83333333333334</c:v>
                </c:pt>
                <c:pt idx="1397">
                  <c:v>229</c:v>
                </c:pt>
                <c:pt idx="1398">
                  <c:v>229.16666666666666</c:v>
                </c:pt>
                <c:pt idx="1399">
                  <c:v>229.33333333333334</c:v>
                </c:pt>
                <c:pt idx="1400">
                  <c:v>229.5</c:v>
                </c:pt>
                <c:pt idx="1401">
                  <c:v>229.66666666666666</c:v>
                </c:pt>
                <c:pt idx="1402">
                  <c:v>229.83333333333334</c:v>
                </c:pt>
                <c:pt idx="1403">
                  <c:v>230</c:v>
                </c:pt>
                <c:pt idx="1404">
                  <c:v>230.16666666666666</c:v>
                </c:pt>
                <c:pt idx="1405">
                  <c:v>230.33333333333334</c:v>
                </c:pt>
                <c:pt idx="1406">
                  <c:v>230.5</c:v>
                </c:pt>
                <c:pt idx="1407">
                  <c:v>230.66666666666666</c:v>
                </c:pt>
                <c:pt idx="1408">
                  <c:v>230.83333333333334</c:v>
                </c:pt>
                <c:pt idx="1409">
                  <c:v>231</c:v>
                </c:pt>
                <c:pt idx="1410">
                  <c:v>231.16666666666666</c:v>
                </c:pt>
                <c:pt idx="1411">
                  <c:v>231.33333333333334</c:v>
                </c:pt>
                <c:pt idx="1412">
                  <c:v>231.5</c:v>
                </c:pt>
                <c:pt idx="1413">
                  <c:v>231.66666666666666</c:v>
                </c:pt>
                <c:pt idx="1414">
                  <c:v>231.83333333333334</c:v>
                </c:pt>
                <c:pt idx="1415">
                  <c:v>232</c:v>
                </c:pt>
                <c:pt idx="1416">
                  <c:v>232.16666666666666</c:v>
                </c:pt>
                <c:pt idx="1417">
                  <c:v>232.33333333333334</c:v>
                </c:pt>
                <c:pt idx="1418">
                  <c:v>232.5</c:v>
                </c:pt>
                <c:pt idx="1419">
                  <c:v>232.66666666666666</c:v>
                </c:pt>
                <c:pt idx="1420">
                  <c:v>232.83333333333334</c:v>
                </c:pt>
                <c:pt idx="1421">
                  <c:v>233</c:v>
                </c:pt>
                <c:pt idx="1422">
                  <c:v>233.16666666666666</c:v>
                </c:pt>
                <c:pt idx="1423">
                  <c:v>233.33333333333334</c:v>
                </c:pt>
                <c:pt idx="1424">
                  <c:v>233.5</c:v>
                </c:pt>
                <c:pt idx="1425">
                  <c:v>233.66666666666666</c:v>
                </c:pt>
                <c:pt idx="1426">
                  <c:v>233.83333333333334</c:v>
                </c:pt>
                <c:pt idx="1427">
                  <c:v>234</c:v>
                </c:pt>
                <c:pt idx="1428">
                  <c:v>234.16666666666666</c:v>
                </c:pt>
                <c:pt idx="1429">
                  <c:v>234.33333333333334</c:v>
                </c:pt>
                <c:pt idx="1430">
                  <c:v>234.5</c:v>
                </c:pt>
                <c:pt idx="1431">
                  <c:v>234.66666666666666</c:v>
                </c:pt>
                <c:pt idx="1432">
                  <c:v>234.83333333333334</c:v>
                </c:pt>
                <c:pt idx="1433">
                  <c:v>235</c:v>
                </c:pt>
                <c:pt idx="1434">
                  <c:v>235.16666666666666</c:v>
                </c:pt>
                <c:pt idx="1435">
                  <c:v>235.33333333333334</c:v>
                </c:pt>
                <c:pt idx="1436">
                  <c:v>235.5</c:v>
                </c:pt>
                <c:pt idx="1437">
                  <c:v>235.66666666666666</c:v>
                </c:pt>
                <c:pt idx="1438">
                  <c:v>235.83333333333334</c:v>
                </c:pt>
                <c:pt idx="1439">
                  <c:v>236</c:v>
                </c:pt>
                <c:pt idx="1440">
                  <c:v>236.16666666666666</c:v>
                </c:pt>
                <c:pt idx="1441">
                  <c:v>236.33333333333334</c:v>
                </c:pt>
                <c:pt idx="1442">
                  <c:v>236.5</c:v>
                </c:pt>
                <c:pt idx="1443">
                  <c:v>236.66666666666666</c:v>
                </c:pt>
                <c:pt idx="1444">
                  <c:v>236.83333333333334</c:v>
                </c:pt>
                <c:pt idx="1445">
                  <c:v>237</c:v>
                </c:pt>
                <c:pt idx="1446">
                  <c:v>237.16666666666666</c:v>
                </c:pt>
                <c:pt idx="1447">
                  <c:v>237.33333333333334</c:v>
                </c:pt>
                <c:pt idx="1448">
                  <c:v>237.5</c:v>
                </c:pt>
                <c:pt idx="1449">
                  <c:v>237.66666666666666</c:v>
                </c:pt>
                <c:pt idx="1450">
                  <c:v>237.83333333333334</c:v>
                </c:pt>
                <c:pt idx="1451">
                  <c:v>238</c:v>
                </c:pt>
                <c:pt idx="1452">
                  <c:v>238.16666666666666</c:v>
                </c:pt>
                <c:pt idx="1453">
                  <c:v>238.33333333333334</c:v>
                </c:pt>
                <c:pt idx="1454">
                  <c:v>238.5</c:v>
                </c:pt>
                <c:pt idx="1455">
                  <c:v>238.66666666666666</c:v>
                </c:pt>
                <c:pt idx="1456">
                  <c:v>238.83333333333334</c:v>
                </c:pt>
                <c:pt idx="1457">
                  <c:v>239</c:v>
                </c:pt>
                <c:pt idx="1458">
                  <c:v>239.16666666666666</c:v>
                </c:pt>
                <c:pt idx="1459">
                  <c:v>239.33333333333334</c:v>
                </c:pt>
                <c:pt idx="1460">
                  <c:v>239.5</c:v>
                </c:pt>
                <c:pt idx="1461">
                  <c:v>239.66666666666666</c:v>
                </c:pt>
                <c:pt idx="1462">
                  <c:v>239.83333333333334</c:v>
                </c:pt>
                <c:pt idx="1463">
                  <c:v>240</c:v>
                </c:pt>
                <c:pt idx="1464">
                  <c:v>240.16666666666666</c:v>
                </c:pt>
                <c:pt idx="1465">
                  <c:v>240.33333333333334</c:v>
                </c:pt>
                <c:pt idx="1466">
                  <c:v>240.5</c:v>
                </c:pt>
                <c:pt idx="1467">
                  <c:v>240.66666666666666</c:v>
                </c:pt>
                <c:pt idx="1468">
                  <c:v>240.83333333333334</c:v>
                </c:pt>
                <c:pt idx="1469">
                  <c:v>241</c:v>
                </c:pt>
                <c:pt idx="1470">
                  <c:v>241.16666666666666</c:v>
                </c:pt>
                <c:pt idx="1471">
                  <c:v>241.33333333333334</c:v>
                </c:pt>
                <c:pt idx="1472">
                  <c:v>241.5</c:v>
                </c:pt>
                <c:pt idx="1473">
                  <c:v>241.66666666666666</c:v>
                </c:pt>
                <c:pt idx="1474">
                  <c:v>241.83333333333334</c:v>
                </c:pt>
                <c:pt idx="1475">
                  <c:v>242</c:v>
                </c:pt>
                <c:pt idx="1476">
                  <c:v>242.16666666666666</c:v>
                </c:pt>
                <c:pt idx="1477">
                  <c:v>242.33333333333334</c:v>
                </c:pt>
                <c:pt idx="1478">
                  <c:v>242.5</c:v>
                </c:pt>
                <c:pt idx="1479">
                  <c:v>242.66666666666666</c:v>
                </c:pt>
                <c:pt idx="1480">
                  <c:v>242.83333333333334</c:v>
                </c:pt>
                <c:pt idx="1481">
                  <c:v>243</c:v>
                </c:pt>
                <c:pt idx="1482">
                  <c:v>243.16666666666666</c:v>
                </c:pt>
                <c:pt idx="1483">
                  <c:v>243.33333333333334</c:v>
                </c:pt>
                <c:pt idx="1484">
                  <c:v>243.5</c:v>
                </c:pt>
                <c:pt idx="1485">
                  <c:v>243.66666666666666</c:v>
                </c:pt>
                <c:pt idx="1486">
                  <c:v>243.83333333333334</c:v>
                </c:pt>
                <c:pt idx="1487">
                  <c:v>244</c:v>
                </c:pt>
                <c:pt idx="1488">
                  <c:v>244.16666666666666</c:v>
                </c:pt>
                <c:pt idx="1489">
                  <c:v>244.33333333333334</c:v>
                </c:pt>
                <c:pt idx="1490">
                  <c:v>244.5</c:v>
                </c:pt>
                <c:pt idx="1491">
                  <c:v>244.66666666666666</c:v>
                </c:pt>
                <c:pt idx="1492">
                  <c:v>244.83333333333334</c:v>
                </c:pt>
                <c:pt idx="1493">
                  <c:v>245</c:v>
                </c:pt>
                <c:pt idx="1494">
                  <c:v>245.16666666666666</c:v>
                </c:pt>
                <c:pt idx="1495">
                  <c:v>245.33333333333334</c:v>
                </c:pt>
                <c:pt idx="1496">
                  <c:v>245.5</c:v>
                </c:pt>
                <c:pt idx="1497">
                  <c:v>245.66666666666666</c:v>
                </c:pt>
                <c:pt idx="1498">
                  <c:v>245.83333333333334</c:v>
                </c:pt>
                <c:pt idx="1499">
                  <c:v>246</c:v>
                </c:pt>
                <c:pt idx="1500">
                  <c:v>246.16666666666666</c:v>
                </c:pt>
                <c:pt idx="1501">
                  <c:v>246.33333333333334</c:v>
                </c:pt>
                <c:pt idx="1502">
                  <c:v>246.5</c:v>
                </c:pt>
                <c:pt idx="1503">
                  <c:v>246.66666666666666</c:v>
                </c:pt>
                <c:pt idx="1504">
                  <c:v>246.83333333333334</c:v>
                </c:pt>
                <c:pt idx="1505">
                  <c:v>247</c:v>
                </c:pt>
                <c:pt idx="1506">
                  <c:v>247.16666666666666</c:v>
                </c:pt>
                <c:pt idx="1507">
                  <c:v>247.33333333333334</c:v>
                </c:pt>
                <c:pt idx="1508">
                  <c:v>247.5</c:v>
                </c:pt>
                <c:pt idx="1509">
                  <c:v>247.66666666666666</c:v>
                </c:pt>
                <c:pt idx="1510">
                  <c:v>247.83333333333334</c:v>
                </c:pt>
                <c:pt idx="1511">
                  <c:v>248</c:v>
                </c:pt>
                <c:pt idx="1512">
                  <c:v>248.16666666666666</c:v>
                </c:pt>
                <c:pt idx="1513">
                  <c:v>248.33333333333334</c:v>
                </c:pt>
                <c:pt idx="1514">
                  <c:v>248.5</c:v>
                </c:pt>
                <c:pt idx="1515">
                  <c:v>248.66666666666666</c:v>
                </c:pt>
                <c:pt idx="1516">
                  <c:v>248.83333333333334</c:v>
                </c:pt>
                <c:pt idx="1517">
                  <c:v>249</c:v>
                </c:pt>
                <c:pt idx="1518">
                  <c:v>249.16666666666666</c:v>
                </c:pt>
                <c:pt idx="1519">
                  <c:v>249.33333333333334</c:v>
                </c:pt>
                <c:pt idx="1520">
                  <c:v>249.5</c:v>
                </c:pt>
                <c:pt idx="1521">
                  <c:v>249.66666666666666</c:v>
                </c:pt>
                <c:pt idx="1522">
                  <c:v>249.83333333333334</c:v>
                </c:pt>
                <c:pt idx="1523">
                  <c:v>250</c:v>
                </c:pt>
                <c:pt idx="1524">
                  <c:v>250.16666666666666</c:v>
                </c:pt>
                <c:pt idx="1525">
                  <c:v>250.33333333333334</c:v>
                </c:pt>
                <c:pt idx="1526">
                  <c:v>250.5</c:v>
                </c:pt>
                <c:pt idx="1527">
                  <c:v>250.66666666666666</c:v>
                </c:pt>
                <c:pt idx="1528">
                  <c:v>250.83333333333334</c:v>
                </c:pt>
                <c:pt idx="1529">
                  <c:v>251</c:v>
                </c:pt>
                <c:pt idx="1530">
                  <c:v>251.16666666666666</c:v>
                </c:pt>
                <c:pt idx="1531">
                  <c:v>251.33333333333334</c:v>
                </c:pt>
                <c:pt idx="1532">
                  <c:v>251.5</c:v>
                </c:pt>
                <c:pt idx="1533">
                  <c:v>251.66666666666666</c:v>
                </c:pt>
                <c:pt idx="1534">
                  <c:v>251.83333333333334</c:v>
                </c:pt>
                <c:pt idx="1535">
                  <c:v>252</c:v>
                </c:pt>
                <c:pt idx="1536">
                  <c:v>252.16666666666669</c:v>
                </c:pt>
                <c:pt idx="1537">
                  <c:v>252.33333333333331</c:v>
                </c:pt>
                <c:pt idx="1538">
                  <c:v>252.5</c:v>
                </c:pt>
                <c:pt idx="1539">
                  <c:v>252.66666666666669</c:v>
                </c:pt>
                <c:pt idx="1540">
                  <c:v>252.83333333333331</c:v>
                </c:pt>
                <c:pt idx="1541">
                  <c:v>253</c:v>
                </c:pt>
                <c:pt idx="1542">
                  <c:v>253.16666666666669</c:v>
                </c:pt>
                <c:pt idx="1543">
                  <c:v>253.33333333333331</c:v>
                </c:pt>
                <c:pt idx="1544">
                  <c:v>253.5</c:v>
                </c:pt>
                <c:pt idx="1545">
                  <c:v>253.66666666666669</c:v>
                </c:pt>
                <c:pt idx="1546">
                  <c:v>253.83333333333331</c:v>
                </c:pt>
                <c:pt idx="1547">
                  <c:v>254</c:v>
                </c:pt>
                <c:pt idx="1548">
                  <c:v>254.16666666666669</c:v>
                </c:pt>
                <c:pt idx="1549">
                  <c:v>254.33333333333331</c:v>
                </c:pt>
                <c:pt idx="1550">
                  <c:v>254.5</c:v>
                </c:pt>
                <c:pt idx="1551">
                  <c:v>254.66666666666669</c:v>
                </c:pt>
                <c:pt idx="1552">
                  <c:v>254.83333333333331</c:v>
                </c:pt>
                <c:pt idx="1553">
                  <c:v>255</c:v>
                </c:pt>
                <c:pt idx="1554">
                  <c:v>255.16666666666669</c:v>
                </c:pt>
                <c:pt idx="1555">
                  <c:v>255.33333333333331</c:v>
                </c:pt>
                <c:pt idx="1556">
                  <c:v>255.5</c:v>
                </c:pt>
                <c:pt idx="1557">
                  <c:v>255.66666666666669</c:v>
                </c:pt>
                <c:pt idx="1558">
                  <c:v>255.83333333333331</c:v>
                </c:pt>
                <c:pt idx="1559">
                  <c:v>256</c:v>
                </c:pt>
                <c:pt idx="1560">
                  <c:v>256.16666666666669</c:v>
                </c:pt>
                <c:pt idx="1561">
                  <c:v>256.33333333333331</c:v>
                </c:pt>
                <c:pt idx="1562">
                  <c:v>256.5</c:v>
                </c:pt>
                <c:pt idx="1563">
                  <c:v>256.66666666666669</c:v>
                </c:pt>
                <c:pt idx="1564">
                  <c:v>256.83333333333331</c:v>
                </c:pt>
                <c:pt idx="1565">
                  <c:v>257</c:v>
                </c:pt>
                <c:pt idx="1566">
                  <c:v>257.16666666666669</c:v>
                </c:pt>
                <c:pt idx="1567">
                  <c:v>257.33333333333331</c:v>
                </c:pt>
                <c:pt idx="1568">
                  <c:v>257.5</c:v>
                </c:pt>
                <c:pt idx="1569">
                  <c:v>257.66666666666669</c:v>
                </c:pt>
                <c:pt idx="1570">
                  <c:v>257.83333333333331</c:v>
                </c:pt>
                <c:pt idx="1571">
                  <c:v>258</c:v>
                </c:pt>
                <c:pt idx="1572">
                  <c:v>258.16666666666669</c:v>
                </c:pt>
                <c:pt idx="1573">
                  <c:v>258.33333333333331</c:v>
                </c:pt>
                <c:pt idx="1574">
                  <c:v>258.5</c:v>
                </c:pt>
                <c:pt idx="1575">
                  <c:v>258.66666666666669</c:v>
                </c:pt>
                <c:pt idx="1576">
                  <c:v>258.83333333333331</c:v>
                </c:pt>
                <c:pt idx="1577">
                  <c:v>259</c:v>
                </c:pt>
                <c:pt idx="1578">
                  <c:v>259.16666666666669</c:v>
                </c:pt>
                <c:pt idx="1579">
                  <c:v>259.33333333333331</c:v>
                </c:pt>
                <c:pt idx="1580">
                  <c:v>259.5</c:v>
                </c:pt>
                <c:pt idx="1581">
                  <c:v>259.66666666666669</c:v>
                </c:pt>
                <c:pt idx="1582">
                  <c:v>259.83333333333331</c:v>
                </c:pt>
                <c:pt idx="1583">
                  <c:v>260</c:v>
                </c:pt>
                <c:pt idx="1584">
                  <c:v>260.16666666666669</c:v>
                </c:pt>
                <c:pt idx="1585">
                  <c:v>260.33333333333331</c:v>
                </c:pt>
                <c:pt idx="1586">
                  <c:v>260.5</c:v>
                </c:pt>
                <c:pt idx="1587">
                  <c:v>260.66666666666669</c:v>
                </c:pt>
                <c:pt idx="1588">
                  <c:v>260.83333333333331</c:v>
                </c:pt>
                <c:pt idx="1589">
                  <c:v>261</c:v>
                </c:pt>
                <c:pt idx="1590">
                  <c:v>261.16666666666669</c:v>
                </c:pt>
                <c:pt idx="1591">
                  <c:v>261.33333333333331</c:v>
                </c:pt>
                <c:pt idx="1592">
                  <c:v>261.5</c:v>
                </c:pt>
                <c:pt idx="1593">
                  <c:v>261.66666666666669</c:v>
                </c:pt>
                <c:pt idx="1594">
                  <c:v>261.83333333333331</c:v>
                </c:pt>
                <c:pt idx="1595">
                  <c:v>262</c:v>
                </c:pt>
                <c:pt idx="1596">
                  <c:v>262.16666666666669</c:v>
                </c:pt>
                <c:pt idx="1597">
                  <c:v>262.33333333333331</c:v>
                </c:pt>
                <c:pt idx="1598">
                  <c:v>262.5</c:v>
                </c:pt>
                <c:pt idx="1599">
                  <c:v>262.66666666666669</c:v>
                </c:pt>
                <c:pt idx="1600">
                  <c:v>262.83333333333331</c:v>
                </c:pt>
                <c:pt idx="1601">
                  <c:v>263</c:v>
                </c:pt>
                <c:pt idx="1602">
                  <c:v>263.16666666666669</c:v>
                </c:pt>
                <c:pt idx="1603">
                  <c:v>263.33333333333331</c:v>
                </c:pt>
                <c:pt idx="1604">
                  <c:v>263.5</c:v>
                </c:pt>
                <c:pt idx="1605">
                  <c:v>263.66666666666669</c:v>
                </c:pt>
                <c:pt idx="1606">
                  <c:v>263.83333333333331</c:v>
                </c:pt>
                <c:pt idx="1607">
                  <c:v>264</c:v>
                </c:pt>
                <c:pt idx="1608">
                  <c:v>264.16666666666669</c:v>
                </c:pt>
                <c:pt idx="1609">
                  <c:v>264.33333333333331</c:v>
                </c:pt>
                <c:pt idx="1610">
                  <c:v>264.5</c:v>
                </c:pt>
                <c:pt idx="1611">
                  <c:v>264.66666666666669</c:v>
                </c:pt>
                <c:pt idx="1612">
                  <c:v>264.83333333333331</c:v>
                </c:pt>
                <c:pt idx="1613">
                  <c:v>265</c:v>
                </c:pt>
                <c:pt idx="1614">
                  <c:v>265.16666666666669</c:v>
                </c:pt>
                <c:pt idx="1615">
                  <c:v>265.33333333333331</c:v>
                </c:pt>
                <c:pt idx="1616">
                  <c:v>265.5</c:v>
                </c:pt>
                <c:pt idx="1617">
                  <c:v>265.66666666666669</c:v>
                </c:pt>
                <c:pt idx="1618">
                  <c:v>265.83333333333331</c:v>
                </c:pt>
                <c:pt idx="1619">
                  <c:v>266</c:v>
                </c:pt>
                <c:pt idx="1620">
                  <c:v>266.16666666666669</c:v>
                </c:pt>
                <c:pt idx="1621">
                  <c:v>266.33333333333331</c:v>
                </c:pt>
                <c:pt idx="1622">
                  <c:v>266.5</c:v>
                </c:pt>
                <c:pt idx="1623">
                  <c:v>266.66666666666669</c:v>
                </c:pt>
                <c:pt idx="1624">
                  <c:v>266.83333333333331</c:v>
                </c:pt>
                <c:pt idx="1625">
                  <c:v>267</c:v>
                </c:pt>
                <c:pt idx="1626">
                  <c:v>267.16666666666669</c:v>
                </c:pt>
                <c:pt idx="1627">
                  <c:v>267.33333333333331</c:v>
                </c:pt>
                <c:pt idx="1628">
                  <c:v>267.5</c:v>
                </c:pt>
                <c:pt idx="1629">
                  <c:v>267.66666666666669</c:v>
                </c:pt>
                <c:pt idx="1630">
                  <c:v>267.83333333333331</c:v>
                </c:pt>
                <c:pt idx="1631">
                  <c:v>268</c:v>
                </c:pt>
                <c:pt idx="1632">
                  <c:v>268.16666666666669</c:v>
                </c:pt>
                <c:pt idx="1633">
                  <c:v>268.33333333333331</c:v>
                </c:pt>
                <c:pt idx="1634">
                  <c:v>268.5</c:v>
                </c:pt>
                <c:pt idx="1635">
                  <c:v>268.66666666666669</c:v>
                </c:pt>
                <c:pt idx="1636">
                  <c:v>268.83333333333331</c:v>
                </c:pt>
                <c:pt idx="1637">
                  <c:v>269</c:v>
                </c:pt>
                <c:pt idx="1638">
                  <c:v>269.16666666666669</c:v>
                </c:pt>
                <c:pt idx="1639">
                  <c:v>269.33333333333331</c:v>
                </c:pt>
                <c:pt idx="1640">
                  <c:v>269.5</c:v>
                </c:pt>
                <c:pt idx="1641">
                  <c:v>269.66666666666669</c:v>
                </c:pt>
                <c:pt idx="1642">
                  <c:v>269.83333333333331</c:v>
                </c:pt>
                <c:pt idx="1643">
                  <c:v>270</c:v>
                </c:pt>
                <c:pt idx="1644">
                  <c:v>270.16666666666669</c:v>
                </c:pt>
                <c:pt idx="1645">
                  <c:v>270.33333333333331</c:v>
                </c:pt>
                <c:pt idx="1646">
                  <c:v>270.5</c:v>
                </c:pt>
                <c:pt idx="1647">
                  <c:v>270.66666666666669</c:v>
                </c:pt>
                <c:pt idx="1648">
                  <c:v>270.83333333333331</c:v>
                </c:pt>
                <c:pt idx="1649">
                  <c:v>271</c:v>
                </c:pt>
                <c:pt idx="1650">
                  <c:v>271.16666666666669</c:v>
                </c:pt>
                <c:pt idx="1651">
                  <c:v>271.33333333333331</c:v>
                </c:pt>
                <c:pt idx="1652">
                  <c:v>271.5</c:v>
                </c:pt>
                <c:pt idx="1653">
                  <c:v>271.66666666666669</c:v>
                </c:pt>
                <c:pt idx="1654">
                  <c:v>271.83333333333331</c:v>
                </c:pt>
                <c:pt idx="1655">
                  <c:v>272</c:v>
                </c:pt>
                <c:pt idx="1656">
                  <c:v>272.16666666666669</c:v>
                </c:pt>
                <c:pt idx="1657">
                  <c:v>272.33333333333331</c:v>
                </c:pt>
                <c:pt idx="1658">
                  <c:v>272.5</c:v>
                </c:pt>
                <c:pt idx="1659">
                  <c:v>272.66666666666669</c:v>
                </c:pt>
                <c:pt idx="1660">
                  <c:v>272.83333333333331</c:v>
                </c:pt>
                <c:pt idx="1661">
                  <c:v>273</c:v>
                </c:pt>
                <c:pt idx="1662">
                  <c:v>273.16666666666669</c:v>
                </c:pt>
                <c:pt idx="1663">
                  <c:v>273.33333333333331</c:v>
                </c:pt>
                <c:pt idx="1664">
                  <c:v>273.5</c:v>
                </c:pt>
                <c:pt idx="1665">
                  <c:v>273.66666666666669</c:v>
                </c:pt>
                <c:pt idx="1666">
                  <c:v>273.83333333333331</c:v>
                </c:pt>
                <c:pt idx="1667">
                  <c:v>274</c:v>
                </c:pt>
                <c:pt idx="1668">
                  <c:v>274.16666666666669</c:v>
                </c:pt>
                <c:pt idx="1669">
                  <c:v>274.33333333333331</c:v>
                </c:pt>
                <c:pt idx="1670">
                  <c:v>274.5</c:v>
                </c:pt>
                <c:pt idx="1671">
                  <c:v>274.66666666666669</c:v>
                </c:pt>
                <c:pt idx="1672">
                  <c:v>274.83333333333331</c:v>
                </c:pt>
                <c:pt idx="1673">
                  <c:v>275</c:v>
                </c:pt>
                <c:pt idx="1674">
                  <c:v>275.16666666666669</c:v>
                </c:pt>
                <c:pt idx="1675">
                  <c:v>275.33333333333331</c:v>
                </c:pt>
                <c:pt idx="1676">
                  <c:v>275.5</c:v>
                </c:pt>
                <c:pt idx="1677">
                  <c:v>275.66666666666669</c:v>
                </c:pt>
                <c:pt idx="1678">
                  <c:v>275.83333333333331</c:v>
                </c:pt>
                <c:pt idx="1679">
                  <c:v>276</c:v>
                </c:pt>
                <c:pt idx="1680">
                  <c:v>276.16666666666669</c:v>
                </c:pt>
                <c:pt idx="1681">
                  <c:v>276.33333333333331</c:v>
                </c:pt>
                <c:pt idx="1682">
                  <c:v>276.5</c:v>
                </c:pt>
                <c:pt idx="1683">
                  <c:v>276.66666666666669</c:v>
                </c:pt>
                <c:pt idx="1684">
                  <c:v>276.83333333333331</c:v>
                </c:pt>
                <c:pt idx="1685">
                  <c:v>277</c:v>
                </c:pt>
                <c:pt idx="1686">
                  <c:v>277.16666666666669</c:v>
                </c:pt>
                <c:pt idx="1687">
                  <c:v>277.33333333333331</c:v>
                </c:pt>
                <c:pt idx="1688">
                  <c:v>277.5</c:v>
                </c:pt>
                <c:pt idx="1689">
                  <c:v>277.66666666666669</c:v>
                </c:pt>
                <c:pt idx="1690">
                  <c:v>277.83333333333331</c:v>
                </c:pt>
                <c:pt idx="1691">
                  <c:v>278</c:v>
                </c:pt>
                <c:pt idx="1692">
                  <c:v>278.16666666666669</c:v>
                </c:pt>
                <c:pt idx="1693">
                  <c:v>278.33333333333331</c:v>
                </c:pt>
                <c:pt idx="1694">
                  <c:v>278.5</c:v>
                </c:pt>
                <c:pt idx="1695">
                  <c:v>278.66666666666669</c:v>
                </c:pt>
                <c:pt idx="1696">
                  <c:v>278.83333333333331</c:v>
                </c:pt>
                <c:pt idx="1697">
                  <c:v>279</c:v>
                </c:pt>
                <c:pt idx="1698">
                  <c:v>279.16666666666669</c:v>
                </c:pt>
                <c:pt idx="1699">
                  <c:v>279.33333333333331</c:v>
                </c:pt>
                <c:pt idx="1700">
                  <c:v>279.5</c:v>
                </c:pt>
                <c:pt idx="1701">
                  <c:v>279.66666666666669</c:v>
                </c:pt>
                <c:pt idx="1702">
                  <c:v>279.83333333333331</c:v>
                </c:pt>
                <c:pt idx="1703">
                  <c:v>280</c:v>
                </c:pt>
                <c:pt idx="1704">
                  <c:v>280.16666666666669</c:v>
                </c:pt>
                <c:pt idx="1705">
                  <c:v>280.33333333333331</c:v>
                </c:pt>
                <c:pt idx="1706">
                  <c:v>280.5</c:v>
                </c:pt>
                <c:pt idx="1707">
                  <c:v>280.66666666666669</c:v>
                </c:pt>
                <c:pt idx="1708">
                  <c:v>280.83333333333331</c:v>
                </c:pt>
                <c:pt idx="1709">
                  <c:v>281</c:v>
                </c:pt>
                <c:pt idx="1710">
                  <c:v>281.16666666666669</c:v>
                </c:pt>
                <c:pt idx="1711">
                  <c:v>281.33333333333331</c:v>
                </c:pt>
                <c:pt idx="1712">
                  <c:v>281.5</c:v>
                </c:pt>
                <c:pt idx="1713">
                  <c:v>281.66666666666669</c:v>
                </c:pt>
                <c:pt idx="1714">
                  <c:v>281.83333333333331</c:v>
                </c:pt>
                <c:pt idx="1715">
                  <c:v>282</c:v>
                </c:pt>
                <c:pt idx="1716">
                  <c:v>282.16666666666669</c:v>
                </c:pt>
                <c:pt idx="1717">
                  <c:v>282.33333333333331</c:v>
                </c:pt>
                <c:pt idx="1718">
                  <c:v>282.5</c:v>
                </c:pt>
                <c:pt idx="1719">
                  <c:v>282.66666666666669</c:v>
                </c:pt>
                <c:pt idx="1720">
                  <c:v>282.83333333333331</c:v>
                </c:pt>
                <c:pt idx="1721">
                  <c:v>283</c:v>
                </c:pt>
                <c:pt idx="1722">
                  <c:v>283.16666666666669</c:v>
                </c:pt>
                <c:pt idx="1723">
                  <c:v>283.33333333333331</c:v>
                </c:pt>
                <c:pt idx="1724">
                  <c:v>283.5</c:v>
                </c:pt>
                <c:pt idx="1725">
                  <c:v>283.66666666666669</c:v>
                </c:pt>
                <c:pt idx="1726">
                  <c:v>283.83333333333331</c:v>
                </c:pt>
                <c:pt idx="1727">
                  <c:v>284</c:v>
                </c:pt>
                <c:pt idx="1728">
                  <c:v>284.16666666666669</c:v>
                </c:pt>
                <c:pt idx="1729">
                  <c:v>284.33333333333331</c:v>
                </c:pt>
                <c:pt idx="1730">
                  <c:v>284.5</c:v>
                </c:pt>
                <c:pt idx="1731">
                  <c:v>284.66666666666669</c:v>
                </c:pt>
                <c:pt idx="1732">
                  <c:v>284.83333333333331</c:v>
                </c:pt>
                <c:pt idx="1733">
                  <c:v>285</c:v>
                </c:pt>
                <c:pt idx="1734">
                  <c:v>285.16666666666669</c:v>
                </c:pt>
                <c:pt idx="1735">
                  <c:v>285.33333333333331</c:v>
                </c:pt>
                <c:pt idx="1736">
                  <c:v>285.5</c:v>
                </c:pt>
                <c:pt idx="1737">
                  <c:v>285.66666666666669</c:v>
                </c:pt>
                <c:pt idx="1738">
                  <c:v>285.83333333333331</c:v>
                </c:pt>
                <c:pt idx="1739">
                  <c:v>286</c:v>
                </c:pt>
                <c:pt idx="1740">
                  <c:v>286.16666666666669</c:v>
                </c:pt>
                <c:pt idx="1741">
                  <c:v>286.33333333333331</c:v>
                </c:pt>
                <c:pt idx="1742">
                  <c:v>286.5</c:v>
                </c:pt>
                <c:pt idx="1743">
                  <c:v>286.66666666666669</c:v>
                </c:pt>
                <c:pt idx="1744">
                  <c:v>286.83333333333331</c:v>
                </c:pt>
                <c:pt idx="1745">
                  <c:v>287</c:v>
                </c:pt>
                <c:pt idx="1746">
                  <c:v>287.16666666666669</c:v>
                </c:pt>
                <c:pt idx="1747">
                  <c:v>287.33333333333331</c:v>
                </c:pt>
                <c:pt idx="1748">
                  <c:v>287.5</c:v>
                </c:pt>
                <c:pt idx="1749">
                  <c:v>287.66666666666669</c:v>
                </c:pt>
                <c:pt idx="1750">
                  <c:v>287.83333333333331</c:v>
                </c:pt>
                <c:pt idx="1751">
                  <c:v>288</c:v>
                </c:pt>
                <c:pt idx="1752">
                  <c:v>288.16666666666669</c:v>
                </c:pt>
                <c:pt idx="1753">
                  <c:v>288.33333333333331</c:v>
                </c:pt>
                <c:pt idx="1754">
                  <c:v>288.5</c:v>
                </c:pt>
                <c:pt idx="1755">
                  <c:v>288.66666666666669</c:v>
                </c:pt>
                <c:pt idx="1756">
                  <c:v>288.83333333333331</c:v>
                </c:pt>
                <c:pt idx="1757">
                  <c:v>289</c:v>
                </c:pt>
                <c:pt idx="1758">
                  <c:v>289.16666666666669</c:v>
                </c:pt>
                <c:pt idx="1759">
                  <c:v>289.33333333333331</c:v>
                </c:pt>
                <c:pt idx="1760">
                  <c:v>289.5</c:v>
                </c:pt>
                <c:pt idx="1761">
                  <c:v>289.66666666666669</c:v>
                </c:pt>
                <c:pt idx="1762">
                  <c:v>289.83333333333331</c:v>
                </c:pt>
                <c:pt idx="1763">
                  <c:v>290</c:v>
                </c:pt>
                <c:pt idx="1764">
                  <c:v>290.16666666666669</c:v>
                </c:pt>
                <c:pt idx="1765">
                  <c:v>290.33333333333331</c:v>
                </c:pt>
                <c:pt idx="1766">
                  <c:v>290.5</c:v>
                </c:pt>
                <c:pt idx="1767">
                  <c:v>290.66666666666669</c:v>
                </c:pt>
                <c:pt idx="1768">
                  <c:v>290.83333333333331</c:v>
                </c:pt>
                <c:pt idx="1769">
                  <c:v>291</c:v>
                </c:pt>
                <c:pt idx="1770">
                  <c:v>291.16666666666669</c:v>
                </c:pt>
                <c:pt idx="1771">
                  <c:v>291.33333333333331</c:v>
                </c:pt>
                <c:pt idx="1772">
                  <c:v>291.5</c:v>
                </c:pt>
                <c:pt idx="1773">
                  <c:v>291.66666666666669</c:v>
                </c:pt>
                <c:pt idx="1774">
                  <c:v>291.83333333333331</c:v>
                </c:pt>
                <c:pt idx="1775">
                  <c:v>292</c:v>
                </c:pt>
                <c:pt idx="1776">
                  <c:v>292.16666666666669</c:v>
                </c:pt>
                <c:pt idx="1777">
                  <c:v>292.33333333333331</c:v>
                </c:pt>
                <c:pt idx="1778">
                  <c:v>292.5</c:v>
                </c:pt>
                <c:pt idx="1779">
                  <c:v>292.66666666666669</c:v>
                </c:pt>
                <c:pt idx="1780">
                  <c:v>292.83333333333331</c:v>
                </c:pt>
                <c:pt idx="1781">
                  <c:v>293</c:v>
                </c:pt>
                <c:pt idx="1782">
                  <c:v>293.16666666666669</c:v>
                </c:pt>
                <c:pt idx="1783">
                  <c:v>293.33333333333331</c:v>
                </c:pt>
                <c:pt idx="1784">
                  <c:v>293.5</c:v>
                </c:pt>
                <c:pt idx="1785">
                  <c:v>293.66666666666669</c:v>
                </c:pt>
                <c:pt idx="1786">
                  <c:v>293.83333333333331</c:v>
                </c:pt>
                <c:pt idx="1787">
                  <c:v>294</c:v>
                </c:pt>
                <c:pt idx="1788">
                  <c:v>294.16666666666669</c:v>
                </c:pt>
                <c:pt idx="1789">
                  <c:v>294.33333333333331</c:v>
                </c:pt>
                <c:pt idx="1790">
                  <c:v>294.5</c:v>
                </c:pt>
                <c:pt idx="1791">
                  <c:v>294.66666666666669</c:v>
                </c:pt>
                <c:pt idx="1792">
                  <c:v>294.83333333333331</c:v>
                </c:pt>
                <c:pt idx="1793">
                  <c:v>295</c:v>
                </c:pt>
                <c:pt idx="1794">
                  <c:v>295.16666666666669</c:v>
                </c:pt>
                <c:pt idx="1795">
                  <c:v>295.33333333333331</c:v>
                </c:pt>
                <c:pt idx="1796">
                  <c:v>295.5</c:v>
                </c:pt>
                <c:pt idx="1797">
                  <c:v>295.66666666666669</c:v>
                </c:pt>
                <c:pt idx="1798">
                  <c:v>295.83333333333331</c:v>
                </c:pt>
                <c:pt idx="1799">
                  <c:v>296</c:v>
                </c:pt>
                <c:pt idx="1800">
                  <c:v>296.16666666666669</c:v>
                </c:pt>
                <c:pt idx="1801">
                  <c:v>296.33333333333331</c:v>
                </c:pt>
                <c:pt idx="1802">
                  <c:v>296.5</c:v>
                </c:pt>
                <c:pt idx="1803">
                  <c:v>296.66666666666669</c:v>
                </c:pt>
                <c:pt idx="1804">
                  <c:v>296.83333333333331</c:v>
                </c:pt>
                <c:pt idx="1805">
                  <c:v>297</c:v>
                </c:pt>
                <c:pt idx="1806">
                  <c:v>297.16666666666669</c:v>
                </c:pt>
                <c:pt idx="1807">
                  <c:v>297.33333333333331</c:v>
                </c:pt>
                <c:pt idx="1808">
                  <c:v>297.5</c:v>
                </c:pt>
                <c:pt idx="1809">
                  <c:v>297.66666666666669</c:v>
                </c:pt>
                <c:pt idx="1810">
                  <c:v>297.83333333333331</c:v>
                </c:pt>
                <c:pt idx="1811">
                  <c:v>298</c:v>
                </c:pt>
                <c:pt idx="1812">
                  <c:v>298.16666666666669</c:v>
                </c:pt>
                <c:pt idx="1813">
                  <c:v>298.33333333333331</c:v>
                </c:pt>
                <c:pt idx="1814">
                  <c:v>298.5</c:v>
                </c:pt>
                <c:pt idx="1815">
                  <c:v>298.66666666666669</c:v>
                </c:pt>
                <c:pt idx="1816">
                  <c:v>298.83333333333331</c:v>
                </c:pt>
                <c:pt idx="1817">
                  <c:v>299</c:v>
                </c:pt>
                <c:pt idx="1818">
                  <c:v>299.16666666666669</c:v>
                </c:pt>
                <c:pt idx="1819">
                  <c:v>299.33333333333331</c:v>
                </c:pt>
                <c:pt idx="1820">
                  <c:v>299.5</c:v>
                </c:pt>
                <c:pt idx="1821">
                  <c:v>299.66666666666669</c:v>
                </c:pt>
                <c:pt idx="1822">
                  <c:v>299.83333333333331</c:v>
                </c:pt>
                <c:pt idx="1823">
                  <c:v>300</c:v>
                </c:pt>
                <c:pt idx="1824">
                  <c:v>300.16666666666669</c:v>
                </c:pt>
                <c:pt idx="1825">
                  <c:v>300.33333333333331</c:v>
                </c:pt>
                <c:pt idx="1826">
                  <c:v>300.5</c:v>
                </c:pt>
                <c:pt idx="1827">
                  <c:v>300.66666666666669</c:v>
                </c:pt>
                <c:pt idx="1828">
                  <c:v>300.83333333333331</c:v>
                </c:pt>
                <c:pt idx="1829">
                  <c:v>301</c:v>
                </c:pt>
                <c:pt idx="1830">
                  <c:v>301.16666666666669</c:v>
                </c:pt>
                <c:pt idx="1831">
                  <c:v>301.33333333333331</c:v>
                </c:pt>
                <c:pt idx="1832">
                  <c:v>301.5</c:v>
                </c:pt>
                <c:pt idx="1833">
                  <c:v>301.66666666666669</c:v>
                </c:pt>
                <c:pt idx="1834">
                  <c:v>301.83333333333331</c:v>
                </c:pt>
                <c:pt idx="1835">
                  <c:v>302</c:v>
                </c:pt>
                <c:pt idx="1836">
                  <c:v>302.16666666666669</c:v>
                </c:pt>
                <c:pt idx="1837">
                  <c:v>302.33333333333331</c:v>
                </c:pt>
                <c:pt idx="1838">
                  <c:v>302.5</c:v>
                </c:pt>
                <c:pt idx="1839">
                  <c:v>302.66666666666669</c:v>
                </c:pt>
                <c:pt idx="1840">
                  <c:v>302.83333333333331</c:v>
                </c:pt>
                <c:pt idx="1841">
                  <c:v>303</c:v>
                </c:pt>
                <c:pt idx="1842">
                  <c:v>303.16666666666669</c:v>
                </c:pt>
                <c:pt idx="1843">
                  <c:v>303.33333333333331</c:v>
                </c:pt>
                <c:pt idx="1844">
                  <c:v>303.5</c:v>
                </c:pt>
                <c:pt idx="1845">
                  <c:v>303.66666666666669</c:v>
                </c:pt>
                <c:pt idx="1846">
                  <c:v>303.83333333333331</c:v>
                </c:pt>
                <c:pt idx="1847">
                  <c:v>304</c:v>
                </c:pt>
                <c:pt idx="1848">
                  <c:v>304.16666666666669</c:v>
                </c:pt>
                <c:pt idx="1849">
                  <c:v>304.33333333333331</c:v>
                </c:pt>
                <c:pt idx="1850">
                  <c:v>304.5</c:v>
                </c:pt>
                <c:pt idx="1851">
                  <c:v>304.66666666666669</c:v>
                </c:pt>
                <c:pt idx="1852">
                  <c:v>304.83333333333331</c:v>
                </c:pt>
                <c:pt idx="1853">
                  <c:v>305</c:v>
                </c:pt>
                <c:pt idx="1854">
                  <c:v>305.16666666666669</c:v>
                </c:pt>
                <c:pt idx="1855">
                  <c:v>305.33333333333331</c:v>
                </c:pt>
                <c:pt idx="1856">
                  <c:v>305.5</c:v>
                </c:pt>
                <c:pt idx="1857">
                  <c:v>305.66666666666669</c:v>
                </c:pt>
                <c:pt idx="1858">
                  <c:v>305.83333333333331</c:v>
                </c:pt>
                <c:pt idx="1859">
                  <c:v>306</c:v>
                </c:pt>
                <c:pt idx="1860">
                  <c:v>306.16666666666669</c:v>
                </c:pt>
                <c:pt idx="1861">
                  <c:v>306.33333333333331</c:v>
                </c:pt>
                <c:pt idx="1862">
                  <c:v>306.5</c:v>
                </c:pt>
                <c:pt idx="1863">
                  <c:v>306.66666666666669</c:v>
                </c:pt>
                <c:pt idx="1864">
                  <c:v>306.83333333333331</c:v>
                </c:pt>
                <c:pt idx="1865">
                  <c:v>307</c:v>
                </c:pt>
                <c:pt idx="1866">
                  <c:v>307.16666666666669</c:v>
                </c:pt>
                <c:pt idx="1867">
                  <c:v>307.33333333333331</c:v>
                </c:pt>
                <c:pt idx="1868">
                  <c:v>307.5</c:v>
                </c:pt>
                <c:pt idx="1869">
                  <c:v>307.66666666666669</c:v>
                </c:pt>
                <c:pt idx="1870">
                  <c:v>307.83333333333331</c:v>
                </c:pt>
                <c:pt idx="1871">
                  <c:v>308</c:v>
                </c:pt>
                <c:pt idx="1872">
                  <c:v>308.16666666666669</c:v>
                </c:pt>
                <c:pt idx="1873">
                  <c:v>308.33333333333331</c:v>
                </c:pt>
                <c:pt idx="1874">
                  <c:v>308.5</c:v>
                </c:pt>
                <c:pt idx="1875">
                  <c:v>308.66666666666669</c:v>
                </c:pt>
                <c:pt idx="1876">
                  <c:v>308.83333333333331</c:v>
                </c:pt>
                <c:pt idx="1877">
                  <c:v>309</c:v>
                </c:pt>
                <c:pt idx="1878">
                  <c:v>309.16666666666669</c:v>
                </c:pt>
                <c:pt idx="1879">
                  <c:v>309.33333333333331</c:v>
                </c:pt>
                <c:pt idx="1880">
                  <c:v>309.5</c:v>
                </c:pt>
                <c:pt idx="1881">
                  <c:v>309.66666666666669</c:v>
                </c:pt>
                <c:pt idx="1882">
                  <c:v>309.83333333333331</c:v>
                </c:pt>
                <c:pt idx="1883">
                  <c:v>310</c:v>
                </c:pt>
                <c:pt idx="1884">
                  <c:v>310.16666666666669</c:v>
                </c:pt>
                <c:pt idx="1885">
                  <c:v>310.33333333333331</c:v>
                </c:pt>
                <c:pt idx="1886">
                  <c:v>310.5</c:v>
                </c:pt>
                <c:pt idx="1887">
                  <c:v>310.66666666666669</c:v>
                </c:pt>
                <c:pt idx="1888">
                  <c:v>310.83333333333331</c:v>
                </c:pt>
                <c:pt idx="1889">
                  <c:v>311</c:v>
                </c:pt>
                <c:pt idx="1890">
                  <c:v>311.16666666666669</c:v>
                </c:pt>
              </c:numCache>
            </c:numRef>
          </c:xVal>
          <c:yVal>
            <c:numRef>
              <c:f>'Agilent data'!$K$3:$K$1893</c:f>
              <c:numCache>
                <c:formatCode>General</c:formatCode>
                <c:ptCount val="1891"/>
                <c:pt idx="0">
                  <c:v>-0.63827420000000001</c:v>
                </c:pt>
                <c:pt idx="1">
                  <c:v>-0.54030602999999999</c:v>
                </c:pt>
                <c:pt idx="2">
                  <c:v>-0.37493033999999997</c:v>
                </c:pt>
                <c:pt idx="3">
                  <c:v>-0.29746383999999998</c:v>
                </c:pt>
                <c:pt idx="4">
                  <c:v>-0.25818966999999998</c:v>
                </c:pt>
                <c:pt idx="5">
                  <c:v>-0.22995380000000001</c:v>
                </c:pt>
                <c:pt idx="6">
                  <c:v>-0.20902335</c:v>
                </c:pt>
                <c:pt idx="7">
                  <c:v>-0.19712461000000001</c:v>
                </c:pt>
                <c:pt idx="8">
                  <c:v>-0.18706779000000001</c:v>
                </c:pt>
                <c:pt idx="9">
                  <c:v>-0.17710255999999999</c:v>
                </c:pt>
                <c:pt idx="10">
                  <c:v>-0.16561497</c:v>
                </c:pt>
                <c:pt idx="11">
                  <c:v>-0.15213715</c:v>
                </c:pt>
                <c:pt idx="12">
                  <c:v>-0.14131151</c:v>
                </c:pt>
                <c:pt idx="13">
                  <c:v>-0.12608231</c:v>
                </c:pt>
                <c:pt idx="14">
                  <c:v>-0.11404835000000001</c:v>
                </c:pt>
                <c:pt idx="15">
                  <c:v>-0.10272541</c:v>
                </c:pt>
                <c:pt idx="16">
                  <c:v>-9.0676370000000006E-2</c:v>
                </c:pt>
                <c:pt idx="17">
                  <c:v>-8.5348235999999994E-2</c:v>
                </c:pt>
                <c:pt idx="18">
                  <c:v>-7.8374732000000003E-2</c:v>
                </c:pt>
                <c:pt idx="19">
                  <c:v>-7.1697372999999995E-2</c:v>
                </c:pt>
                <c:pt idx="20">
                  <c:v>-6.6069364000000005E-2</c:v>
                </c:pt>
                <c:pt idx="21">
                  <c:v>-6.0296060999999998E-2</c:v>
                </c:pt>
                <c:pt idx="22">
                  <c:v>-5.9450469999999998E-2</c:v>
                </c:pt>
                <c:pt idx="23">
                  <c:v>-5.6615681000000001E-2</c:v>
                </c:pt>
                <c:pt idx="24">
                  <c:v>-5.4758148E-2</c:v>
                </c:pt>
                <c:pt idx="25">
                  <c:v>-5.3916370999999998E-2</c:v>
                </c:pt>
                <c:pt idx="26">
                  <c:v>-5.1175503999999997E-2</c:v>
                </c:pt>
                <c:pt idx="27">
                  <c:v>0.33756408999999998</c:v>
                </c:pt>
                <c:pt idx="28">
                  <c:v>0.33280282999999999</c:v>
                </c:pt>
                <c:pt idx="29">
                  <c:v>0.33659024999999998</c:v>
                </c:pt>
                <c:pt idx="30">
                  <c:v>0.33492717999999999</c:v>
                </c:pt>
                <c:pt idx="31">
                  <c:v>0.33846158999999998</c:v>
                </c:pt>
                <c:pt idx="32">
                  <c:v>0.33694031000000002</c:v>
                </c:pt>
                <c:pt idx="33">
                  <c:v>0.33526306</c:v>
                </c:pt>
                <c:pt idx="34">
                  <c:v>0.33035787999999999</c:v>
                </c:pt>
                <c:pt idx="35">
                  <c:v>0.33081917</c:v>
                </c:pt>
                <c:pt idx="36">
                  <c:v>0.33510275</c:v>
                </c:pt>
                <c:pt idx="37">
                  <c:v>0.33822277000000001</c:v>
                </c:pt>
                <c:pt idx="38">
                  <c:v>0.32893474</c:v>
                </c:pt>
                <c:pt idx="39">
                  <c:v>0.32779078</c:v>
                </c:pt>
                <c:pt idx="40">
                  <c:v>0.32779186999999999</c:v>
                </c:pt>
                <c:pt idx="41">
                  <c:v>0.32624223000000002</c:v>
                </c:pt>
                <c:pt idx="42">
                  <c:v>0.32832076999999998</c:v>
                </c:pt>
                <c:pt idx="43">
                  <c:v>0.32893038000000002</c:v>
                </c:pt>
                <c:pt idx="44">
                  <c:v>0.32733167000000002</c:v>
                </c:pt>
                <c:pt idx="45">
                  <c:v>0.32964249000000001</c:v>
                </c:pt>
                <c:pt idx="46">
                  <c:v>0.32831968</c:v>
                </c:pt>
                <c:pt idx="47">
                  <c:v>0.32546469</c:v>
                </c:pt>
                <c:pt idx="48">
                  <c:v>0.32518224000000001</c:v>
                </c:pt>
                <c:pt idx="49">
                  <c:v>0.32687255999999998</c:v>
                </c:pt>
                <c:pt idx="50">
                  <c:v>0.32541888000000002</c:v>
                </c:pt>
                <c:pt idx="51">
                  <c:v>0.32582782999999998</c:v>
                </c:pt>
                <c:pt idx="52">
                  <c:v>0.32506554999999998</c:v>
                </c:pt>
                <c:pt idx="53">
                  <c:v>0.32595106000000001</c:v>
                </c:pt>
                <c:pt idx="54">
                  <c:v>0.32624659</c:v>
                </c:pt>
                <c:pt idx="55">
                  <c:v>0.32192261999999999</c:v>
                </c:pt>
                <c:pt idx="56">
                  <c:v>0.32177431000000001</c:v>
                </c:pt>
                <c:pt idx="57">
                  <c:v>0.32039697</c:v>
                </c:pt>
                <c:pt idx="58">
                  <c:v>0.31904472</c:v>
                </c:pt>
                <c:pt idx="59">
                  <c:v>0.31902617999999999</c:v>
                </c:pt>
                <c:pt idx="60">
                  <c:v>0.31678843000000001</c:v>
                </c:pt>
                <c:pt idx="61">
                  <c:v>0.31747217999999999</c:v>
                </c:pt>
                <c:pt idx="62">
                  <c:v>0.31726388999999999</c:v>
                </c:pt>
                <c:pt idx="63">
                  <c:v>0.31489962999999999</c:v>
                </c:pt>
                <c:pt idx="64">
                  <c:v>0.31683204999999998</c:v>
                </c:pt>
                <c:pt idx="65">
                  <c:v>0.30948734</c:v>
                </c:pt>
                <c:pt idx="66">
                  <c:v>0.30823540999999999</c:v>
                </c:pt>
                <c:pt idx="67">
                  <c:v>0.1952796</c:v>
                </c:pt>
                <c:pt idx="68">
                  <c:v>0.1540533</c:v>
                </c:pt>
                <c:pt idx="69">
                  <c:v>0.33336772999999997</c:v>
                </c:pt>
                <c:pt idx="70">
                  <c:v>0.32237301000000002</c:v>
                </c:pt>
                <c:pt idx="71">
                  <c:v>0.32143079000000002</c:v>
                </c:pt>
                <c:pt idx="72">
                  <c:v>0.31962815</c:v>
                </c:pt>
                <c:pt idx="73">
                  <c:v>0.31532602999999998</c:v>
                </c:pt>
                <c:pt idx="74">
                  <c:v>0.31827917</c:v>
                </c:pt>
                <c:pt idx="75">
                  <c:v>0.31551360000000001</c:v>
                </c:pt>
                <c:pt idx="76">
                  <c:v>0.31658886000000003</c:v>
                </c:pt>
                <c:pt idx="77">
                  <c:v>0.31783860000000003</c:v>
                </c:pt>
                <c:pt idx="78">
                  <c:v>0.31844166000000002</c:v>
                </c:pt>
                <c:pt idx="79">
                  <c:v>0.31734023</c:v>
                </c:pt>
                <c:pt idx="80">
                  <c:v>0.31852563</c:v>
                </c:pt>
                <c:pt idx="81">
                  <c:v>0.32082991</c:v>
                </c:pt>
                <c:pt idx="82">
                  <c:v>0.32246570000000002</c:v>
                </c:pt>
                <c:pt idx="83">
                  <c:v>0.32506010000000002</c:v>
                </c:pt>
                <c:pt idx="84">
                  <c:v>0.32575367999999999</c:v>
                </c:pt>
                <c:pt idx="85">
                  <c:v>0.32754105</c:v>
                </c:pt>
                <c:pt idx="86">
                  <c:v>0.32808630999999999</c:v>
                </c:pt>
                <c:pt idx="87">
                  <c:v>0.32811247999999998</c:v>
                </c:pt>
                <c:pt idx="88">
                  <c:v>0.32824661999999999</c:v>
                </c:pt>
                <c:pt idx="89">
                  <c:v>0.33005034999999999</c:v>
                </c:pt>
                <c:pt idx="90">
                  <c:v>0.33309836999999998</c:v>
                </c:pt>
                <c:pt idx="91">
                  <c:v>0.33319542000000002</c:v>
                </c:pt>
                <c:pt idx="92">
                  <c:v>0.33505695000000002</c:v>
                </c:pt>
                <c:pt idx="93">
                  <c:v>0.33608315</c:v>
                </c:pt>
                <c:pt idx="94">
                  <c:v>0.33536011999999998</c:v>
                </c:pt>
                <c:pt idx="95">
                  <c:v>0.33584106000000002</c:v>
                </c:pt>
                <c:pt idx="96">
                  <c:v>0.3359163</c:v>
                </c:pt>
                <c:pt idx="97">
                  <c:v>0.33600681999999998</c:v>
                </c:pt>
                <c:pt idx="98">
                  <c:v>0.33836561999999998</c:v>
                </c:pt>
                <c:pt idx="99">
                  <c:v>0.33966444000000001</c:v>
                </c:pt>
                <c:pt idx="100">
                  <c:v>0.33843978000000002</c:v>
                </c:pt>
                <c:pt idx="101">
                  <c:v>0.33790650999999999</c:v>
                </c:pt>
                <c:pt idx="102">
                  <c:v>0.33706027</c:v>
                </c:pt>
                <c:pt idx="103">
                  <c:v>0.339117</c:v>
                </c:pt>
                <c:pt idx="104">
                  <c:v>0.34043216999999998</c:v>
                </c:pt>
                <c:pt idx="105">
                  <c:v>0.33905157000000002</c:v>
                </c:pt>
                <c:pt idx="106">
                  <c:v>0.34008975000000002</c:v>
                </c:pt>
                <c:pt idx="107">
                  <c:v>0.33977349000000001</c:v>
                </c:pt>
                <c:pt idx="108">
                  <c:v>0.33642231</c:v>
                </c:pt>
                <c:pt idx="109">
                  <c:v>0.33901884999999998</c:v>
                </c:pt>
                <c:pt idx="110">
                  <c:v>0.33882364999999998</c:v>
                </c:pt>
                <c:pt idx="111">
                  <c:v>0.33977566999999997</c:v>
                </c:pt>
                <c:pt idx="112">
                  <c:v>0.33922059999999998</c:v>
                </c:pt>
                <c:pt idx="113">
                  <c:v>0.33765677999999999</c:v>
                </c:pt>
                <c:pt idx="114">
                  <c:v>0.33956410999999997</c:v>
                </c:pt>
                <c:pt idx="115">
                  <c:v>0.34247035999999997</c:v>
                </c:pt>
                <c:pt idx="116">
                  <c:v>0.34008537999999999</c:v>
                </c:pt>
                <c:pt idx="117">
                  <c:v>0.34381389000000001</c:v>
                </c:pt>
                <c:pt idx="118">
                  <c:v>0.34440387</c:v>
                </c:pt>
                <c:pt idx="119">
                  <c:v>0.34612363000000002</c:v>
                </c:pt>
                <c:pt idx="120">
                  <c:v>0.34277571000000001</c:v>
                </c:pt>
                <c:pt idx="121">
                  <c:v>0.34094471999999998</c:v>
                </c:pt>
                <c:pt idx="122">
                  <c:v>0.34473975000000001</c:v>
                </c:pt>
                <c:pt idx="123">
                  <c:v>0.34619670000000002</c:v>
                </c:pt>
                <c:pt idx="124">
                  <c:v>0.34309741999999999</c:v>
                </c:pt>
                <c:pt idx="125">
                  <c:v>0.34708329999999998</c:v>
                </c:pt>
                <c:pt idx="126">
                  <c:v>0.34491532000000003</c:v>
                </c:pt>
                <c:pt idx="127">
                  <c:v>0.34958169</c:v>
                </c:pt>
                <c:pt idx="128">
                  <c:v>0.34710183999999999</c:v>
                </c:pt>
                <c:pt idx="129">
                  <c:v>0.34837774999999999</c:v>
                </c:pt>
                <c:pt idx="130">
                  <c:v>0.34921636</c:v>
                </c:pt>
                <c:pt idx="131">
                  <c:v>0.34682266</c:v>
                </c:pt>
                <c:pt idx="132">
                  <c:v>0.35024581999999999</c:v>
                </c:pt>
                <c:pt idx="133">
                  <c:v>0.34752604999999998</c:v>
                </c:pt>
                <c:pt idx="134">
                  <c:v>0.34838975</c:v>
                </c:pt>
                <c:pt idx="135">
                  <c:v>0.34675723000000003</c:v>
                </c:pt>
                <c:pt idx="136">
                  <c:v>0.34712583000000002</c:v>
                </c:pt>
                <c:pt idx="137">
                  <c:v>0.34902661000000001</c:v>
                </c:pt>
                <c:pt idx="138">
                  <c:v>0.34620651000000002</c:v>
                </c:pt>
                <c:pt idx="139">
                  <c:v>0.35110952000000001</c:v>
                </c:pt>
                <c:pt idx="140">
                  <c:v>0.35006042999999998</c:v>
                </c:pt>
                <c:pt idx="141">
                  <c:v>0.34907895999999999</c:v>
                </c:pt>
                <c:pt idx="142">
                  <c:v>0.35066893999999998</c:v>
                </c:pt>
                <c:pt idx="143">
                  <c:v>0.34742136000000001</c:v>
                </c:pt>
                <c:pt idx="144">
                  <c:v>0.34833740000000002</c:v>
                </c:pt>
                <c:pt idx="145">
                  <c:v>0.34974962999999998</c:v>
                </c:pt>
                <c:pt idx="146">
                  <c:v>0.35120548000000001</c:v>
                </c:pt>
                <c:pt idx="147">
                  <c:v>0.34748134000000003</c:v>
                </c:pt>
                <c:pt idx="148">
                  <c:v>0.34977798999999998</c:v>
                </c:pt>
                <c:pt idx="149">
                  <c:v>0.34308868999999997</c:v>
                </c:pt>
                <c:pt idx="150">
                  <c:v>0.34687064000000001</c:v>
                </c:pt>
                <c:pt idx="151">
                  <c:v>0.34523156999999999</c:v>
                </c:pt>
                <c:pt idx="152">
                  <c:v>0.34909858999999999</c:v>
                </c:pt>
                <c:pt idx="153">
                  <c:v>0.34735157</c:v>
                </c:pt>
                <c:pt idx="154">
                  <c:v>0.34328061999999998</c:v>
                </c:pt>
                <c:pt idx="155">
                  <c:v>0.34341802999999999</c:v>
                </c:pt>
                <c:pt idx="156">
                  <c:v>0.34588044000000001</c:v>
                </c:pt>
                <c:pt idx="157">
                  <c:v>0.34227189000000002</c:v>
                </c:pt>
                <c:pt idx="158">
                  <c:v>0.33898394999999998</c:v>
                </c:pt>
                <c:pt idx="159">
                  <c:v>0.34091526999999999</c:v>
                </c:pt>
                <c:pt idx="160">
                  <c:v>0.33920315000000001</c:v>
                </c:pt>
                <c:pt idx="161">
                  <c:v>0.33951286000000003</c:v>
                </c:pt>
                <c:pt idx="162">
                  <c:v>0.34511489000000001</c:v>
                </c:pt>
                <c:pt idx="163">
                  <c:v>0.34547367000000001</c:v>
                </c:pt>
                <c:pt idx="164">
                  <c:v>0.34352817000000002</c:v>
                </c:pt>
                <c:pt idx="165">
                  <c:v>0.34512797000000001</c:v>
                </c:pt>
                <c:pt idx="166">
                  <c:v>0.34345184000000001</c:v>
                </c:pt>
                <c:pt idx="167">
                  <c:v>0.3417637</c:v>
                </c:pt>
                <c:pt idx="168">
                  <c:v>0.34203414999999998</c:v>
                </c:pt>
                <c:pt idx="169">
                  <c:v>0.34474302000000001</c:v>
                </c:pt>
                <c:pt idx="170">
                  <c:v>0.34294801000000003</c:v>
                </c:pt>
                <c:pt idx="171">
                  <c:v>0.34500473999999998</c:v>
                </c:pt>
                <c:pt idx="172">
                  <c:v>0.34241474999999999</c:v>
                </c:pt>
                <c:pt idx="173">
                  <c:v>0.34267974000000001</c:v>
                </c:pt>
                <c:pt idx="174">
                  <c:v>0.34073752000000002</c:v>
                </c:pt>
                <c:pt idx="175">
                  <c:v>0.33943869999999998</c:v>
                </c:pt>
                <c:pt idx="176">
                  <c:v>0.34116064000000001</c:v>
                </c:pt>
                <c:pt idx="177">
                  <c:v>0.34095671</c:v>
                </c:pt>
                <c:pt idx="178">
                  <c:v>0.34264593999999998</c:v>
                </c:pt>
                <c:pt idx="179">
                  <c:v>0.34402653999999999</c:v>
                </c:pt>
                <c:pt idx="180">
                  <c:v>0.34315739000000001</c:v>
                </c:pt>
                <c:pt idx="181">
                  <c:v>0.33946705999999999</c:v>
                </c:pt>
                <c:pt idx="182">
                  <c:v>0.33950630999999998</c:v>
                </c:pt>
                <c:pt idx="183">
                  <c:v>0.33893487999999999</c:v>
                </c:pt>
                <c:pt idx="184">
                  <c:v>0.34353144000000002</c:v>
                </c:pt>
                <c:pt idx="185">
                  <c:v>0.34826434000000001</c:v>
                </c:pt>
                <c:pt idx="186">
                  <c:v>0.34499492999999998</c:v>
                </c:pt>
                <c:pt idx="187">
                  <c:v>0.34286076999999998</c:v>
                </c:pt>
                <c:pt idx="188">
                  <c:v>0.34124242999999999</c:v>
                </c:pt>
                <c:pt idx="189">
                  <c:v>0.34072116000000002</c:v>
                </c:pt>
                <c:pt idx="190">
                  <c:v>0.34081603999999999</c:v>
                </c:pt>
                <c:pt idx="191">
                  <c:v>0.34113774000000002</c:v>
                </c:pt>
                <c:pt idx="192">
                  <c:v>0.34158812999999999</c:v>
                </c:pt>
                <c:pt idx="193">
                  <c:v>0.34106249</c:v>
                </c:pt>
                <c:pt idx="194">
                  <c:v>0.34481936000000002</c:v>
                </c:pt>
                <c:pt idx="195">
                  <c:v>0.34055975999999999</c:v>
                </c:pt>
                <c:pt idx="196">
                  <c:v>0.34127078999999999</c:v>
                </c:pt>
                <c:pt idx="197">
                  <c:v>0.33820422999999999</c:v>
                </c:pt>
                <c:pt idx="198">
                  <c:v>0.33699156000000002</c:v>
                </c:pt>
                <c:pt idx="199">
                  <c:v>0.34312795000000001</c:v>
                </c:pt>
                <c:pt idx="200">
                  <c:v>0.34192292000000002</c:v>
                </c:pt>
                <c:pt idx="201">
                  <c:v>0.34397420000000001</c:v>
                </c:pt>
                <c:pt idx="202">
                  <c:v>0.34473102</c:v>
                </c:pt>
                <c:pt idx="203">
                  <c:v>0.34118790999999998</c:v>
                </c:pt>
                <c:pt idx="204">
                  <c:v>0.34594042000000003</c:v>
                </c:pt>
                <c:pt idx="205">
                  <c:v>0.34589133999999999</c:v>
                </c:pt>
                <c:pt idx="206">
                  <c:v>0.34686955000000003</c:v>
                </c:pt>
                <c:pt idx="207">
                  <c:v>0.33723257000000001</c:v>
                </c:pt>
                <c:pt idx="208">
                  <c:v>0.33935145999999999</c:v>
                </c:pt>
                <c:pt idx="209">
                  <c:v>0.34135912000000002</c:v>
                </c:pt>
                <c:pt idx="210">
                  <c:v>0.33941798000000001</c:v>
                </c:pt>
                <c:pt idx="211">
                  <c:v>0.34042018000000002</c:v>
                </c:pt>
                <c:pt idx="212">
                  <c:v>0.34468085999999998</c:v>
                </c:pt>
                <c:pt idx="213">
                  <c:v>0.34272991000000003</c:v>
                </c:pt>
                <c:pt idx="214">
                  <c:v>0.33793814</c:v>
                </c:pt>
                <c:pt idx="215">
                  <c:v>0.33727074000000001</c:v>
                </c:pt>
                <c:pt idx="216">
                  <c:v>0.34296000999999998</c:v>
                </c:pt>
                <c:pt idx="217">
                  <c:v>0.34186075999999999</c:v>
                </c:pt>
                <c:pt idx="218">
                  <c:v>0.33987927000000001</c:v>
                </c:pt>
                <c:pt idx="219">
                  <c:v>0.34537879999999999</c:v>
                </c:pt>
                <c:pt idx="220">
                  <c:v>0.34715309</c:v>
                </c:pt>
                <c:pt idx="221">
                  <c:v>0.34968855999999998</c:v>
                </c:pt>
                <c:pt idx="222">
                  <c:v>0.34926653000000002</c:v>
                </c:pt>
                <c:pt idx="223">
                  <c:v>0.35016620999999998</c:v>
                </c:pt>
                <c:pt idx="224">
                  <c:v>0.35229927999999999</c:v>
                </c:pt>
                <c:pt idx="225">
                  <c:v>0.34800043000000003</c:v>
                </c:pt>
                <c:pt idx="226">
                  <c:v>0.34782048999999998</c:v>
                </c:pt>
                <c:pt idx="227">
                  <c:v>0.35066893999999998</c:v>
                </c:pt>
                <c:pt idx="228">
                  <c:v>0.34957515</c:v>
                </c:pt>
                <c:pt idx="229">
                  <c:v>0.33859354000000003</c:v>
                </c:pt>
                <c:pt idx="230">
                  <c:v>0.34912258000000002</c:v>
                </c:pt>
                <c:pt idx="231">
                  <c:v>0.35634840000000001</c:v>
                </c:pt>
                <c:pt idx="232">
                  <c:v>0.35522842999999998</c:v>
                </c:pt>
                <c:pt idx="233">
                  <c:v>0.36007259000000003</c:v>
                </c:pt>
                <c:pt idx="234">
                  <c:v>0.35674647999999998</c:v>
                </c:pt>
                <c:pt idx="235">
                  <c:v>0.35637457</c:v>
                </c:pt>
                <c:pt idx="236">
                  <c:v>0.35595580999999998</c:v>
                </c:pt>
                <c:pt idx="237">
                  <c:v>0.35098084000000002</c:v>
                </c:pt>
                <c:pt idx="238">
                  <c:v>0.35117931000000002</c:v>
                </c:pt>
                <c:pt idx="239">
                  <c:v>0.35102117999999999</c:v>
                </c:pt>
                <c:pt idx="240">
                  <c:v>0.34716071999999998</c:v>
                </c:pt>
                <c:pt idx="241">
                  <c:v>0.33685198</c:v>
                </c:pt>
                <c:pt idx="242">
                  <c:v>0.34347582999999998</c:v>
                </c:pt>
                <c:pt idx="243">
                  <c:v>0.33843106000000001</c:v>
                </c:pt>
                <c:pt idx="244">
                  <c:v>0.34646823999999998</c:v>
                </c:pt>
                <c:pt idx="245">
                  <c:v>0.35158062000000001</c:v>
                </c:pt>
                <c:pt idx="246">
                  <c:v>0.35236144000000003</c:v>
                </c:pt>
                <c:pt idx="247">
                  <c:v>0.35240287999999997</c:v>
                </c:pt>
                <c:pt idx="248">
                  <c:v>0.35190232999999999</c:v>
                </c:pt>
                <c:pt idx="249">
                  <c:v>0.35136687999999999</c:v>
                </c:pt>
                <c:pt idx="250">
                  <c:v>0.35019456999999998</c:v>
                </c:pt>
                <c:pt idx="251">
                  <c:v>0.34905824000000002</c:v>
                </c:pt>
                <c:pt idx="252">
                  <c:v>0.34913348</c:v>
                </c:pt>
                <c:pt idx="253">
                  <c:v>0.34900588999999999</c:v>
                </c:pt>
                <c:pt idx="254">
                  <c:v>0.35554904999999998</c:v>
                </c:pt>
                <c:pt idx="255">
                  <c:v>0.36226344999999999</c:v>
                </c:pt>
                <c:pt idx="256">
                  <c:v>0.35422951000000003</c:v>
                </c:pt>
                <c:pt idx="257">
                  <c:v>0.35539200999999998</c:v>
                </c:pt>
                <c:pt idx="258">
                  <c:v>0.35177037999999999</c:v>
                </c:pt>
                <c:pt idx="259">
                  <c:v>0.35497434</c:v>
                </c:pt>
                <c:pt idx="260">
                  <c:v>0.34906368999999998</c:v>
                </c:pt>
                <c:pt idx="261">
                  <c:v>0.36165385</c:v>
                </c:pt>
                <c:pt idx="262">
                  <c:v>0.36118055999999998</c:v>
                </c:pt>
                <c:pt idx="263">
                  <c:v>0.36266150000000003</c:v>
                </c:pt>
                <c:pt idx="264">
                  <c:v>0.36561682000000001</c:v>
                </c:pt>
                <c:pt idx="265">
                  <c:v>0.36383926</c:v>
                </c:pt>
                <c:pt idx="266">
                  <c:v>0.36048372000000001</c:v>
                </c:pt>
                <c:pt idx="267">
                  <c:v>0.36267675999999999</c:v>
                </c:pt>
                <c:pt idx="268">
                  <c:v>0.36241176000000003</c:v>
                </c:pt>
                <c:pt idx="269">
                  <c:v>0.35793515999999997</c:v>
                </c:pt>
                <c:pt idx="270">
                  <c:v>0.35914563999999999</c:v>
                </c:pt>
                <c:pt idx="271">
                  <c:v>0.36034739999999998</c:v>
                </c:pt>
                <c:pt idx="272">
                  <c:v>0.36289596000000002</c:v>
                </c:pt>
                <c:pt idx="273">
                  <c:v>0.35761780999999998</c:v>
                </c:pt>
                <c:pt idx="274">
                  <c:v>0.36017292000000001</c:v>
                </c:pt>
                <c:pt idx="275">
                  <c:v>0.35096338999999999</c:v>
                </c:pt>
                <c:pt idx="276">
                  <c:v>0.35605069</c:v>
                </c:pt>
                <c:pt idx="277">
                  <c:v>0.36204753000000001</c:v>
                </c:pt>
                <c:pt idx="278">
                  <c:v>0.36226344999999999</c:v>
                </c:pt>
                <c:pt idx="279">
                  <c:v>0.35856002999999997</c:v>
                </c:pt>
                <c:pt idx="280">
                  <c:v>0.36016637000000001</c:v>
                </c:pt>
                <c:pt idx="281">
                  <c:v>0.36286979000000003</c:v>
                </c:pt>
                <c:pt idx="282">
                  <c:v>0.35725794</c:v>
                </c:pt>
                <c:pt idx="283">
                  <c:v>0.36510754000000001</c:v>
                </c:pt>
                <c:pt idx="284">
                  <c:v>0.36545978000000001</c:v>
                </c:pt>
                <c:pt idx="285">
                  <c:v>0.36733223999999998</c:v>
                </c:pt>
                <c:pt idx="286">
                  <c:v>0.36317840000000001</c:v>
                </c:pt>
                <c:pt idx="287">
                  <c:v>0.36051643</c:v>
                </c:pt>
                <c:pt idx="288">
                  <c:v>0.36236814000000001</c:v>
                </c:pt>
                <c:pt idx="289">
                  <c:v>0.34240166</c:v>
                </c:pt>
                <c:pt idx="290">
                  <c:v>0.34649113999999998</c:v>
                </c:pt>
                <c:pt idx="291">
                  <c:v>0.34150634000000002</c:v>
                </c:pt>
                <c:pt idx="292">
                  <c:v>0.34074623999999998</c:v>
                </c:pt>
                <c:pt idx="293">
                  <c:v>0.35749349000000002</c:v>
                </c:pt>
                <c:pt idx="294">
                  <c:v>0.35938882999999999</c:v>
                </c:pt>
                <c:pt idx="295">
                  <c:v>0.36456664</c:v>
                </c:pt>
                <c:pt idx="296">
                  <c:v>0.36569206999999998</c:v>
                </c:pt>
                <c:pt idx="297">
                  <c:v>0.36848491999999999</c:v>
                </c:pt>
                <c:pt idx="298">
                  <c:v>0.36916977000000001</c:v>
                </c:pt>
                <c:pt idx="299">
                  <c:v>0.37523963999999999</c:v>
                </c:pt>
                <c:pt idx="300">
                  <c:v>0.37451008000000002</c:v>
                </c:pt>
                <c:pt idx="301">
                  <c:v>0.37736616000000001</c:v>
                </c:pt>
                <c:pt idx="302">
                  <c:v>0.37532578999999999</c:v>
                </c:pt>
                <c:pt idx="303">
                  <c:v>0.37352969000000003</c:v>
                </c:pt>
                <c:pt idx="304">
                  <c:v>0.37518510999999999</c:v>
                </c:pt>
                <c:pt idx="305">
                  <c:v>0.37812300999999998</c:v>
                </c:pt>
                <c:pt idx="306">
                  <c:v>0.37618838999999998</c:v>
                </c:pt>
                <c:pt idx="307">
                  <c:v>0.37614259</c:v>
                </c:pt>
                <c:pt idx="308">
                  <c:v>0.36835078999999998</c:v>
                </c:pt>
                <c:pt idx="309">
                  <c:v>0.37527672000000001</c:v>
                </c:pt>
                <c:pt idx="310">
                  <c:v>0.38057777999999998</c:v>
                </c:pt>
                <c:pt idx="311">
                  <c:v>0.37893653999999999</c:v>
                </c:pt>
                <c:pt idx="312">
                  <c:v>0.36908035</c:v>
                </c:pt>
                <c:pt idx="313">
                  <c:v>0.37658971000000002</c:v>
                </c:pt>
                <c:pt idx="314">
                  <c:v>0.36866595000000002</c:v>
                </c:pt>
                <c:pt idx="315">
                  <c:v>0.36822429000000001</c:v>
                </c:pt>
                <c:pt idx="316">
                  <c:v>0.37069869</c:v>
                </c:pt>
                <c:pt idx="317">
                  <c:v>0.36537254000000002</c:v>
                </c:pt>
                <c:pt idx="318">
                  <c:v>0.36505520000000002</c:v>
                </c:pt>
                <c:pt idx="319">
                  <c:v>0.36628967000000001</c:v>
                </c:pt>
                <c:pt idx="320">
                  <c:v>0.36583492000000001</c:v>
                </c:pt>
                <c:pt idx="321">
                  <c:v>0.36778808000000002</c:v>
                </c:pt>
                <c:pt idx="322">
                  <c:v>0.36412607000000002</c:v>
                </c:pt>
                <c:pt idx="323">
                  <c:v>0.36639764000000002</c:v>
                </c:pt>
                <c:pt idx="324">
                  <c:v>0.36980119</c:v>
                </c:pt>
                <c:pt idx="325">
                  <c:v>0.36778370999999999</c:v>
                </c:pt>
                <c:pt idx="326">
                  <c:v>0.36439979</c:v>
                </c:pt>
                <c:pt idx="327">
                  <c:v>0.36211295999999998</c:v>
                </c:pt>
                <c:pt idx="328">
                  <c:v>0.36269857</c:v>
                </c:pt>
                <c:pt idx="329">
                  <c:v>0.36390578000000001</c:v>
                </c:pt>
                <c:pt idx="330">
                  <c:v>0.34819999000000001</c:v>
                </c:pt>
                <c:pt idx="331">
                  <c:v>0.35643783000000001</c:v>
                </c:pt>
                <c:pt idx="332">
                  <c:v>0.35331129</c:v>
                </c:pt>
                <c:pt idx="333">
                  <c:v>0.35861019</c:v>
                </c:pt>
                <c:pt idx="334">
                  <c:v>0.35233853999999998</c:v>
                </c:pt>
                <c:pt idx="335">
                  <c:v>0.35210407999999999</c:v>
                </c:pt>
                <c:pt idx="336">
                  <c:v>0.35226984</c:v>
                </c:pt>
                <c:pt idx="337">
                  <c:v>0.35416626000000001</c:v>
                </c:pt>
                <c:pt idx="338">
                  <c:v>0.35787191000000002</c:v>
                </c:pt>
                <c:pt idx="339">
                  <c:v>0.35208117999999999</c:v>
                </c:pt>
                <c:pt idx="340">
                  <c:v>0.35427531000000001</c:v>
                </c:pt>
                <c:pt idx="341">
                  <c:v>0.35571699000000001</c:v>
                </c:pt>
                <c:pt idx="342">
                  <c:v>0.35740951999999998</c:v>
                </c:pt>
                <c:pt idx="343">
                  <c:v>0.35818161999999998</c:v>
                </c:pt>
                <c:pt idx="344">
                  <c:v>0.35821215000000001</c:v>
                </c:pt>
                <c:pt idx="345">
                  <c:v>0.35936156000000002</c:v>
                </c:pt>
                <c:pt idx="346">
                  <c:v>0.36269638999999998</c:v>
                </c:pt>
                <c:pt idx="347">
                  <c:v>0.35649343999999999</c:v>
                </c:pt>
                <c:pt idx="348">
                  <c:v>0.35343996999999999</c:v>
                </c:pt>
                <c:pt idx="349">
                  <c:v>0.35410736999999998</c:v>
                </c:pt>
                <c:pt idx="350">
                  <c:v>0.33821622000000001</c:v>
                </c:pt>
                <c:pt idx="351">
                  <c:v>0.35213461000000001</c:v>
                </c:pt>
                <c:pt idx="352">
                  <c:v>0.35808674000000001</c:v>
                </c:pt>
                <c:pt idx="353">
                  <c:v>0.35367989</c:v>
                </c:pt>
                <c:pt idx="354">
                  <c:v>0.33332629000000003</c:v>
                </c:pt>
                <c:pt idx="355">
                  <c:v>0.35474533000000003</c:v>
                </c:pt>
                <c:pt idx="356">
                  <c:v>0.35935392999999999</c:v>
                </c:pt>
                <c:pt idx="357">
                  <c:v>0.37214472999999998</c:v>
                </c:pt>
                <c:pt idx="358">
                  <c:v>0.37693212999999998</c:v>
                </c:pt>
                <c:pt idx="359">
                  <c:v>0.36841949000000002</c:v>
                </c:pt>
                <c:pt idx="360">
                  <c:v>0.37254059</c:v>
                </c:pt>
                <c:pt idx="361">
                  <c:v>0.36554483999999998</c:v>
                </c:pt>
                <c:pt idx="362">
                  <c:v>0.36818285000000001</c:v>
                </c:pt>
                <c:pt idx="363">
                  <c:v>0.36578040000000001</c:v>
                </c:pt>
                <c:pt idx="364">
                  <c:v>0.36605738999999998</c:v>
                </c:pt>
                <c:pt idx="365">
                  <c:v>0.36113694000000002</c:v>
                </c:pt>
                <c:pt idx="366">
                  <c:v>0.37539449000000003</c:v>
                </c:pt>
                <c:pt idx="367">
                  <c:v>0.37502044000000001</c:v>
                </c:pt>
                <c:pt idx="368">
                  <c:v>0.38152544999999999</c:v>
                </c:pt>
                <c:pt idx="369">
                  <c:v>0.38000634</c:v>
                </c:pt>
                <c:pt idx="370">
                  <c:v>0.37917209000000002</c:v>
                </c:pt>
                <c:pt idx="371">
                  <c:v>0.37727674</c:v>
                </c:pt>
                <c:pt idx="372">
                  <c:v>0.37653735999999999</c:v>
                </c:pt>
                <c:pt idx="373">
                  <c:v>0.37386667000000001</c:v>
                </c:pt>
                <c:pt idx="374">
                  <c:v>0.36003769000000002</c:v>
                </c:pt>
                <c:pt idx="375">
                  <c:v>0.33778437</c:v>
                </c:pt>
                <c:pt idx="376">
                  <c:v>0.3705253</c:v>
                </c:pt>
                <c:pt idx="377">
                  <c:v>0.37921898999999998</c:v>
                </c:pt>
                <c:pt idx="378">
                  <c:v>0.37202804</c:v>
                </c:pt>
                <c:pt idx="379">
                  <c:v>0.38154617000000002</c:v>
                </c:pt>
                <c:pt idx="380">
                  <c:v>0.37496700999999999</c:v>
                </c:pt>
                <c:pt idx="381">
                  <c:v>0.38073372999999999</c:v>
                </c:pt>
                <c:pt idx="382">
                  <c:v>0.38380574000000001</c:v>
                </c:pt>
                <c:pt idx="383">
                  <c:v>0.37897143999999999</c:v>
                </c:pt>
                <c:pt idx="384">
                  <c:v>0.38535209999999998</c:v>
                </c:pt>
                <c:pt idx="385">
                  <c:v>0.38365852</c:v>
                </c:pt>
                <c:pt idx="386">
                  <c:v>0.38840997999999999</c:v>
                </c:pt>
                <c:pt idx="387">
                  <c:v>0.38778942999999999</c:v>
                </c:pt>
                <c:pt idx="388">
                  <c:v>0.39112538000000002</c:v>
                </c:pt>
                <c:pt idx="389">
                  <c:v>0.39046889000000001</c:v>
                </c:pt>
                <c:pt idx="390">
                  <c:v>0.39259432</c:v>
                </c:pt>
                <c:pt idx="391">
                  <c:v>0.38911445</c:v>
                </c:pt>
                <c:pt idx="392">
                  <c:v>0.39070443999999999</c:v>
                </c:pt>
                <c:pt idx="393">
                  <c:v>0.39739153999999999</c:v>
                </c:pt>
                <c:pt idx="394">
                  <c:v>0.39525192999999997</c:v>
                </c:pt>
                <c:pt idx="395">
                  <c:v>0.39107195</c:v>
                </c:pt>
                <c:pt idx="396">
                  <c:v>0.388326</c:v>
                </c:pt>
                <c:pt idx="397">
                  <c:v>0.38797704</c:v>
                </c:pt>
                <c:pt idx="398">
                  <c:v>0.38761711999999998</c:v>
                </c:pt>
                <c:pt idx="399">
                  <c:v>0.38974913999999999</c:v>
                </c:pt>
                <c:pt idx="400">
                  <c:v>0.39338058999999997</c:v>
                </c:pt>
                <c:pt idx="401">
                  <c:v>0.39857260999999999</c:v>
                </c:pt>
                <c:pt idx="402">
                  <c:v>0.38996834000000002</c:v>
                </c:pt>
                <c:pt idx="403">
                  <c:v>0.39316030000000002</c:v>
                </c:pt>
                <c:pt idx="404">
                  <c:v>0.38756586999999998</c:v>
                </c:pt>
                <c:pt idx="405">
                  <c:v>0.38757894999999998</c:v>
                </c:pt>
                <c:pt idx="406">
                  <c:v>0.39077204999999998</c:v>
                </c:pt>
                <c:pt idx="407">
                  <c:v>0.38762149000000001</c:v>
                </c:pt>
                <c:pt idx="408">
                  <c:v>0.39108830999999999</c:v>
                </c:pt>
                <c:pt idx="409">
                  <c:v>0.38944160999999999</c:v>
                </c:pt>
                <c:pt idx="410">
                  <c:v>0.39192255999999998</c:v>
                </c:pt>
                <c:pt idx="411">
                  <c:v>0.39163466000000002</c:v>
                </c:pt>
                <c:pt idx="412">
                  <c:v>0.39008829</c:v>
                </c:pt>
                <c:pt idx="413">
                  <c:v>0.38914281000000001</c:v>
                </c:pt>
                <c:pt idx="414">
                  <c:v>0.38638373999999998</c:v>
                </c:pt>
                <c:pt idx="415">
                  <c:v>0.39204252000000001</c:v>
                </c:pt>
                <c:pt idx="416">
                  <c:v>0.39292039000000001</c:v>
                </c:pt>
                <c:pt idx="417">
                  <c:v>0.38298239000000001</c:v>
                </c:pt>
                <c:pt idx="418">
                  <c:v>0.38926276999999998</c:v>
                </c:pt>
                <c:pt idx="419">
                  <c:v>0.38214923000000001</c:v>
                </c:pt>
                <c:pt idx="420">
                  <c:v>0.38888326000000001</c:v>
                </c:pt>
                <c:pt idx="421">
                  <c:v>0.38788757000000001</c:v>
                </c:pt>
                <c:pt idx="422">
                  <c:v>0.38587118999999998</c:v>
                </c:pt>
                <c:pt idx="423">
                  <c:v>0.38840342999999999</c:v>
                </c:pt>
                <c:pt idx="424">
                  <c:v>0.38357782000000001</c:v>
                </c:pt>
                <c:pt idx="425">
                  <c:v>0.38320049</c:v>
                </c:pt>
                <c:pt idx="426">
                  <c:v>0.37816336</c:v>
                </c:pt>
                <c:pt idx="427">
                  <c:v>0.37634215999999998</c:v>
                </c:pt>
                <c:pt idx="428">
                  <c:v>0.37668457999999999</c:v>
                </c:pt>
                <c:pt idx="429">
                  <c:v>0.37879585999999998</c:v>
                </c:pt>
                <c:pt idx="430">
                  <c:v>0.37338356</c:v>
                </c:pt>
                <c:pt idx="431">
                  <c:v>0.37347517000000002</c:v>
                </c:pt>
                <c:pt idx="432">
                  <c:v>0.37117415999999998</c:v>
                </c:pt>
                <c:pt idx="433">
                  <c:v>0.36995059000000002</c:v>
                </c:pt>
                <c:pt idx="434">
                  <c:v>0.36472803999999998</c:v>
                </c:pt>
                <c:pt idx="435">
                  <c:v>0.36471605000000001</c:v>
                </c:pt>
                <c:pt idx="436">
                  <c:v>0.36051097999999998</c:v>
                </c:pt>
                <c:pt idx="437">
                  <c:v>0.36115003000000001</c:v>
                </c:pt>
                <c:pt idx="438">
                  <c:v>0.36557865</c:v>
                </c:pt>
                <c:pt idx="439">
                  <c:v>0.36289705</c:v>
                </c:pt>
                <c:pt idx="440">
                  <c:v>0.35663088999999998</c:v>
                </c:pt>
                <c:pt idx="441">
                  <c:v>0.35652293000000002</c:v>
                </c:pt>
                <c:pt idx="442">
                  <c:v>0.35741716000000001</c:v>
                </c:pt>
                <c:pt idx="443">
                  <c:v>0.35661998</c:v>
                </c:pt>
                <c:pt idx="444">
                  <c:v>0.36097226999999998</c:v>
                </c:pt>
                <c:pt idx="445">
                  <c:v>0.36253063000000002</c:v>
                </c:pt>
                <c:pt idx="446">
                  <c:v>0.36246302000000002</c:v>
                </c:pt>
                <c:pt idx="447">
                  <c:v>0.36517516</c:v>
                </c:pt>
                <c:pt idx="448">
                  <c:v>0.36531147000000003</c:v>
                </c:pt>
                <c:pt idx="449">
                  <c:v>0.35965272999999998</c:v>
                </c:pt>
                <c:pt idx="450">
                  <c:v>0.35894935</c:v>
                </c:pt>
                <c:pt idx="451">
                  <c:v>0.35913363999999998</c:v>
                </c:pt>
                <c:pt idx="452">
                  <c:v>0.35894498000000002</c:v>
                </c:pt>
                <c:pt idx="453">
                  <c:v>0.35283364</c:v>
                </c:pt>
                <c:pt idx="454">
                  <c:v>0.35053480999999997</c:v>
                </c:pt>
                <c:pt idx="455">
                  <c:v>0.35091431000000001</c:v>
                </c:pt>
                <c:pt idx="456">
                  <c:v>0.34570159</c:v>
                </c:pt>
                <c:pt idx="457">
                  <c:v>0.33530668000000002</c:v>
                </c:pt>
                <c:pt idx="458">
                  <c:v>0.34640389999999999</c:v>
                </c:pt>
                <c:pt idx="459">
                  <c:v>0.34555872999999998</c:v>
                </c:pt>
                <c:pt idx="460">
                  <c:v>0.34388258999999999</c:v>
                </c:pt>
                <c:pt idx="461">
                  <c:v>0.34669179999999999</c:v>
                </c:pt>
                <c:pt idx="462">
                  <c:v>0.34654894000000003</c:v>
                </c:pt>
                <c:pt idx="463">
                  <c:v>0.34698297</c:v>
                </c:pt>
                <c:pt idx="464">
                  <c:v>0.34223589999999998</c:v>
                </c:pt>
                <c:pt idx="465">
                  <c:v>0.34239620999999998</c:v>
                </c:pt>
                <c:pt idx="466">
                  <c:v>0.33930129999999997</c:v>
                </c:pt>
                <c:pt idx="467">
                  <c:v>0.33670911999999997</c:v>
                </c:pt>
                <c:pt idx="468">
                  <c:v>0.35075181999999999</c:v>
                </c:pt>
                <c:pt idx="469">
                  <c:v>0.35901042</c:v>
                </c:pt>
                <c:pt idx="470">
                  <c:v>0.35585329999999998</c:v>
                </c:pt>
                <c:pt idx="471">
                  <c:v>0.35773558999999999</c:v>
                </c:pt>
                <c:pt idx="472">
                  <c:v>0.3575044</c:v>
                </c:pt>
                <c:pt idx="473">
                  <c:v>0.35367007</c:v>
                </c:pt>
                <c:pt idx="474">
                  <c:v>0.36074216999999997</c:v>
                </c:pt>
                <c:pt idx="475">
                  <c:v>0.35811291000000001</c:v>
                </c:pt>
                <c:pt idx="476">
                  <c:v>0.35866253999999997</c:v>
                </c:pt>
                <c:pt idx="477">
                  <c:v>0.36377165</c:v>
                </c:pt>
                <c:pt idx="478">
                  <c:v>0.35920235</c:v>
                </c:pt>
                <c:pt idx="479">
                  <c:v>0.36296357000000001</c:v>
                </c:pt>
                <c:pt idx="480">
                  <c:v>0.36849800999999999</c:v>
                </c:pt>
                <c:pt idx="481">
                  <c:v>0.36742492999999998</c:v>
                </c:pt>
                <c:pt idx="482">
                  <c:v>0.37177068000000002</c:v>
                </c:pt>
                <c:pt idx="483">
                  <c:v>0.36460481</c:v>
                </c:pt>
                <c:pt idx="484">
                  <c:v>0.36489925000000001</c:v>
                </c:pt>
                <c:pt idx="485">
                  <c:v>0.36554921000000001</c:v>
                </c:pt>
                <c:pt idx="486">
                  <c:v>0.36244121000000001</c:v>
                </c:pt>
                <c:pt idx="487">
                  <c:v>0.36069636999999999</c:v>
                </c:pt>
                <c:pt idx="488">
                  <c:v>0.36162003999999998</c:v>
                </c:pt>
                <c:pt idx="489">
                  <c:v>0.36193083999999998</c:v>
                </c:pt>
                <c:pt idx="490">
                  <c:v>0.36364732999999999</c:v>
                </c:pt>
                <c:pt idx="491">
                  <c:v>0.36316422999999998</c:v>
                </c:pt>
                <c:pt idx="492">
                  <c:v>0.35913692000000003</c:v>
                </c:pt>
                <c:pt idx="493">
                  <c:v>0.35688715999999998</c:v>
                </c:pt>
                <c:pt idx="494">
                  <c:v>0.36243903</c:v>
                </c:pt>
                <c:pt idx="495">
                  <c:v>0.36351319999999998</c:v>
                </c:pt>
                <c:pt idx="496">
                  <c:v>0.35753056999999999</c:v>
                </c:pt>
                <c:pt idx="497">
                  <c:v>0.35030907</c:v>
                </c:pt>
                <c:pt idx="498">
                  <c:v>0.34721307000000001</c:v>
                </c:pt>
                <c:pt idx="499">
                  <c:v>0.34839737999999998</c:v>
                </c:pt>
                <c:pt idx="500">
                  <c:v>0.35487728000000002</c:v>
                </c:pt>
                <c:pt idx="501">
                  <c:v>0.35519025999999998</c:v>
                </c:pt>
                <c:pt idx="502">
                  <c:v>0.35626006999999998</c:v>
                </c:pt>
                <c:pt idx="503">
                  <c:v>0.35252175000000002</c:v>
                </c:pt>
                <c:pt idx="504">
                  <c:v>0.35543236</c:v>
                </c:pt>
                <c:pt idx="505">
                  <c:v>0.36327872999999999</c:v>
                </c:pt>
                <c:pt idx="506">
                  <c:v>0.35344759999999997</c:v>
                </c:pt>
                <c:pt idx="507">
                  <c:v>0.36050334000000001</c:v>
                </c:pt>
                <c:pt idx="508">
                  <c:v>0.36198754999999999</c:v>
                </c:pt>
                <c:pt idx="509">
                  <c:v>0.35066131</c:v>
                </c:pt>
                <c:pt idx="510">
                  <c:v>0.34853150999999999</c:v>
                </c:pt>
                <c:pt idx="511">
                  <c:v>0.35931358000000002</c:v>
                </c:pt>
                <c:pt idx="512">
                  <c:v>0.35474750999999999</c:v>
                </c:pt>
                <c:pt idx="513">
                  <c:v>0.35003644</c:v>
                </c:pt>
                <c:pt idx="514">
                  <c:v>0.34604075000000001</c:v>
                </c:pt>
                <c:pt idx="515">
                  <c:v>0.35550870000000001</c:v>
                </c:pt>
                <c:pt idx="516">
                  <c:v>0.36193410999999998</c:v>
                </c:pt>
                <c:pt idx="517">
                  <c:v>0.36166257000000002</c:v>
                </c:pt>
                <c:pt idx="518">
                  <c:v>0.36244448000000001</c:v>
                </c:pt>
                <c:pt idx="519">
                  <c:v>0.36257097999999999</c:v>
                </c:pt>
                <c:pt idx="520">
                  <c:v>0.37110764000000002</c:v>
                </c:pt>
                <c:pt idx="521">
                  <c:v>0.37177395000000002</c:v>
                </c:pt>
                <c:pt idx="522">
                  <c:v>0.36576731000000001</c:v>
                </c:pt>
                <c:pt idx="523">
                  <c:v>0.36804652999999998</c:v>
                </c:pt>
                <c:pt idx="524">
                  <c:v>0.36982300000000001</c:v>
                </c:pt>
                <c:pt idx="525">
                  <c:v>0.36787423000000002</c:v>
                </c:pt>
                <c:pt idx="526">
                  <c:v>0.37265836000000002</c:v>
                </c:pt>
                <c:pt idx="527">
                  <c:v>0.37145333000000003</c:v>
                </c:pt>
                <c:pt idx="528">
                  <c:v>0.37484378000000002</c:v>
                </c:pt>
                <c:pt idx="529">
                  <c:v>0.37543702000000001</c:v>
                </c:pt>
                <c:pt idx="530">
                  <c:v>0.37956577000000002</c:v>
                </c:pt>
                <c:pt idx="531">
                  <c:v>0.37717096</c:v>
                </c:pt>
                <c:pt idx="532">
                  <c:v>0.37421453999999998</c:v>
                </c:pt>
                <c:pt idx="533">
                  <c:v>0.37611315000000001</c:v>
                </c:pt>
                <c:pt idx="534">
                  <c:v>0.37632252999999999</c:v>
                </c:pt>
                <c:pt idx="535">
                  <c:v>0.37236609999999998</c:v>
                </c:pt>
                <c:pt idx="536">
                  <c:v>0.38367268999999998</c:v>
                </c:pt>
                <c:pt idx="537">
                  <c:v>0.38554402999999998</c:v>
                </c:pt>
                <c:pt idx="538">
                  <c:v>0.37773259999999997</c:v>
                </c:pt>
                <c:pt idx="539">
                  <c:v>0.37819715999999998</c:v>
                </c:pt>
                <c:pt idx="540">
                  <c:v>0.37372163000000003</c:v>
                </c:pt>
                <c:pt idx="541">
                  <c:v>0.37514803000000002</c:v>
                </c:pt>
                <c:pt idx="542">
                  <c:v>0.38151562999999999</c:v>
                </c:pt>
                <c:pt idx="543">
                  <c:v>0.38302600999999997</c:v>
                </c:pt>
                <c:pt idx="544">
                  <c:v>0.38057669</c:v>
                </c:pt>
                <c:pt idx="545">
                  <c:v>0.38196057</c:v>
                </c:pt>
                <c:pt idx="546">
                  <c:v>0.37893326999999999</c:v>
                </c:pt>
                <c:pt idx="547">
                  <c:v>0.38238696</c:v>
                </c:pt>
                <c:pt idx="548">
                  <c:v>0.38732704000000001</c:v>
                </c:pt>
                <c:pt idx="549">
                  <c:v>0.38049053999999999</c:v>
                </c:pt>
                <c:pt idx="550">
                  <c:v>0.38220156999999999</c:v>
                </c:pt>
                <c:pt idx="551">
                  <c:v>0.38334008000000003</c:v>
                </c:pt>
                <c:pt idx="552">
                  <c:v>0.37873478999999999</c:v>
                </c:pt>
                <c:pt idx="553">
                  <c:v>0.38142730000000002</c:v>
                </c:pt>
                <c:pt idx="554">
                  <c:v>0.37802376999999998</c:v>
                </c:pt>
                <c:pt idx="555">
                  <c:v>0.36981535999999998</c:v>
                </c:pt>
                <c:pt idx="556">
                  <c:v>0.37316654999999999</c:v>
                </c:pt>
                <c:pt idx="557">
                  <c:v>0.37127993999999997</c:v>
                </c:pt>
                <c:pt idx="558">
                  <c:v>0.36991132999999998</c:v>
                </c:pt>
                <c:pt idx="559">
                  <c:v>0.37674237999999999</c:v>
                </c:pt>
                <c:pt idx="560">
                  <c:v>0.37902377999999998</c:v>
                </c:pt>
                <c:pt idx="561">
                  <c:v>0.37490702999999997</c:v>
                </c:pt>
                <c:pt idx="562">
                  <c:v>0.37922552999999998</c:v>
                </c:pt>
                <c:pt idx="563">
                  <c:v>0.37978715000000002</c:v>
                </c:pt>
                <c:pt idx="564">
                  <c:v>0.38436299000000002</c:v>
                </c:pt>
                <c:pt idx="565">
                  <c:v>0.38461273000000001</c:v>
                </c:pt>
                <c:pt idx="566">
                  <c:v>0.38261814999999999</c:v>
                </c:pt>
                <c:pt idx="567">
                  <c:v>0.38254181999999998</c:v>
                </c:pt>
                <c:pt idx="568">
                  <c:v>0.38373267</c:v>
                </c:pt>
                <c:pt idx="569">
                  <c:v>0.38360399000000001</c:v>
                </c:pt>
                <c:pt idx="570">
                  <c:v>0.38359417000000001</c:v>
                </c:pt>
                <c:pt idx="571">
                  <c:v>0.37721458000000002</c:v>
                </c:pt>
                <c:pt idx="572">
                  <c:v>0.37929096000000001</c:v>
                </c:pt>
                <c:pt idx="573">
                  <c:v>0.38031387</c:v>
                </c:pt>
                <c:pt idx="574">
                  <c:v>0.37367690999999997</c:v>
                </c:pt>
                <c:pt idx="575">
                  <c:v>0.36963214999999999</c:v>
                </c:pt>
                <c:pt idx="576">
                  <c:v>0.37077175000000001</c:v>
                </c:pt>
                <c:pt idx="577">
                  <c:v>0.37086008999999998</c:v>
                </c:pt>
                <c:pt idx="578">
                  <c:v>0.38088967000000001</c:v>
                </c:pt>
                <c:pt idx="579">
                  <c:v>0.38058977999999999</c:v>
                </c:pt>
                <c:pt idx="580">
                  <c:v>0.38691481999999999</c:v>
                </c:pt>
                <c:pt idx="581">
                  <c:v>0.38433572999999999</c:v>
                </c:pt>
                <c:pt idx="582">
                  <c:v>0.38644263000000001</c:v>
                </c:pt>
                <c:pt idx="583">
                  <c:v>0.38488863000000001</c:v>
                </c:pt>
                <c:pt idx="584">
                  <c:v>0.38927367000000002</c:v>
                </c:pt>
                <c:pt idx="585">
                  <c:v>0.38591916999999998</c:v>
                </c:pt>
                <c:pt idx="586">
                  <c:v>0.38961172999999999</c:v>
                </c:pt>
                <c:pt idx="587">
                  <c:v>0.38990836000000001</c:v>
                </c:pt>
                <c:pt idx="588">
                  <c:v>0.38857792000000002</c:v>
                </c:pt>
                <c:pt idx="589">
                  <c:v>0.38634447999999999</c:v>
                </c:pt>
                <c:pt idx="590">
                  <c:v>0.38087004000000002</c:v>
                </c:pt>
                <c:pt idx="591">
                  <c:v>0.35432221000000003</c:v>
                </c:pt>
                <c:pt idx="592">
                  <c:v>0.36183270000000001</c:v>
                </c:pt>
                <c:pt idx="593">
                  <c:v>0.38081333000000001</c:v>
                </c:pt>
                <c:pt idx="594">
                  <c:v>0.38098126999999998</c:v>
                </c:pt>
                <c:pt idx="595">
                  <c:v>0.38855828999999997</c:v>
                </c:pt>
                <c:pt idx="596">
                  <c:v>0.39350817999999999</c:v>
                </c:pt>
                <c:pt idx="597">
                  <c:v>0.39578955999999998</c:v>
                </c:pt>
                <c:pt idx="598">
                  <c:v>0.38992690000000002</c:v>
                </c:pt>
                <c:pt idx="599">
                  <c:v>0.39035656000000002</c:v>
                </c:pt>
                <c:pt idx="600">
                  <c:v>0.38949832000000001</c:v>
                </c:pt>
                <c:pt idx="601">
                  <c:v>0.39020497999999998</c:v>
                </c:pt>
                <c:pt idx="602">
                  <c:v>0.38654841000000001</c:v>
                </c:pt>
                <c:pt idx="603">
                  <c:v>0.39415377000000001</c:v>
                </c:pt>
                <c:pt idx="604">
                  <c:v>0.39508834999999998</c:v>
                </c:pt>
                <c:pt idx="605">
                  <c:v>0.3955322</c:v>
                </c:pt>
                <c:pt idx="606">
                  <c:v>0.40271551999999999</c:v>
                </c:pt>
                <c:pt idx="607">
                  <c:v>0.39402509000000002</c:v>
                </c:pt>
                <c:pt idx="608">
                  <c:v>0.39507963000000001</c:v>
                </c:pt>
                <c:pt idx="609">
                  <c:v>0.39491714</c:v>
                </c:pt>
                <c:pt idx="610">
                  <c:v>0.39642424999999998</c:v>
                </c:pt>
                <c:pt idx="611">
                  <c:v>0.39708401999999998</c:v>
                </c:pt>
                <c:pt idx="612">
                  <c:v>0.39639588999999997</c:v>
                </c:pt>
                <c:pt idx="613">
                  <c:v>0.39534245000000001</c:v>
                </c:pt>
                <c:pt idx="614">
                  <c:v>0.39577428999999997</c:v>
                </c:pt>
                <c:pt idx="615">
                  <c:v>0.39515051000000001</c:v>
                </c:pt>
                <c:pt idx="616">
                  <c:v>0.39839155999999998</c:v>
                </c:pt>
                <c:pt idx="617">
                  <c:v>0.40122477000000001</c:v>
                </c:pt>
                <c:pt idx="618">
                  <c:v>0.39836319999999997</c:v>
                </c:pt>
                <c:pt idx="619">
                  <c:v>0.39642751999999998</c:v>
                </c:pt>
                <c:pt idx="620">
                  <c:v>0.39987360999999999</c:v>
                </c:pt>
                <c:pt idx="621">
                  <c:v>0.39770125000000001</c:v>
                </c:pt>
                <c:pt idx="622">
                  <c:v>0.39710801000000001</c:v>
                </c:pt>
                <c:pt idx="623">
                  <c:v>0.40128148000000002</c:v>
                </c:pt>
                <c:pt idx="624">
                  <c:v>0.40205793000000001</c:v>
                </c:pt>
                <c:pt idx="625">
                  <c:v>0.39573722</c:v>
                </c:pt>
                <c:pt idx="626">
                  <c:v>0.40027164999999998</c:v>
                </c:pt>
                <c:pt idx="627">
                  <c:v>0.39391386</c:v>
                </c:pt>
                <c:pt idx="628">
                  <c:v>0.40154539</c:v>
                </c:pt>
                <c:pt idx="629">
                  <c:v>0.39942539999999999</c:v>
                </c:pt>
                <c:pt idx="630">
                  <c:v>0.39617669999999999</c:v>
                </c:pt>
                <c:pt idx="631">
                  <c:v>0.39450601000000002</c:v>
                </c:pt>
                <c:pt idx="632">
                  <c:v>0.39515270000000002</c:v>
                </c:pt>
                <c:pt idx="633">
                  <c:v>0.39359432999999999</c:v>
                </c:pt>
                <c:pt idx="634">
                  <c:v>0.3948179</c:v>
                </c:pt>
                <c:pt idx="635">
                  <c:v>0.39283859999999998</c:v>
                </c:pt>
                <c:pt idx="636">
                  <c:v>0.37777186000000001</c:v>
                </c:pt>
                <c:pt idx="637">
                  <c:v>0.38120264999999998</c:v>
                </c:pt>
                <c:pt idx="638">
                  <c:v>0.38611656</c:v>
                </c:pt>
                <c:pt idx="639">
                  <c:v>0.38448404000000003</c:v>
                </c:pt>
                <c:pt idx="640">
                  <c:v>0.38756259999999998</c:v>
                </c:pt>
                <c:pt idx="641">
                  <c:v>0.38799885000000001</c:v>
                </c:pt>
                <c:pt idx="642">
                  <c:v>0.37981549999999997</c:v>
                </c:pt>
                <c:pt idx="643">
                  <c:v>0.38296820999999998</c:v>
                </c:pt>
                <c:pt idx="644">
                  <c:v>0.382544</c:v>
                </c:pt>
                <c:pt idx="645">
                  <c:v>0.38128225999999998</c:v>
                </c:pt>
                <c:pt idx="646">
                  <c:v>0.38061921999999998</c:v>
                </c:pt>
                <c:pt idx="647">
                  <c:v>0.37870643999999998</c:v>
                </c:pt>
                <c:pt idx="648">
                  <c:v>0.37854831</c:v>
                </c:pt>
                <c:pt idx="649">
                  <c:v>0.38077625999999998</c:v>
                </c:pt>
                <c:pt idx="650">
                  <c:v>0.37549809000000001</c:v>
                </c:pt>
                <c:pt idx="651">
                  <c:v>0.38009795000000002</c:v>
                </c:pt>
                <c:pt idx="652">
                  <c:v>0.37896489</c:v>
                </c:pt>
                <c:pt idx="653">
                  <c:v>0.38054725</c:v>
                </c:pt>
                <c:pt idx="654">
                  <c:v>0.38047853999999998</c:v>
                </c:pt>
                <c:pt idx="655">
                  <c:v>0.38204780999999999</c:v>
                </c:pt>
                <c:pt idx="656">
                  <c:v>0.37604771999999997</c:v>
                </c:pt>
                <c:pt idx="657">
                  <c:v>0.37478271000000002</c:v>
                </c:pt>
                <c:pt idx="658">
                  <c:v>0.37858429999999998</c:v>
                </c:pt>
                <c:pt idx="659">
                  <c:v>0.36893967</c:v>
                </c:pt>
                <c:pt idx="660">
                  <c:v>0.36882735</c:v>
                </c:pt>
                <c:pt idx="661">
                  <c:v>0.37299096999999998</c:v>
                </c:pt>
                <c:pt idx="662">
                  <c:v>0.37684925000000002</c:v>
                </c:pt>
                <c:pt idx="663">
                  <c:v>0.37669985</c:v>
                </c:pt>
                <c:pt idx="664">
                  <c:v>0.37034753999999998</c:v>
                </c:pt>
                <c:pt idx="665">
                  <c:v>0.37122650000000001</c:v>
                </c:pt>
                <c:pt idx="666">
                  <c:v>0.37754938999999998</c:v>
                </c:pt>
                <c:pt idx="667">
                  <c:v>0.37518947000000002</c:v>
                </c:pt>
                <c:pt idx="668">
                  <c:v>0.37230175999999998</c:v>
                </c:pt>
                <c:pt idx="669">
                  <c:v>0.36907489999999998</c:v>
                </c:pt>
                <c:pt idx="670">
                  <c:v>0.37778276</c:v>
                </c:pt>
                <c:pt idx="671">
                  <c:v>0.37383939999999999</c:v>
                </c:pt>
                <c:pt idx="672">
                  <c:v>0.37137481</c:v>
                </c:pt>
                <c:pt idx="673">
                  <c:v>0.37268672000000003</c:v>
                </c:pt>
                <c:pt idx="674">
                  <c:v>0.37501498999999999</c:v>
                </c:pt>
                <c:pt idx="675">
                  <c:v>0.37571073999999999</c:v>
                </c:pt>
                <c:pt idx="676">
                  <c:v>0.37645230000000002</c:v>
                </c:pt>
                <c:pt idx="677">
                  <c:v>0.36912397000000002</c:v>
                </c:pt>
                <c:pt idx="678">
                  <c:v>0.37264090999999999</c:v>
                </c:pt>
                <c:pt idx="679">
                  <c:v>0.37310874999999999</c:v>
                </c:pt>
                <c:pt idx="680">
                  <c:v>0.37323198000000002</c:v>
                </c:pt>
                <c:pt idx="681">
                  <c:v>0.37195716000000001</c:v>
                </c:pt>
                <c:pt idx="682">
                  <c:v>0.36755143000000001</c:v>
                </c:pt>
                <c:pt idx="683">
                  <c:v>0.36475638999999999</c:v>
                </c:pt>
                <c:pt idx="684">
                  <c:v>0.37445445999999999</c:v>
                </c:pt>
                <c:pt idx="685">
                  <c:v>0.36682403000000002</c:v>
                </c:pt>
                <c:pt idx="686">
                  <c:v>0.35656327999999998</c:v>
                </c:pt>
                <c:pt idx="687">
                  <c:v>0.35997008000000003</c:v>
                </c:pt>
                <c:pt idx="688">
                  <c:v>0.36478256999999997</c:v>
                </c:pt>
                <c:pt idx="689">
                  <c:v>0.36985352999999999</c:v>
                </c:pt>
                <c:pt idx="690">
                  <c:v>0.36810759999999998</c:v>
                </c:pt>
                <c:pt idx="691">
                  <c:v>0.37310439000000001</c:v>
                </c:pt>
                <c:pt idx="692">
                  <c:v>0.37493756</c:v>
                </c:pt>
                <c:pt idx="693">
                  <c:v>0.37641521999999999</c:v>
                </c:pt>
                <c:pt idx="694">
                  <c:v>0.37620039</c:v>
                </c:pt>
                <c:pt idx="695">
                  <c:v>0.38097799999999998</c:v>
                </c:pt>
                <c:pt idx="696">
                  <c:v>0.37504989</c:v>
                </c:pt>
                <c:pt idx="697">
                  <c:v>0.37659734</c:v>
                </c:pt>
                <c:pt idx="698">
                  <c:v>0.37990056</c:v>
                </c:pt>
                <c:pt idx="699">
                  <c:v>0.37869771000000002</c:v>
                </c:pt>
                <c:pt idx="700">
                  <c:v>0.38116230000000001</c:v>
                </c:pt>
                <c:pt idx="701">
                  <c:v>0.38042838000000001</c:v>
                </c:pt>
                <c:pt idx="702">
                  <c:v>0.38105325000000001</c:v>
                </c:pt>
                <c:pt idx="703">
                  <c:v>0.38170975000000001</c:v>
                </c:pt>
                <c:pt idx="704">
                  <c:v>0.37934876000000001</c:v>
                </c:pt>
                <c:pt idx="705">
                  <c:v>0.38307944999999999</c:v>
                </c:pt>
                <c:pt idx="706">
                  <c:v>0.38042073999999998</c:v>
                </c:pt>
                <c:pt idx="707">
                  <c:v>0.37429741999999999</c:v>
                </c:pt>
                <c:pt idx="708">
                  <c:v>0.38046545999999998</c:v>
                </c:pt>
                <c:pt idx="709">
                  <c:v>0.38205761999999999</c:v>
                </c:pt>
                <c:pt idx="710">
                  <c:v>0.38360726000000001</c:v>
                </c:pt>
                <c:pt idx="711">
                  <c:v>0.38044146000000001</c:v>
                </c:pt>
                <c:pt idx="712">
                  <c:v>0.37733127</c:v>
                </c:pt>
                <c:pt idx="713">
                  <c:v>0.37655808000000002</c:v>
                </c:pt>
                <c:pt idx="714">
                  <c:v>0.37592013000000002</c:v>
                </c:pt>
                <c:pt idx="715">
                  <c:v>0.37730836000000001</c:v>
                </c:pt>
                <c:pt idx="716">
                  <c:v>0.37629963</c:v>
                </c:pt>
                <c:pt idx="717">
                  <c:v>0.37483940999999998</c:v>
                </c:pt>
                <c:pt idx="718">
                  <c:v>0.37428542999999997</c:v>
                </c:pt>
                <c:pt idx="719">
                  <c:v>0.37463766999999998</c:v>
                </c:pt>
                <c:pt idx="720">
                  <c:v>0.37847197999999999</c:v>
                </c:pt>
                <c:pt idx="721">
                  <c:v>0.37190807999999997</c:v>
                </c:pt>
                <c:pt idx="722">
                  <c:v>0.37408694999999997</c:v>
                </c:pt>
                <c:pt idx="723">
                  <c:v>0.37329195999999998</c:v>
                </c:pt>
                <c:pt idx="724">
                  <c:v>0.37155474999999999</c:v>
                </c:pt>
                <c:pt idx="725">
                  <c:v>0.37303132</c:v>
                </c:pt>
                <c:pt idx="726">
                  <c:v>0.37109782000000002</c:v>
                </c:pt>
                <c:pt idx="727">
                  <c:v>0.36610974000000002</c:v>
                </c:pt>
                <c:pt idx="728">
                  <c:v>0.35621645000000002</c:v>
                </c:pt>
                <c:pt idx="729">
                  <c:v>0.36798545999999999</c:v>
                </c:pt>
                <c:pt idx="730">
                  <c:v>0.36915123</c:v>
                </c:pt>
                <c:pt idx="731">
                  <c:v>0.37139008000000001</c:v>
                </c:pt>
                <c:pt idx="732">
                  <c:v>0.36896693000000003</c:v>
                </c:pt>
                <c:pt idx="733">
                  <c:v>0.37008144999999998</c:v>
                </c:pt>
                <c:pt idx="734">
                  <c:v>0.37639559</c:v>
                </c:pt>
                <c:pt idx="735">
                  <c:v>0.37936292999999999</c:v>
                </c:pt>
                <c:pt idx="736">
                  <c:v>0.37969227</c:v>
                </c:pt>
                <c:pt idx="737">
                  <c:v>0.37547628</c:v>
                </c:pt>
                <c:pt idx="738">
                  <c:v>0.3774305</c:v>
                </c:pt>
                <c:pt idx="739">
                  <c:v>0.37361256999999998</c:v>
                </c:pt>
                <c:pt idx="740">
                  <c:v>0.37357003999999999</c:v>
                </c:pt>
                <c:pt idx="741">
                  <c:v>0.3820598</c:v>
                </c:pt>
                <c:pt idx="742">
                  <c:v>0.37535522999999998</c:v>
                </c:pt>
                <c:pt idx="743">
                  <c:v>0.37376743000000001</c:v>
                </c:pt>
                <c:pt idx="744">
                  <c:v>0.38364760999999997</c:v>
                </c:pt>
                <c:pt idx="745">
                  <c:v>0.37819933999999999</c:v>
                </c:pt>
                <c:pt idx="746">
                  <c:v>0.37346752999999999</c:v>
                </c:pt>
                <c:pt idx="747">
                  <c:v>0.37615676999999997</c:v>
                </c:pt>
                <c:pt idx="748">
                  <c:v>0.37084155000000002</c:v>
                </c:pt>
                <c:pt idx="749">
                  <c:v>0.37298225000000002</c:v>
                </c:pt>
                <c:pt idx="750">
                  <c:v>0.37589394999999998</c:v>
                </c:pt>
                <c:pt idx="751">
                  <c:v>0.37422108999999998</c:v>
                </c:pt>
                <c:pt idx="752">
                  <c:v>0.37589394999999998</c:v>
                </c:pt>
                <c:pt idx="753">
                  <c:v>0.37234973999999998</c:v>
                </c:pt>
                <c:pt idx="754">
                  <c:v>0.36596796999999998</c:v>
                </c:pt>
                <c:pt idx="755">
                  <c:v>0.36865722000000001</c:v>
                </c:pt>
                <c:pt idx="756">
                  <c:v>0.35407248000000002</c:v>
                </c:pt>
                <c:pt idx="757">
                  <c:v>0.36620460999999999</c:v>
                </c:pt>
                <c:pt idx="758">
                  <c:v>0.37002037999999998</c:v>
                </c:pt>
                <c:pt idx="759">
                  <c:v>0.37261801</c:v>
                </c:pt>
                <c:pt idx="760">
                  <c:v>0.37241408999999998</c:v>
                </c:pt>
                <c:pt idx="761">
                  <c:v>0.36196246999999998</c:v>
                </c:pt>
                <c:pt idx="762">
                  <c:v>0.35958403</c:v>
                </c:pt>
                <c:pt idx="763">
                  <c:v>0.36361789</c:v>
                </c:pt>
                <c:pt idx="764">
                  <c:v>0.35844334</c:v>
                </c:pt>
                <c:pt idx="765">
                  <c:v>0.37096804999999999</c:v>
                </c:pt>
                <c:pt idx="766">
                  <c:v>0.37219053000000002</c:v>
                </c:pt>
                <c:pt idx="767">
                  <c:v>0.36659828999999999</c:v>
                </c:pt>
                <c:pt idx="768">
                  <c:v>0.36943694999999999</c:v>
                </c:pt>
                <c:pt idx="769">
                  <c:v>0.36385671000000003</c:v>
                </c:pt>
                <c:pt idx="770">
                  <c:v>0.37042933</c:v>
                </c:pt>
                <c:pt idx="771">
                  <c:v>0.3694653</c:v>
                </c:pt>
                <c:pt idx="772">
                  <c:v>0.36433653999999999</c:v>
                </c:pt>
                <c:pt idx="773">
                  <c:v>0.36846747000000002</c:v>
                </c:pt>
                <c:pt idx="774">
                  <c:v>0.36628094999999999</c:v>
                </c:pt>
                <c:pt idx="775">
                  <c:v>0.36988515999999999</c:v>
                </c:pt>
                <c:pt idx="776">
                  <c:v>0.37210110000000002</c:v>
                </c:pt>
                <c:pt idx="777">
                  <c:v>0.37230285000000002</c:v>
                </c:pt>
                <c:pt idx="778">
                  <c:v>0.37562241000000002</c:v>
                </c:pt>
                <c:pt idx="779">
                  <c:v>0.37262891999999997</c:v>
                </c:pt>
                <c:pt idx="780">
                  <c:v>0.37987003000000003</c:v>
                </c:pt>
                <c:pt idx="781">
                  <c:v>0.37951452000000002</c:v>
                </c:pt>
                <c:pt idx="782">
                  <c:v>0.37506515000000001</c:v>
                </c:pt>
                <c:pt idx="783">
                  <c:v>0.37629089999999998</c:v>
                </c:pt>
                <c:pt idx="784">
                  <c:v>0.37889509999999998</c:v>
                </c:pt>
                <c:pt idx="785">
                  <c:v>0.37749813999999998</c:v>
                </c:pt>
                <c:pt idx="786">
                  <c:v>0.37980568999999997</c:v>
                </c:pt>
                <c:pt idx="787">
                  <c:v>0.38026480000000001</c:v>
                </c:pt>
                <c:pt idx="788">
                  <c:v>0.38398567</c:v>
                </c:pt>
                <c:pt idx="789">
                  <c:v>0.38575231999999998</c:v>
                </c:pt>
                <c:pt idx="790">
                  <c:v>0.38823985</c:v>
                </c:pt>
                <c:pt idx="791">
                  <c:v>0.38541099000000001</c:v>
                </c:pt>
                <c:pt idx="792">
                  <c:v>0.38619181000000002</c:v>
                </c:pt>
                <c:pt idx="793">
                  <c:v>0.38633357000000002</c:v>
                </c:pt>
                <c:pt idx="794">
                  <c:v>0.38431174000000001</c:v>
                </c:pt>
                <c:pt idx="795">
                  <c:v>0.38739029000000003</c:v>
                </c:pt>
                <c:pt idx="796">
                  <c:v>0.38564653999999998</c:v>
                </c:pt>
                <c:pt idx="797">
                  <c:v>0.38566507999999999</c:v>
                </c:pt>
                <c:pt idx="798">
                  <c:v>0.39109593999999998</c:v>
                </c:pt>
                <c:pt idx="799">
                  <c:v>0.38765201999999999</c:v>
                </c:pt>
                <c:pt idx="800">
                  <c:v>0.38769128000000003</c:v>
                </c:pt>
                <c:pt idx="801">
                  <c:v>0.38579375999999999</c:v>
                </c:pt>
                <c:pt idx="802">
                  <c:v>0.38281335999999999</c:v>
                </c:pt>
                <c:pt idx="803">
                  <c:v>0.38469997</c:v>
                </c:pt>
                <c:pt idx="804">
                  <c:v>0.38150035999999998</c:v>
                </c:pt>
                <c:pt idx="805">
                  <c:v>0.38045346000000002</c:v>
                </c:pt>
                <c:pt idx="806">
                  <c:v>0.37913392000000001</c:v>
                </c:pt>
                <c:pt idx="807">
                  <c:v>0.38673162</c:v>
                </c:pt>
                <c:pt idx="808">
                  <c:v>0.38457673999999997</c:v>
                </c:pt>
                <c:pt idx="809">
                  <c:v>0.38647969999999998</c:v>
                </c:pt>
                <c:pt idx="810">
                  <c:v>0.38595843000000002</c:v>
                </c:pt>
                <c:pt idx="811">
                  <c:v>0.37979696000000002</c:v>
                </c:pt>
                <c:pt idx="812">
                  <c:v>0.39255179000000001</c:v>
                </c:pt>
                <c:pt idx="813">
                  <c:v>0.38502493999999998</c:v>
                </c:pt>
                <c:pt idx="814">
                  <c:v>0.38918643000000003</c:v>
                </c:pt>
                <c:pt idx="815">
                  <c:v>0.38914716999999999</c:v>
                </c:pt>
                <c:pt idx="816">
                  <c:v>0.38822458999999998</c:v>
                </c:pt>
                <c:pt idx="817">
                  <c:v>0.3853183</c:v>
                </c:pt>
                <c:pt idx="818">
                  <c:v>0.39161829999999997</c:v>
                </c:pt>
                <c:pt idx="819">
                  <c:v>0.38486463999999998</c:v>
                </c:pt>
                <c:pt idx="820">
                  <c:v>0.3842354</c:v>
                </c:pt>
                <c:pt idx="821">
                  <c:v>0.38774143999999999</c:v>
                </c:pt>
                <c:pt idx="822">
                  <c:v>0.38512527000000002</c:v>
                </c:pt>
                <c:pt idx="823">
                  <c:v>0.38631831</c:v>
                </c:pt>
                <c:pt idx="824">
                  <c:v>0.38846886000000003</c:v>
                </c:pt>
                <c:pt idx="825">
                  <c:v>0.38729760000000002</c:v>
                </c:pt>
                <c:pt idx="826">
                  <c:v>0.38495078999999999</c:v>
                </c:pt>
                <c:pt idx="827">
                  <c:v>0.38547751000000002</c:v>
                </c:pt>
                <c:pt idx="828">
                  <c:v>0.38652333</c:v>
                </c:pt>
                <c:pt idx="829">
                  <c:v>0.38242948999999998</c:v>
                </c:pt>
                <c:pt idx="830">
                  <c:v>0.38760622</c:v>
                </c:pt>
                <c:pt idx="831">
                  <c:v>0.38810027000000002</c:v>
                </c:pt>
                <c:pt idx="832">
                  <c:v>0.38242731000000002</c:v>
                </c:pt>
                <c:pt idx="833">
                  <c:v>0.38432810000000001</c:v>
                </c:pt>
                <c:pt idx="834">
                  <c:v>0.38442734000000001</c:v>
                </c:pt>
                <c:pt idx="835">
                  <c:v>0.38895633000000002</c:v>
                </c:pt>
                <c:pt idx="836">
                  <c:v>0.38583847999999998</c:v>
                </c:pt>
                <c:pt idx="837">
                  <c:v>0.38906428999999998</c:v>
                </c:pt>
                <c:pt idx="838">
                  <c:v>0.39692697999999998</c:v>
                </c:pt>
                <c:pt idx="839">
                  <c:v>0.39257469</c:v>
                </c:pt>
                <c:pt idx="840">
                  <c:v>0.39465868999999998</c:v>
                </c:pt>
                <c:pt idx="841">
                  <c:v>0.39458017000000001</c:v>
                </c:pt>
                <c:pt idx="842">
                  <c:v>0.38909918999999998</c:v>
                </c:pt>
                <c:pt idx="843">
                  <c:v>0.39651693999999998</c:v>
                </c:pt>
                <c:pt idx="844">
                  <c:v>0.39927055</c:v>
                </c:pt>
                <c:pt idx="845">
                  <c:v>0.38776543000000002</c:v>
                </c:pt>
                <c:pt idx="846">
                  <c:v>0.39099887999999999</c:v>
                </c:pt>
                <c:pt idx="847">
                  <c:v>0.38940998999999998</c:v>
                </c:pt>
                <c:pt idx="848">
                  <c:v>0.39000649999999998</c:v>
                </c:pt>
                <c:pt idx="849">
                  <c:v>0.39027258999999997</c:v>
                </c:pt>
                <c:pt idx="850">
                  <c:v>0.38764111000000001</c:v>
                </c:pt>
                <c:pt idx="851">
                  <c:v>0.39203487999999997</c:v>
                </c:pt>
                <c:pt idx="852">
                  <c:v>0.39398147</c:v>
                </c:pt>
                <c:pt idx="853">
                  <c:v>0.38959864999999999</c:v>
                </c:pt>
                <c:pt idx="854">
                  <c:v>0.38910245999999998</c:v>
                </c:pt>
                <c:pt idx="855">
                  <c:v>0.38792137999999998</c:v>
                </c:pt>
                <c:pt idx="856">
                  <c:v>0.38827148</c:v>
                </c:pt>
                <c:pt idx="857">
                  <c:v>0.38978404</c:v>
                </c:pt>
                <c:pt idx="858">
                  <c:v>0.39460852000000002</c:v>
                </c:pt>
                <c:pt idx="859">
                  <c:v>0.39517777999999998</c:v>
                </c:pt>
                <c:pt idx="860">
                  <c:v>0.39445476000000002</c:v>
                </c:pt>
                <c:pt idx="861">
                  <c:v>0.39204470000000002</c:v>
                </c:pt>
                <c:pt idx="862">
                  <c:v>0.38841324999999999</c:v>
                </c:pt>
                <c:pt idx="863">
                  <c:v>0.39775142000000002</c:v>
                </c:pt>
                <c:pt idx="864">
                  <c:v>0.39469357999999999</c:v>
                </c:pt>
                <c:pt idx="865">
                  <c:v>0.39770452000000001</c:v>
                </c:pt>
                <c:pt idx="866">
                  <c:v>0.39530319000000003</c:v>
                </c:pt>
                <c:pt idx="867">
                  <c:v>0.39778521999999999</c:v>
                </c:pt>
                <c:pt idx="868">
                  <c:v>0.39995649</c:v>
                </c:pt>
                <c:pt idx="869">
                  <c:v>0.39902954000000002</c:v>
                </c:pt>
                <c:pt idx="870">
                  <c:v>0.39693461000000002</c:v>
                </c:pt>
                <c:pt idx="871">
                  <c:v>0.39707965000000001</c:v>
                </c:pt>
                <c:pt idx="872">
                  <c:v>0.39607854999999997</c:v>
                </c:pt>
                <c:pt idx="873">
                  <c:v>0.40160754999999998</c:v>
                </c:pt>
                <c:pt idx="874">
                  <c:v>0.39991504999999999</c:v>
                </c:pt>
                <c:pt idx="875">
                  <c:v>0.39699677</c:v>
                </c:pt>
                <c:pt idx="876">
                  <c:v>0.39723996</c:v>
                </c:pt>
                <c:pt idx="877">
                  <c:v>0.40145596</c:v>
                </c:pt>
                <c:pt idx="878">
                  <c:v>0.39888449999999998</c:v>
                </c:pt>
                <c:pt idx="879">
                  <c:v>0.39922692999999998</c:v>
                </c:pt>
                <c:pt idx="880">
                  <c:v>0.39736972999999998</c:v>
                </c:pt>
                <c:pt idx="881">
                  <c:v>0.39852027000000001</c:v>
                </c:pt>
                <c:pt idx="882">
                  <c:v>0.39880379999999999</c:v>
                </c:pt>
                <c:pt idx="883">
                  <c:v>0.40066205999999999</c:v>
                </c:pt>
                <c:pt idx="884">
                  <c:v>0.40061407999999998</c:v>
                </c:pt>
                <c:pt idx="885">
                  <c:v>0.39756712</c:v>
                </c:pt>
                <c:pt idx="886">
                  <c:v>0.40101756999999999</c:v>
                </c:pt>
                <c:pt idx="887">
                  <c:v>0.39664017000000001</c:v>
                </c:pt>
                <c:pt idx="888">
                  <c:v>0.39771107</c:v>
                </c:pt>
                <c:pt idx="889">
                  <c:v>0.40201322</c:v>
                </c:pt>
                <c:pt idx="890">
                  <c:v>0.40080492000000001</c:v>
                </c:pt>
                <c:pt idx="891">
                  <c:v>0.39813310000000002</c:v>
                </c:pt>
                <c:pt idx="892">
                  <c:v>0.40497508999999998</c:v>
                </c:pt>
                <c:pt idx="893">
                  <c:v>0.39976237999999997</c:v>
                </c:pt>
                <c:pt idx="894">
                  <c:v>0.40085945000000001</c:v>
                </c:pt>
                <c:pt idx="895">
                  <c:v>0.40077002</c:v>
                </c:pt>
                <c:pt idx="896">
                  <c:v>0.39709492000000002</c:v>
                </c:pt>
                <c:pt idx="897">
                  <c:v>0.39984962000000002</c:v>
                </c:pt>
                <c:pt idx="898">
                  <c:v>0.3991266</c:v>
                </c:pt>
                <c:pt idx="899">
                  <c:v>0.39936543000000002</c:v>
                </c:pt>
                <c:pt idx="900">
                  <c:v>0.40083544999999998</c:v>
                </c:pt>
                <c:pt idx="901">
                  <c:v>0.39988014999999999</c:v>
                </c:pt>
                <c:pt idx="902">
                  <c:v>0.39646678000000002</c:v>
                </c:pt>
                <c:pt idx="903">
                  <c:v>0.39899246999999999</c:v>
                </c:pt>
                <c:pt idx="904">
                  <c:v>0.40230656999999997</c:v>
                </c:pt>
                <c:pt idx="905">
                  <c:v>0.40113099000000002</c:v>
                </c:pt>
                <c:pt idx="906">
                  <c:v>0.40353450000000002</c:v>
                </c:pt>
                <c:pt idx="907">
                  <c:v>0.39837738</c:v>
                </c:pt>
                <c:pt idx="908">
                  <c:v>0.39930326999999999</c:v>
                </c:pt>
                <c:pt idx="909">
                  <c:v>0.40028583000000001</c:v>
                </c:pt>
                <c:pt idx="910">
                  <c:v>0.39956717000000003</c:v>
                </c:pt>
                <c:pt idx="911">
                  <c:v>0.40156828999999999</c:v>
                </c:pt>
                <c:pt idx="912">
                  <c:v>0.39862822999999997</c:v>
                </c:pt>
                <c:pt idx="913">
                  <c:v>0.40077220000000002</c:v>
                </c:pt>
                <c:pt idx="914">
                  <c:v>0.40340582000000003</c:v>
                </c:pt>
                <c:pt idx="915">
                  <c:v>0.40472862999999998</c:v>
                </c:pt>
                <c:pt idx="916">
                  <c:v>0.40271660999999997</c:v>
                </c:pt>
                <c:pt idx="917">
                  <c:v>0.40049630000000003</c:v>
                </c:pt>
                <c:pt idx="918">
                  <c:v>0.40630008000000001</c:v>
                </c:pt>
                <c:pt idx="919">
                  <c:v>0.39605674000000002</c:v>
                </c:pt>
                <c:pt idx="920">
                  <c:v>0.39700223000000001</c:v>
                </c:pt>
                <c:pt idx="921">
                  <c:v>0.39903609000000001</c:v>
                </c:pt>
                <c:pt idx="922">
                  <c:v>0.39567723999999999</c:v>
                </c:pt>
                <c:pt idx="923">
                  <c:v>0.40047339999999998</c:v>
                </c:pt>
                <c:pt idx="924">
                  <c:v>0.39517014</c:v>
                </c:pt>
                <c:pt idx="925">
                  <c:v>0.39820290000000003</c:v>
                </c:pt>
                <c:pt idx="926">
                  <c:v>0.39629337999999997</c:v>
                </c:pt>
                <c:pt idx="927">
                  <c:v>0.39278406999999999</c:v>
                </c:pt>
                <c:pt idx="928">
                  <c:v>0.39010246999999998</c:v>
                </c:pt>
                <c:pt idx="929">
                  <c:v>0.39440678000000001</c:v>
                </c:pt>
                <c:pt idx="930">
                  <c:v>0.39620396000000002</c:v>
                </c:pt>
                <c:pt idx="931">
                  <c:v>0.39277317</c:v>
                </c:pt>
                <c:pt idx="932">
                  <c:v>0.39520068000000003</c:v>
                </c:pt>
                <c:pt idx="933">
                  <c:v>0.39664780999999999</c:v>
                </c:pt>
                <c:pt idx="934">
                  <c:v>0.39694443000000001</c:v>
                </c:pt>
                <c:pt idx="935">
                  <c:v>0.39267393</c:v>
                </c:pt>
                <c:pt idx="936">
                  <c:v>0.39675141000000003</c:v>
                </c:pt>
                <c:pt idx="937">
                  <c:v>0.39766527000000002</c:v>
                </c:pt>
                <c:pt idx="938">
                  <c:v>0.39979726999999998</c:v>
                </c:pt>
                <c:pt idx="939">
                  <c:v>0.4005879</c:v>
                </c:pt>
                <c:pt idx="940">
                  <c:v>0.40458577000000001</c:v>
                </c:pt>
                <c:pt idx="941">
                  <c:v>0.40453779000000001</c:v>
                </c:pt>
                <c:pt idx="942">
                  <c:v>0.40618338999999998</c:v>
                </c:pt>
                <c:pt idx="943">
                  <c:v>0.40578861999999999</c:v>
                </c:pt>
                <c:pt idx="944">
                  <c:v>0.40673629</c:v>
                </c:pt>
                <c:pt idx="945">
                  <c:v>0.40315172999999999</c:v>
                </c:pt>
                <c:pt idx="946">
                  <c:v>0.40444945999999998</c:v>
                </c:pt>
                <c:pt idx="947">
                  <c:v>0.40708417000000002</c:v>
                </c:pt>
                <c:pt idx="948">
                  <c:v>0.40696966000000001</c:v>
                </c:pt>
                <c:pt idx="949">
                  <c:v>0.40363374000000002</c:v>
                </c:pt>
                <c:pt idx="950">
                  <c:v>0.39878198999999998</c:v>
                </c:pt>
                <c:pt idx="951">
                  <c:v>0.40322588999999998</c:v>
                </c:pt>
                <c:pt idx="952">
                  <c:v>0.40690314</c:v>
                </c:pt>
                <c:pt idx="953">
                  <c:v>0.40655962000000001</c:v>
                </c:pt>
                <c:pt idx="954">
                  <c:v>0.39876018000000002</c:v>
                </c:pt>
                <c:pt idx="955">
                  <c:v>0.40036107999999998</c:v>
                </c:pt>
                <c:pt idx="956">
                  <c:v>0.39611127000000002</c:v>
                </c:pt>
                <c:pt idx="957">
                  <c:v>0.39195745999999998</c:v>
                </c:pt>
                <c:pt idx="958">
                  <c:v>0.39060192999999999</c:v>
                </c:pt>
                <c:pt idx="959">
                  <c:v>0.39143727</c:v>
                </c:pt>
                <c:pt idx="960">
                  <c:v>0.37097894999999997</c:v>
                </c:pt>
                <c:pt idx="961">
                  <c:v>0.35542473000000002</c:v>
                </c:pt>
                <c:pt idx="962">
                  <c:v>0.38533792</c:v>
                </c:pt>
                <c:pt idx="963">
                  <c:v>0.38401075000000001</c:v>
                </c:pt>
                <c:pt idx="964">
                  <c:v>0.32359002999999997</c:v>
                </c:pt>
                <c:pt idx="965">
                  <c:v>0.35532549000000002</c:v>
                </c:pt>
                <c:pt idx="966">
                  <c:v>0.37049912000000002</c:v>
                </c:pt>
                <c:pt idx="967">
                  <c:v>0.37022976000000002</c:v>
                </c:pt>
                <c:pt idx="968">
                  <c:v>0.36403992000000002</c:v>
                </c:pt>
                <c:pt idx="969">
                  <c:v>0.36060804000000002</c:v>
                </c:pt>
                <c:pt idx="970">
                  <c:v>0.32589326000000002</c:v>
                </c:pt>
                <c:pt idx="971">
                  <c:v>0.33710279999999998</c:v>
                </c:pt>
                <c:pt idx="972">
                  <c:v>0.35226547000000002</c:v>
                </c:pt>
                <c:pt idx="973">
                  <c:v>0.35415426</c:v>
                </c:pt>
                <c:pt idx="974">
                  <c:v>0.36633547999999999</c:v>
                </c:pt>
                <c:pt idx="975">
                  <c:v>0.37478161999999998</c:v>
                </c:pt>
                <c:pt idx="976">
                  <c:v>0.37409131000000001</c:v>
                </c:pt>
                <c:pt idx="977">
                  <c:v>0.38146656000000001</c:v>
                </c:pt>
                <c:pt idx="978">
                  <c:v>0.37946216999999999</c:v>
                </c:pt>
                <c:pt idx="979">
                  <c:v>0.38173810000000002</c:v>
                </c:pt>
                <c:pt idx="980">
                  <c:v>0.38546114999999997</c:v>
                </c:pt>
                <c:pt idx="981">
                  <c:v>0.38270321000000002</c:v>
                </c:pt>
                <c:pt idx="982">
                  <c:v>0.37751994999999999</c:v>
                </c:pt>
                <c:pt idx="983">
                  <c:v>0.38329646000000001</c:v>
                </c:pt>
                <c:pt idx="984">
                  <c:v>0.38375229999999999</c:v>
                </c:pt>
                <c:pt idx="985">
                  <c:v>0.38936527999999998</c:v>
                </c:pt>
                <c:pt idx="986">
                  <c:v>0.38412635000000001</c:v>
                </c:pt>
                <c:pt idx="987">
                  <c:v>0.38186241999999998</c:v>
                </c:pt>
                <c:pt idx="988">
                  <c:v>0.38307289999999999</c:v>
                </c:pt>
                <c:pt idx="989">
                  <c:v>0.38140112999999998</c:v>
                </c:pt>
                <c:pt idx="990">
                  <c:v>0.38388643</c:v>
                </c:pt>
                <c:pt idx="991">
                  <c:v>0.38137386000000001</c:v>
                </c:pt>
                <c:pt idx="992">
                  <c:v>0.38264324</c:v>
                </c:pt>
                <c:pt idx="993">
                  <c:v>0.39066736000000002</c:v>
                </c:pt>
                <c:pt idx="994">
                  <c:v>0.38669998999999999</c:v>
                </c:pt>
                <c:pt idx="995">
                  <c:v>0.39002286000000003</c:v>
                </c:pt>
                <c:pt idx="996">
                  <c:v>0.38547751000000002</c:v>
                </c:pt>
                <c:pt idx="997">
                  <c:v>0.38651786999999999</c:v>
                </c:pt>
                <c:pt idx="998">
                  <c:v>0.38853648000000002</c:v>
                </c:pt>
                <c:pt idx="999">
                  <c:v>0.39184731</c:v>
                </c:pt>
                <c:pt idx="1000">
                  <c:v>0.38951686000000002</c:v>
                </c:pt>
                <c:pt idx="1001">
                  <c:v>0.38787231</c:v>
                </c:pt>
                <c:pt idx="1002">
                  <c:v>0.38689738000000001</c:v>
                </c:pt>
                <c:pt idx="1003">
                  <c:v>0.38821913000000002</c:v>
                </c:pt>
                <c:pt idx="1004">
                  <c:v>0.38462254000000001</c:v>
                </c:pt>
                <c:pt idx="1005">
                  <c:v>0.39108394000000002</c:v>
                </c:pt>
                <c:pt idx="1006">
                  <c:v>0.38504347999999999</c:v>
                </c:pt>
                <c:pt idx="1007">
                  <c:v>0.38478720999999999</c:v>
                </c:pt>
                <c:pt idx="1008">
                  <c:v>0.38675888000000003</c:v>
                </c:pt>
                <c:pt idx="1009">
                  <c:v>0.38810354000000002</c:v>
                </c:pt>
                <c:pt idx="1010">
                  <c:v>0.38735213000000002</c:v>
                </c:pt>
                <c:pt idx="1011">
                  <c:v>0.38758440999999999</c:v>
                </c:pt>
                <c:pt idx="1012">
                  <c:v>0.38483191999999999</c:v>
                </c:pt>
                <c:pt idx="1013">
                  <c:v>0.38815696999999999</c:v>
                </c:pt>
                <c:pt idx="1014">
                  <c:v>0.38894868999999999</c:v>
                </c:pt>
                <c:pt idx="1015">
                  <c:v>0.38976441000000001</c:v>
                </c:pt>
                <c:pt idx="1016">
                  <c:v>0.38561492000000003</c:v>
                </c:pt>
                <c:pt idx="1017">
                  <c:v>0.39564016000000002</c:v>
                </c:pt>
                <c:pt idx="1018">
                  <c:v>0.39050051000000002</c:v>
                </c:pt>
                <c:pt idx="1019">
                  <c:v>0.39065101000000002</c:v>
                </c:pt>
                <c:pt idx="1020">
                  <c:v>0.38492680000000001</c:v>
                </c:pt>
                <c:pt idx="1021">
                  <c:v>0.39067499999999999</c:v>
                </c:pt>
                <c:pt idx="1022">
                  <c:v>0.38771308999999998</c:v>
                </c:pt>
                <c:pt idx="1023">
                  <c:v>0.38825075999999997</c:v>
                </c:pt>
                <c:pt idx="1024">
                  <c:v>0.38923986999999999</c:v>
                </c:pt>
                <c:pt idx="1025">
                  <c:v>0.38849286</c:v>
                </c:pt>
                <c:pt idx="1026">
                  <c:v>0.38564872</c:v>
                </c:pt>
                <c:pt idx="1027">
                  <c:v>0.38590608999999998</c:v>
                </c:pt>
                <c:pt idx="1028">
                  <c:v>0.38114594000000002</c:v>
                </c:pt>
                <c:pt idx="1029">
                  <c:v>0.37846761000000001</c:v>
                </c:pt>
                <c:pt idx="1030">
                  <c:v>0.37632252999999999</c:v>
                </c:pt>
                <c:pt idx="1031">
                  <c:v>0.38051780000000002</c:v>
                </c:pt>
                <c:pt idx="1032">
                  <c:v>0.37295062000000001</c:v>
                </c:pt>
                <c:pt idx="1033">
                  <c:v>0.37091243000000002</c:v>
                </c:pt>
                <c:pt idx="1034">
                  <c:v>0.35917618000000001</c:v>
                </c:pt>
                <c:pt idx="1035">
                  <c:v>0.36104097000000002</c:v>
                </c:pt>
                <c:pt idx="1036">
                  <c:v>0.36374548000000001</c:v>
                </c:pt>
                <c:pt idx="1037">
                  <c:v>0.37343590999999998</c:v>
                </c:pt>
                <c:pt idx="1038">
                  <c:v>0.37411094</c:v>
                </c:pt>
                <c:pt idx="1039">
                  <c:v>0.37688959999999999</c:v>
                </c:pt>
                <c:pt idx="1040">
                  <c:v>0.37546647</c:v>
                </c:pt>
                <c:pt idx="1041">
                  <c:v>0.37442720000000002</c:v>
                </c:pt>
                <c:pt idx="1042">
                  <c:v>0.36721773000000002</c:v>
                </c:pt>
                <c:pt idx="1043">
                  <c:v>0.37669876000000002</c:v>
                </c:pt>
                <c:pt idx="1044">
                  <c:v>0.36978701000000003</c:v>
                </c:pt>
                <c:pt idx="1045">
                  <c:v>0.37076411999999997</c:v>
                </c:pt>
                <c:pt idx="1046">
                  <c:v>0.37577727</c:v>
                </c:pt>
                <c:pt idx="1047">
                  <c:v>0.36933880000000002</c:v>
                </c:pt>
                <c:pt idx="1048">
                  <c:v>0.37062780000000001</c:v>
                </c:pt>
                <c:pt idx="1049">
                  <c:v>0.37186119000000001</c:v>
                </c:pt>
                <c:pt idx="1050">
                  <c:v>0.36892549000000002</c:v>
                </c:pt>
                <c:pt idx="1051">
                  <c:v>0.36959725999999998</c:v>
                </c:pt>
                <c:pt idx="1052">
                  <c:v>0.36807925000000002</c:v>
                </c:pt>
                <c:pt idx="1053">
                  <c:v>0.37040970000000001</c:v>
                </c:pt>
                <c:pt idx="1054">
                  <c:v>0.37078702000000002</c:v>
                </c:pt>
                <c:pt idx="1055">
                  <c:v>0.36907599000000002</c:v>
                </c:pt>
                <c:pt idx="1056">
                  <c:v>0.37240209000000002</c:v>
                </c:pt>
                <c:pt idx="1057">
                  <c:v>0.36989169999999999</c:v>
                </c:pt>
                <c:pt idx="1058">
                  <c:v>0.37077611999999999</c:v>
                </c:pt>
                <c:pt idx="1059">
                  <c:v>0.37267035999999998</c:v>
                </c:pt>
                <c:pt idx="1060">
                  <c:v>0.37259511000000001</c:v>
                </c:pt>
                <c:pt idx="1061">
                  <c:v>0.37083500000000003</c:v>
                </c:pt>
                <c:pt idx="1062">
                  <c:v>0.36968232000000001</c:v>
                </c:pt>
                <c:pt idx="1063">
                  <c:v>0.37374235</c:v>
                </c:pt>
                <c:pt idx="1064">
                  <c:v>0.36754379999999998</c:v>
                </c:pt>
                <c:pt idx="1065">
                  <c:v>0.37147405</c:v>
                </c:pt>
                <c:pt idx="1066">
                  <c:v>0.36275201000000001</c:v>
                </c:pt>
                <c:pt idx="1067">
                  <c:v>0.36535727000000001</c:v>
                </c:pt>
                <c:pt idx="1068">
                  <c:v>0.36260260999999999</c:v>
                </c:pt>
                <c:pt idx="1069">
                  <c:v>0.37237701000000001</c:v>
                </c:pt>
                <c:pt idx="1070">
                  <c:v>0.36387416</c:v>
                </c:pt>
                <c:pt idx="1071">
                  <c:v>0.36244775000000001</c:v>
                </c:pt>
                <c:pt idx="1072">
                  <c:v>0.3683497</c:v>
                </c:pt>
                <c:pt idx="1073">
                  <c:v>0.3605197</c:v>
                </c:pt>
                <c:pt idx="1074">
                  <c:v>0.33732854000000001</c:v>
                </c:pt>
                <c:pt idx="1075">
                  <c:v>0.36069201000000001</c:v>
                </c:pt>
                <c:pt idx="1076">
                  <c:v>0.36164184999999999</c:v>
                </c:pt>
                <c:pt idx="1077">
                  <c:v>0.36287306000000003</c:v>
                </c:pt>
                <c:pt idx="1078">
                  <c:v>0.36478474999999999</c:v>
                </c:pt>
                <c:pt idx="1079">
                  <c:v>0.36551104000000001</c:v>
                </c:pt>
                <c:pt idx="1080">
                  <c:v>0.36474984999999999</c:v>
                </c:pt>
                <c:pt idx="1081">
                  <c:v>0.36227980999999998</c:v>
                </c:pt>
                <c:pt idx="1082">
                  <c:v>0.36298211000000002</c:v>
                </c:pt>
                <c:pt idx="1083">
                  <c:v>0.35872251999999999</c:v>
                </c:pt>
                <c:pt idx="1084">
                  <c:v>0.35025455</c:v>
                </c:pt>
                <c:pt idx="1085">
                  <c:v>0.34480300000000003</c:v>
                </c:pt>
                <c:pt idx="1086">
                  <c:v>0.34797535000000002</c:v>
                </c:pt>
                <c:pt idx="1087">
                  <c:v>0.34622942000000001</c:v>
                </c:pt>
                <c:pt idx="1088">
                  <c:v>0.34707784000000003</c:v>
                </c:pt>
                <c:pt idx="1089">
                  <c:v>0.33511475000000002</c:v>
                </c:pt>
                <c:pt idx="1090">
                  <c:v>0.33532086</c:v>
                </c:pt>
                <c:pt idx="1091">
                  <c:v>0.32958251</c:v>
                </c:pt>
                <c:pt idx="1092">
                  <c:v>0.33492390999999999</c:v>
                </c:pt>
                <c:pt idx="1093">
                  <c:v>0.34667652999999998</c:v>
                </c:pt>
                <c:pt idx="1094">
                  <c:v>0.35219349999999999</c:v>
                </c:pt>
                <c:pt idx="1095">
                  <c:v>0.35278784000000002</c:v>
                </c:pt>
                <c:pt idx="1096">
                  <c:v>0.35879993999999998</c:v>
                </c:pt>
                <c:pt idx="1097">
                  <c:v>0.36662665</c:v>
                </c:pt>
                <c:pt idx="1098">
                  <c:v>0.36801272000000002</c:v>
                </c:pt>
                <c:pt idx="1099">
                  <c:v>0.36268440000000002</c:v>
                </c:pt>
                <c:pt idx="1100">
                  <c:v>0.37055909999999997</c:v>
                </c:pt>
                <c:pt idx="1101">
                  <c:v>0.37056454999999999</c:v>
                </c:pt>
                <c:pt idx="1102">
                  <c:v>0.36892004</c:v>
                </c:pt>
                <c:pt idx="1103">
                  <c:v>0.37191899</c:v>
                </c:pt>
                <c:pt idx="1104">
                  <c:v>0.36828863000000001</c:v>
                </c:pt>
                <c:pt idx="1105">
                  <c:v>0.37325051999999997</c:v>
                </c:pt>
                <c:pt idx="1106">
                  <c:v>0.37435521999999999</c:v>
                </c:pt>
                <c:pt idx="1107">
                  <c:v>0.37890273000000002</c:v>
                </c:pt>
                <c:pt idx="1108">
                  <c:v>0.37741742</c:v>
                </c:pt>
                <c:pt idx="1109">
                  <c:v>0.37762899999999999</c:v>
                </c:pt>
                <c:pt idx="1110">
                  <c:v>0.38073153999999998</c:v>
                </c:pt>
                <c:pt idx="1111">
                  <c:v>0.37745994999999999</c:v>
                </c:pt>
                <c:pt idx="1112">
                  <c:v>0.37889509999999998</c:v>
                </c:pt>
                <c:pt idx="1113">
                  <c:v>0.37747630999999998</c:v>
                </c:pt>
                <c:pt idx="1114">
                  <c:v>0.37877514000000001</c:v>
                </c:pt>
                <c:pt idx="1115">
                  <c:v>0.38230189999999997</c:v>
                </c:pt>
                <c:pt idx="1116">
                  <c:v>0.38178171999999999</c:v>
                </c:pt>
                <c:pt idx="1117">
                  <c:v>0.38627905000000001</c:v>
                </c:pt>
                <c:pt idx="1118">
                  <c:v>0.38494643000000001</c:v>
                </c:pt>
                <c:pt idx="1119">
                  <c:v>0.38674578999999998</c:v>
                </c:pt>
                <c:pt idx="1120">
                  <c:v>0.38308163000000001</c:v>
                </c:pt>
                <c:pt idx="1121">
                  <c:v>0.38876657999999997</c:v>
                </c:pt>
                <c:pt idx="1122">
                  <c:v>0.39082767000000002</c:v>
                </c:pt>
                <c:pt idx="1123">
                  <c:v>0.38738375000000003</c:v>
                </c:pt>
                <c:pt idx="1124">
                  <c:v>0.38693009</c:v>
                </c:pt>
                <c:pt idx="1125">
                  <c:v>0.39152561000000002</c:v>
                </c:pt>
                <c:pt idx="1126">
                  <c:v>0.38928239999999997</c:v>
                </c:pt>
                <c:pt idx="1127">
                  <c:v>0.38704569</c:v>
                </c:pt>
                <c:pt idx="1128">
                  <c:v>0.39019953000000002</c:v>
                </c:pt>
                <c:pt idx="1129">
                  <c:v>0.39342421</c:v>
                </c:pt>
                <c:pt idx="1130">
                  <c:v>0.39068916999999997</c:v>
                </c:pt>
                <c:pt idx="1131">
                  <c:v>0.39853771999999998</c:v>
                </c:pt>
                <c:pt idx="1132">
                  <c:v>0.38508056000000002</c:v>
                </c:pt>
                <c:pt idx="1133">
                  <c:v>0.39023115000000003</c:v>
                </c:pt>
                <c:pt idx="1134">
                  <c:v>0.38715365000000002</c:v>
                </c:pt>
                <c:pt idx="1135">
                  <c:v>0.39304471000000002</c:v>
                </c:pt>
                <c:pt idx="1136">
                  <c:v>0.39015044999999998</c:v>
                </c:pt>
                <c:pt idx="1137">
                  <c:v>0.38653205000000002</c:v>
                </c:pt>
                <c:pt idx="1138">
                  <c:v>0.38301619999999997</c:v>
                </c:pt>
                <c:pt idx="1139">
                  <c:v>0.38026915999999999</c:v>
                </c:pt>
                <c:pt idx="1140">
                  <c:v>0.37927787000000002</c:v>
                </c:pt>
                <c:pt idx="1141">
                  <c:v>0.37882093999999999</c:v>
                </c:pt>
                <c:pt idx="1142">
                  <c:v>0.37949161999999997</c:v>
                </c:pt>
                <c:pt idx="1143">
                  <c:v>0.37884821000000002</c:v>
                </c:pt>
                <c:pt idx="1144">
                  <c:v>0.38138803999999998</c:v>
                </c:pt>
                <c:pt idx="1145">
                  <c:v>0.37871189</c:v>
                </c:pt>
                <c:pt idx="1146">
                  <c:v>0.37563985999999999</c:v>
                </c:pt>
                <c:pt idx="1147">
                  <c:v>0.37898343000000001</c:v>
                </c:pt>
                <c:pt idx="1148">
                  <c:v>0.38599115000000001</c:v>
                </c:pt>
                <c:pt idx="1149">
                  <c:v>0.37959412999999997</c:v>
                </c:pt>
                <c:pt idx="1150">
                  <c:v>0.38522887</c:v>
                </c:pt>
                <c:pt idx="1151">
                  <c:v>0.38064648000000001</c:v>
                </c:pt>
                <c:pt idx="1152">
                  <c:v>0.38095728000000001</c:v>
                </c:pt>
                <c:pt idx="1153">
                  <c:v>0.38213831999999998</c:v>
                </c:pt>
                <c:pt idx="1154">
                  <c:v>0.38146002000000001</c:v>
                </c:pt>
                <c:pt idx="1155">
                  <c:v>0.38268468</c:v>
                </c:pt>
                <c:pt idx="1156">
                  <c:v>0.37806085</c:v>
                </c:pt>
                <c:pt idx="1157">
                  <c:v>0.37901723999999998</c:v>
                </c:pt>
                <c:pt idx="1158">
                  <c:v>0.37756901999999998</c:v>
                </c:pt>
                <c:pt idx="1159">
                  <c:v>0.37486341000000001</c:v>
                </c:pt>
                <c:pt idx="1160">
                  <c:v>0.38101616999999999</c:v>
                </c:pt>
                <c:pt idx="1161">
                  <c:v>0.37945018000000003</c:v>
                </c:pt>
                <c:pt idx="1162">
                  <c:v>0.3890632</c:v>
                </c:pt>
                <c:pt idx="1163">
                  <c:v>0.38406091999999997</c:v>
                </c:pt>
                <c:pt idx="1164">
                  <c:v>0.38463671999999999</c:v>
                </c:pt>
                <c:pt idx="1165">
                  <c:v>0.38864443999999998</c:v>
                </c:pt>
                <c:pt idx="1166">
                  <c:v>0.38485154999999999</c:v>
                </c:pt>
                <c:pt idx="1167">
                  <c:v>0.38462471999999998</c:v>
                </c:pt>
                <c:pt idx="1168">
                  <c:v>0.38674578999999998</c:v>
                </c:pt>
                <c:pt idx="1169">
                  <c:v>0.38600751</c:v>
                </c:pt>
                <c:pt idx="1170">
                  <c:v>0.38715255999999998</c:v>
                </c:pt>
                <c:pt idx="1171">
                  <c:v>0.38807627</c:v>
                </c:pt>
                <c:pt idx="1172">
                  <c:v>0.38400202999999999</c:v>
                </c:pt>
                <c:pt idx="1173">
                  <c:v>0.38127463</c:v>
                </c:pt>
                <c:pt idx="1174">
                  <c:v>0.38807518000000002</c:v>
                </c:pt>
                <c:pt idx="1175">
                  <c:v>0.39483534999999997</c:v>
                </c:pt>
                <c:pt idx="1176">
                  <c:v>0.39556382000000001</c:v>
                </c:pt>
                <c:pt idx="1177">
                  <c:v>0.39403818000000002</c:v>
                </c:pt>
                <c:pt idx="1178">
                  <c:v>0.39449729</c:v>
                </c:pt>
                <c:pt idx="1179">
                  <c:v>0.39645805000000001</c:v>
                </c:pt>
                <c:pt idx="1180">
                  <c:v>0.39628574999999999</c:v>
                </c:pt>
                <c:pt idx="1181">
                  <c:v>0.39541660000000001</c:v>
                </c:pt>
                <c:pt idx="1182">
                  <c:v>0.39872310999999999</c:v>
                </c:pt>
                <c:pt idx="1183">
                  <c:v>0.39829014000000001</c:v>
                </c:pt>
                <c:pt idx="1184">
                  <c:v>0.39351799999999998</c:v>
                </c:pt>
                <c:pt idx="1185">
                  <c:v>0.39252998</c:v>
                </c:pt>
                <c:pt idx="1186">
                  <c:v>0.39852354000000001</c:v>
                </c:pt>
                <c:pt idx="1187">
                  <c:v>0.39505890999999999</c:v>
                </c:pt>
                <c:pt idx="1188">
                  <c:v>0.39295091999999998</c:v>
                </c:pt>
                <c:pt idx="1189">
                  <c:v>0.38916244</c:v>
                </c:pt>
                <c:pt idx="1190">
                  <c:v>0.39431843999999999</c:v>
                </c:pt>
                <c:pt idx="1191">
                  <c:v>0.39226062</c:v>
                </c:pt>
                <c:pt idx="1192">
                  <c:v>0.39049506</c:v>
                </c:pt>
                <c:pt idx="1193">
                  <c:v>0.39434461999999998</c:v>
                </c:pt>
                <c:pt idx="1194">
                  <c:v>0.38731940999999998</c:v>
                </c:pt>
                <c:pt idx="1195">
                  <c:v>0.39037073999999999</c:v>
                </c:pt>
                <c:pt idx="1196">
                  <c:v>0.38934018999999997</c:v>
                </c:pt>
                <c:pt idx="1197">
                  <c:v>0.37653408999999999</c:v>
                </c:pt>
                <c:pt idx="1198">
                  <c:v>0.37829095000000001</c:v>
                </c:pt>
                <c:pt idx="1199">
                  <c:v>0.37981876999999997</c:v>
                </c:pt>
                <c:pt idx="1200">
                  <c:v>0.38216012999999999</c:v>
                </c:pt>
                <c:pt idx="1201">
                  <c:v>0.38240331999999999</c:v>
                </c:pt>
                <c:pt idx="1202">
                  <c:v>0.38411654000000001</c:v>
                </c:pt>
                <c:pt idx="1203">
                  <c:v>0.38682649000000002</c:v>
                </c:pt>
                <c:pt idx="1204">
                  <c:v>0.38591481</c:v>
                </c:pt>
                <c:pt idx="1205">
                  <c:v>0.38299111000000002</c:v>
                </c:pt>
                <c:pt idx="1206">
                  <c:v>0.38489735000000003</c:v>
                </c:pt>
                <c:pt idx="1207">
                  <c:v>0.37960720999999997</c:v>
                </c:pt>
                <c:pt idx="1208">
                  <c:v>0.38656368000000002</c:v>
                </c:pt>
                <c:pt idx="1209">
                  <c:v>0.38645789000000003</c:v>
                </c:pt>
                <c:pt idx="1210">
                  <c:v>0.38848412999999998</c:v>
                </c:pt>
                <c:pt idx="1211">
                  <c:v>0.38383082000000002</c:v>
                </c:pt>
                <c:pt idx="1212">
                  <c:v>0.38326374000000002</c:v>
                </c:pt>
                <c:pt idx="1213">
                  <c:v>0.38005651000000001</c:v>
                </c:pt>
                <c:pt idx="1214">
                  <c:v>0.37534868999999998</c:v>
                </c:pt>
                <c:pt idx="1215">
                  <c:v>0.38119283999999998</c:v>
                </c:pt>
                <c:pt idx="1216">
                  <c:v>0.38253854999999998</c:v>
                </c:pt>
                <c:pt idx="1217">
                  <c:v>0.38567053000000001</c:v>
                </c:pt>
                <c:pt idx="1218">
                  <c:v>0.38664983000000003</c:v>
                </c:pt>
                <c:pt idx="1219">
                  <c:v>0.38957356999999998</c:v>
                </c:pt>
                <c:pt idx="1220">
                  <c:v>0.39000868999999999</c:v>
                </c:pt>
                <c:pt idx="1221">
                  <c:v>0.38569344</c:v>
                </c:pt>
                <c:pt idx="1222">
                  <c:v>0.38427465999999999</c:v>
                </c:pt>
                <c:pt idx="1223">
                  <c:v>0.38768691999999999</c:v>
                </c:pt>
                <c:pt idx="1224">
                  <c:v>0.38528775999999998</c:v>
                </c:pt>
                <c:pt idx="1225">
                  <c:v>0.38399767000000001</c:v>
                </c:pt>
                <c:pt idx="1226">
                  <c:v>0.38668363</c:v>
                </c:pt>
                <c:pt idx="1227">
                  <c:v>0.38957248</c:v>
                </c:pt>
                <c:pt idx="1228">
                  <c:v>0.38530739000000003</c:v>
                </c:pt>
                <c:pt idx="1229">
                  <c:v>0.39008502</c:v>
                </c:pt>
                <c:pt idx="1230">
                  <c:v>0.39000541</c:v>
                </c:pt>
                <c:pt idx="1231">
                  <c:v>0.38911664000000001</c:v>
                </c:pt>
                <c:pt idx="1232">
                  <c:v>0.39113737999999998</c:v>
                </c:pt>
                <c:pt idx="1233">
                  <c:v>0.38685375999999999</c:v>
                </c:pt>
                <c:pt idx="1234">
                  <c:v>0.38614599999999999</c:v>
                </c:pt>
                <c:pt idx="1235">
                  <c:v>0.38367923999999998</c:v>
                </c:pt>
                <c:pt idx="1236">
                  <c:v>0.38900104000000002</c:v>
                </c:pt>
                <c:pt idx="1237">
                  <c:v>0.39187021</c:v>
                </c:pt>
                <c:pt idx="1238">
                  <c:v>0.38828675000000001</c:v>
                </c:pt>
                <c:pt idx="1239">
                  <c:v>0.39102505999999998</c:v>
                </c:pt>
                <c:pt idx="1240">
                  <c:v>0.39156487000000001</c:v>
                </c:pt>
                <c:pt idx="1241">
                  <c:v>0.39309378</c:v>
                </c:pt>
                <c:pt idx="1242">
                  <c:v>0.38692682</c:v>
                </c:pt>
                <c:pt idx="1243">
                  <c:v>0.39861405</c:v>
                </c:pt>
                <c:pt idx="1244">
                  <c:v>0.39744716000000002</c:v>
                </c:pt>
                <c:pt idx="1245">
                  <c:v>0.39604038000000003</c:v>
                </c:pt>
                <c:pt idx="1246">
                  <c:v>0.39465323000000002</c:v>
                </c:pt>
                <c:pt idx="1247">
                  <c:v>0.39451691999999999</c:v>
                </c:pt>
                <c:pt idx="1248">
                  <c:v>0.39411450999999997</c:v>
                </c:pt>
                <c:pt idx="1249">
                  <c:v>0.39935888000000003</c:v>
                </c:pt>
                <c:pt idx="1250">
                  <c:v>0.39692697999999998</c:v>
                </c:pt>
                <c:pt idx="1251">
                  <c:v>0.39665107999999999</c:v>
                </c:pt>
                <c:pt idx="1252">
                  <c:v>0.39920402999999999</c:v>
                </c:pt>
                <c:pt idx="1253">
                  <c:v>0.39571867999999999</c:v>
                </c:pt>
                <c:pt idx="1254">
                  <c:v>0.39900881999999999</c:v>
                </c:pt>
                <c:pt idx="1255">
                  <c:v>0.39780811999999999</c:v>
                </c:pt>
                <c:pt idx="1256">
                  <c:v>0.39712326999999997</c:v>
                </c:pt>
                <c:pt idx="1257">
                  <c:v>0.39293128999999999</c:v>
                </c:pt>
                <c:pt idx="1258">
                  <c:v>0.39366413</c:v>
                </c:pt>
                <c:pt idx="1259">
                  <c:v>0.37961266999999999</c:v>
                </c:pt>
                <c:pt idx="1260">
                  <c:v>0.38443715000000001</c:v>
                </c:pt>
                <c:pt idx="1261">
                  <c:v>0.38260071000000001</c:v>
                </c:pt>
                <c:pt idx="1262">
                  <c:v>0.38985818999999999</c:v>
                </c:pt>
                <c:pt idx="1263">
                  <c:v>0.39318321000000001</c:v>
                </c:pt>
                <c:pt idx="1264">
                  <c:v>0.39289204</c:v>
                </c:pt>
                <c:pt idx="1265">
                  <c:v>0.39473393000000001</c:v>
                </c:pt>
                <c:pt idx="1266">
                  <c:v>0.39010900999999998</c:v>
                </c:pt>
                <c:pt idx="1267">
                  <c:v>0.39505019000000002</c:v>
                </c:pt>
                <c:pt idx="1268">
                  <c:v>0.39736972999999998</c:v>
                </c:pt>
                <c:pt idx="1269">
                  <c:v>0.39442094999999999</c:v>
                </c:pt>
                <c:pt idx="1270">
                  <c:v>0.39501856000000002</c:v>
                </c:pt>
                <c:pt idx="1271">
                  <c:v>0.39319956</c:v>
                </c:pt>
                <c:pt idx="1272">
                  <c:v>0.39468049999999999</c:v>
                </c:pt>
                <c:pt idx="1273">
                  <c:v>0.39323881999999999</c:v>
                </c:pt>
                <c:pt idx="1274">
                  <c:v>0.39310468999999998</c:v>
                </c:pt>
                <c:pt idx="1275">
                  <c:v>0.39408179999999998</c:v>
                </c:pt>
                <c:pt idx="1276">
                  <c:v>0.39423993000000002</c:v>
                </c:pt>
                <c:pt idx="1277">
                  <c:v>0.39149942999999998</c:v>
                </c:pt>
                <c:pt idx="1278">
                  <c:v>0.39416250000000003</c:v>
                </c:pt>
                <c:pt idx="1279">
                  <c:v>0.39325736</c:v>
                </c:pt>
                <c:pt idx="1280">
                  <c:v>0.39394111999999998</c:v>
                </c:pt>
                <c:pt idx="1281">
                  <c:v>0.38707731000000001</c:v>
                </c:pt>
                <c:pt idx="1282">
                  <c:v>0.39529446000000001</c:v>
                </c:pt>
                <c:pt idx="1283">
                  <c:v>0.38894324000000002</c:v>
                </c:pt>
                <c:pt idx="1284">
                  <c:v>0.39060738</c:v>
                </c:pt>
                <c:pt idx="1285">
                  <c:v>0.39220063999999999</c:v>
                </c:pt>
                <c:pt idx="1286">
                  <c:v>0.38766620000000002</c:v>
                </c:pt>
                <c:pt idx="1287">
                  <c:v>0.38504566000000001</c:v>
                </c:pt>
                <c:pt idx="1288">
                  <c:v>0.38333680999999997</c:v>
                </c:pt>
                <c:pt idx="1289">
                  <c:v>0.38785159000000002</c:v>
                </c:pt>
                <c:pt idx="1290">
                  <c:v>0.38198238000000001</c:v>
                </c:pt>
                <c:pt idx="1291">
                  <c:v>0.38662364999999999</c:v>
                </c:pt>
                <c:pt idx="1292">
                  <c:v>0.38530848000000001</c:v>
                </c:pt>
                <c:pt idx="1293">
                  <c:v>0.38251673000000003</c:v>
                </c:pt>
                <c:pt idx="1294">
                  <c:v>0.38426811999999999</c:v>
                </c:pt>
                <c:pt idx="1295">
                  <c:v>0.37849487999999998</c:v>
                </c:pt>
                <c:pt idx="1296">
                  <c:v>0.38088313000000001</c:v>
                </c:pt>
                <c:pt idx="1297">
                  <c:v>0.37909467000000002</c:v>
                </c:pt>
                <c:pt idx="1298">
                  <c:v>0.37857120999999999</c:v>
                </c:pt>
                <c:pt idx="1299">
                  <c:v>0.38474032000000002</c:v>
                </c:pt>
                <c:pt idx="1300">
                  <c:v>0.38592354000000001</c:v>
                </c:pt>
                <c:pt idx="1301">
                  <c:v>0.38016556000000001</c:v>
                </c:pt>
                <c:pt idx="1302">
                  <c:v>0.38194748000000001</c:v>
                </c:pt>
                <c:pt idx="1303">
                  <c:v>0.37989947000000002</c:v>
                </c:pt>
                <c:pt idx="1304">
                  <c:v>0.38647207</c:v>
                </c:pt>
                <c:pt idx="1305">
                  <c:v>0.38300747000000002</c:v>
                </c:pt>
                <c:pt idx="1306">
                  <c:v>0.38241423000000002</c:v>
                </c:pt>
                <c:pt idx="1307">
                  <c:v>0.37949925000000001</c:v>
                </c:pt>
                <c:pt idx="1308">
                  <c:v>0.38147200999999997</c:v>
                </c:pt>
                <c:pt idx="1309">
                  <c:v>0.38615146</c:v>
                </c:pt>
                <c:pt idx="1310">
                  <c:v>0.38721907999999999</c:v>
                </c:pt>
                <c:pt idx="1311">
                  <c:v>0.38233462000000001</c:v>
                </c:pt>
                <c:pt idx="1312">
                  <c:v>0.38506637999999999</c:v>
                </c:pt>
                <c:pt idx="1313">
                  <c:v>0.38614382000000003</c:v>
                </c:pt>
                <c:pt idx="1314">
                  <c:v>0.38743718999999999</c:v>
                </c:pt>
                <c:pt idx="1315">
                  <c:v>0.38814170999999997</c:v>
                </c:pt>
                <c:pt idx="1316">
                  <c:v>0.38528994</c:v>
                </c:pt>
                <c:pt idx="1317">
                  <c:v>0.38997378999999999</c:v>
                </c:pt>
                <c:pt idx="1318">
                  <c:v>0.39393567000000002</c:v>
                </c:pt>
                <c:pt idx="1319">
                  <c:v>0.39173934999999999</c:v>
                </c:pt>
                <c:pt idx="1320">
                  <c:v>0.39210249000000003</c:v>
                </c:pt>
                <c:pt idx="1321">
                  <c:v>0.39588117</c:v>
                </c:pt>
                <c:pt idx="1322">
                  <c:v>0.39400655000000001</c:v>
                </c:pt>
                <c:pt idx="1323">
                  <c:v>0.39437950999999999</c:v>
                </c:pt>
                <c:pt idx="1324">
                  <c:v>0.39951155999999999</c:v>
                </c:pt>
                <c:pt idx="1325">
                  <c:v>0.39731957000000001</c:v>
                </c:pt>
                <c:pt idx="1326">
                  <c:v>0.39802514</c:v>
                </c:pt>
                <c:pt idx="1327">
                  <c:v>0.39429881</c:v>
                </c:pt>
                <c:pt idx="1328">
                  <c:v>0.39350273000000002</c:v>
                </c:pt>
                <c:pt idx="1329">
                  <c:v>0.39569905</c:v>
                </c:pt>
                <c:pt idx="1330">
                  <c:v>0.39789427999999999</c:v>
                </c:pt>
                <c:pt idx="1331">
                  <c:v>0.39478519000000001</c:v>
                </c:pt>
                <c:pt idx="1332">
                  <c:v>0.39457144</c:v>
                </c:pt>
                <c:pt idx="1333">
                  <c:v>0.39399237999999998</c:v>
                </c:pt>
                <c:pt idx="1334">
                  <c:v>0.39377753999999998</c:v>
                </c:pt>
                <c:pt idx="1335">
                  <c:v>0.39467176999999998</c:v>
                </c:pt>
                <c:pt idx="1336">
                  <c:v>0.39186585000000002</c:v>
                </c:pt>
                <c:pt idx="1337">
                  <c:v>0.39147979999999999</c:v>
                </c:pt>
                <c:pt idx="1338">
                  <c:v>0.39418976</c:v>
                </c:pt>
                <c:pt idx="1339">
                  <c:v>0.39187457999999997</c:v>
                </c:pt>
                <c:pt idx="1340">
                  <c:v>0.39585499000000002</c:v>
                </c:pt>
                <c:pt idx="1341">
                  <c:v>0.39306651999999997</c:v>
                </c:pt>
                <c:pt idx="1342">
                  <c:v>0.39283097</c:v>
                </c:pt>
                <c:pt idx="1343">
                  <c:v>0.39310578000000002</c:v>
                </c:pt>
                <c:pt idx="1344">
                  <c:v>0.39661400000000002</c:v>
                </c:pt>
                <c:pt idx="1345">
                  <c:v>0.39085165999999999</c:v>
                </c:pt>
                <c:pt idx="1346">
                  <c:v>0.39082984999999998</c:v>
                </c:pt>
                <c:pt idx="1347">
                  <c:v>0.39440240999999998</c:v>
                </c:pt>
                <c:pt idx="1348">
                  <c:v>0.38930420999999998</c:v>
                </c:pt>
                <c:pt idx="1349">
                  <c:v>0.38706750000000001</c:v>
                </c:pt>
                <c:pt idx="1350">
                  <c:v>0.38770654999999998</c:v>
                </c:pt>
                <c:pt idx="1351">
                  <c:v>0.38420704999999999</c:v>
                </c:pt>
                <c:pt idx="1352">
                  <c:v>0.37463331</c:v>
                </c:pt>
                <c:pt idx="1353">
                  <c:v>0.33403730999999998</c:v>
                </c:pt>
                <c:pt idx="1354">
                  <c:v>0.35617501000000001</c:v>
                </c:pt>
                <c:pt idx="1355">
                  <c:v>0.3484988</c:v>
                </c:pt>
                <c:pt idx="1356">
                  <c:v>0.36410861999999999</c:v>
                </c:pt>
                <c:pt idx="1357">
                  <c:v>0.34310614</c:v>
                </c:pt>
                <c:pt idx="1358">
                  <c:v>0.36965832999999998</c:v>
                </c:pt>
                <c:pt idx="1359">
                  <c:v>0.36427438000000001</c:v>
                </c:pt>
                <c:pt idx="1360">
                  <c:v>0.37130284000000002</c:v>
                </c:pt>
                <c:pt idx="1361">
                  <c:v>0.36742929000000002</c:v>
                </c:pt>
                <c:pt idx="1362">
                  <c:v>0.37599864</c:v>
                </c:pt>
                <c:pt idx="1363">
                  <c:v>0.37405860000000002</c:v>
                </c:pt>
                <c:pt idx="1364">
                  <c:v>0.37829966999999998</c:v>
                </c:pt>
                <c:pt idx="1365">
                  <c:v>0.37881548999999998</c:v>
                </c:pt>
                <c:pt idx="1366">
                  <c:v>0.37685470999999998</c:v>
                </c:pt>
                <c:pt idx="1367">
                  <c:v>0.38026589</c:v>
                </c:pt>
                <c:pt idx="1368">
                  <c:v>0.38220483999999999</c:v>
                </c:pt>
                <c:pt idx="1369">
                  <c:v>0.38447205000000001</c:v>
                </c:pt>
                <c:pt idx="1370">
                  <c:v>0.38261160999999999</c:v>
                </c:pt>
                <c:pt idx="1371">
                  <c:v>0.38276428000000001</c:v>
                </c:pt>
                <c:pt idx="1372">
                  <c:v>0.38611002</c:v>
                </c:pt>
                <c:pt idx="1373">
                  <c:v>0.38407837</c:v>
                </c:pt>
                <c:pt idx="1374">
                  <c:v>0.38817332999999998</c:v>
                </c:pt>
                <c:pt idx="1375">
                  <c:v>0.39212757999999998</c:v>
                </c:pt>
                <c:pt idx="1376">
                  <c:v>0.38947542000000002</c:v>
                </c:pt>
                <c:pt idx="1377">
                  <c:v>0.39141110000000001</c:v>
                </c:pt>
                <c:pt idx="1378">
                  <c:v>0.38717763999999999</c:v>
                </c:pt>
                <c:pt idx="1379">
                  <c:v>0.3896848</c:v>
                </c:pt>
                <c:pt idx="1380">
                  <c:v>0.39032494000000001</c:v>
                </c:pt>
                <c:pt idx="1381">
                  <c:v>0.38774908000000002</c:v>
                </c:pt>
                <c:pt idx="1382">
                  <c:v>0.38635538000000003</c:v>
                </c:pt>
                <c:pt idx="1383">
                  <c:v>0.39134239999999998</c:v>
                </c:pt>
                <c:pt idx="1384">
                  <c:v>0.38711983999999999</c:v>
                </c:pt>
                <c:pt idx="1385">
                  <c:v>0.38699879999999998</c:v>
                </c:pt>
                <c:pt idx="1386">
                  <c:v>0.39045580000000002</c:v>
                </c:pt>
                <c:pt idx="1387">
                  <c:v>0.39663145</c:v>
                </c:pt>
                <c:pt idx="1388">
                  <c:v>0.38862045000000001</c:v>
                </c:pt>
                <c:pt idx="1389">
                  <c:v>0.38976332000000002</c:v>
                </c:pt>
                <c:pt idx="1390">
                  <c:v>0.38533029000000002</c:v>
                </c:pt>
                <c:pt idx="1391">
                  <c:v>0.36111077000000003</c:v>
                </c:pt>
                <c:pt idx="1392">
                  <c:v>0.32139262000000002</c:v>
                </c:pt>
                <c:pt idx="1393">
                  <c:v>0.31103260999999999</c:v>
                </c:pt>
                <c:pt idx="1394">
                  <c:v>0.34273535999999999</c:v>
                </c:pt>
                <c:pt idx="1395">
                  <c:v>0.37951234</c:v>
                </c:pt>
                <c:pt idx="1396">
                  <c:v>0.38393115</c:v>
                </c:pt>
                <c:pt idx="1397">
                  <c:v>0.38176863</c:v>
                </c:pt>
                <c:pt idx="1398">
                  <c:v>0.37913392000000001</c:v>
                </c:pt>
                <c:pt idx="1399">
                  <c:v>0.37633888999999998</c:v>
                </c:pt>
                <c:pt idx="1400">
                  <c:v>0.36747837</c:v>
                </c:pt>
                <c:pt idx="1401">
                  <c:v>0.37454169999999998</c:v>
                </c:pt>
                <c:pt idx="1402">
                  <c:v>0.38475013000000002</c:v>
                </c:pt>
                <c:pt idx="1403">
                  <c:v>0.38170537999999998</c:v>
                </c:pt>
                <c:pt idx="1404">
                  <c:v>0.37727565000000002</c:v>
                </c:pt>
                <c:pt idx="1405">
                  <c:v>0.38193002999999998</c:v>
                </c:pt>
                <c:pt idx="1406">
                  <c:v>0.38085585999999999</c:v>
                </c:pt>
                <c:pt idx="1407">
                  <c:v>0.37956794999999999</c:v>
                </c:pt>
                <c:pt idx="1408">
                  <c:v>0.38824748999999997</c:v>
                </c:pt>
                <c:pt idx="1409">
                  <c:v>0.38173592000000001</c:v>
                </c:pt>
                <c:pt idx="1410">
                  <c:v>0.38339461000000002</c:v>
                </c:pt>
                <c:pt idx="1411">
                  <c:v>0.38124735999999998</c:v>
                </c:pt>
                <c:pt idx="1412">
                  <c:v>0.38147418999999999</c:v>
                </c:pt>
                <c:pt idx="1413">
                  <c:v>0.37888309999999997</c:v>
                </c:pt>
                <c:pt idx="1414">
                  <c:v>0.37854285999999998</c:v>
                </c:pt>
                <c:pt idx="1415">
                  <c:v>0.37428215999999997</c:v>
                </c:pt>
                <c:pt idx="1416">
                  <c:v>0.37837056000000002</c:v>
                </c:pt>
                <c:pt idx="1417">
                  <c:v>0.38087548999999998</c:v>
                </c:pt>
                <c:pt idx="1418">
                  <c:v>0.38360399000000001</c:v>
                </c:pt>
                <c:pt idx="1419">
                  <c:v>0.38232480000000002</c:v>
                </c:pt>
                <c:pt idx="1420">
                  <c:v>0.37800305000000001</c:v>
                </c:pt>
                <c:pt idx="1421">
                  <c:v>0.35590238000000002</c:v>
                </c:pt>
                <c:pt idx="1422">
                  <c:v>0.34933523</c:v>
                </c:pt>
                <c:pt idx="1423">
                  <c:v>0.36448485000000003</c:v>
                </c:pt>
                <c:pt idx="1424">
                  <c:v>0.37253294999999997</c:v>
                </c:pt>
                <c:pt idx="1425">
                  <c:v>0.37358204</c:v>
                </c:pt>
                <c:pt idx="1426">
                  <c:v>0.36646198000000002</c:v>
                </c:pt>
                <c:pt idx="1427">
                  <c:v>0.33528487000000001</c:v>
                </c:pt>
                <c:pt idx="1428">
                  <c:v>0.36680439999999997</c:v>
                </c:pt>
                <c:pt idx="1429">
                  <c:v>0.37110326999999999</c:v>
                </c:pt>
                <c:pt idx="1430">
                  <c:v>0.37213490999999999</c:v>
                </c:pt>
                <c:pt idx="1431">
                  <c:v>0.36985898</c:v>
                </c:pt>
                <c:pt idx="1432">
                  <c:v>0.36096572999999998</c:v>
                </c:pt>
                <c:pt idx="1433">
                  <c:v>0.35590455999999998</c:v>
                </c:pt>
                <c:pt idx="1434">
                  <c:v>0.35744006</c:v>
                </c:pt>
                <c:pt idx="1435">
                  <c:v>0.35640293000000001</c:v>
                </c:pt>
                <c:pt idx="1436">
                  <c:v>0.35342796999999998</c:v>
                </c:pt>
                <c:pt idx="1437">
                  <c:v>0.34141037000000002</c:v>
                </c:pt>
                <c:pt idx="1438">
                  <c:v>0.3309762</c:v>
                </c:pt>
                <c:pt idx="1439">
                  <c:v>0.34785757</c:v>
                </c:pt>
                <c:pt idx="1440">
                  <c:v>0.35691878999999999</c:v>
                </c:pt>
                <c:pt idx="1441">
                  <c:v>0.36543143</c:v>
                </c:pt>
                <c:pt idx="1442">
                  <c:v>0.36351756000000002</c:v>
                </c:pt>
                <c:pt idx="1443">
                  <c:v>0.36202463000000001</c:v>
                </c:pt>
                <c:pt idx="1444">
                  <c:v>0.33723147999999997</c:v>
                </c:pt>
                <c:pt idx="1445">
                  <c:v>0.31427147</c:v>
                </c:pt>
                <c:pt idx="1446">
                  <c:v>0.35008006000000003</c:v>
                </c:pt>
                <c:pt idx="1447">
                  <c:v>0.34983033000000002</c:v>
                </c:pt>
                <c:pt idx="1448">
                  <c:v>0.34942793</c:v>
                </c:pt>
                <c:pt idx="1449">
                  <c:v>0.35368861000000001</c:v>
                </c:pt>
                <c:pt idx="1450">
                  <c:v>0.33492499999999997</c:v>
                </c:pt>
                <c:pt idx="1451">
                  <c:v>0.31647871999999999</c:v>
                </c:pt>
                <c:pt idx="1452">
                  <c:v>0.33770368000000001</c:v>
                </c:pt>
                <c:pt idx="1453">
                  <c:v>0.32416038000000003</c:v>
                </c:pt>
                <c:pt idx="1454">
                  <c:v>0.32549412999999999</c:v>
                </c:pt>
                <c:pt idx="1455">
                  <c:v>0.31804471000000001</c:v>
                </c:pt>
                <c:pt idx="1456">
                  <c:v>0.30907184999999998</c:v>
                </c:pt>
                <c:pt idx="1457">
                  <c:v>0.31943403999999997</c:v>
                </c:pt>
                <c:pt idx="1458">
                  <c:v>0.33664587000000001</c:v>
                </c:pt>
                <c:pt idx="1459">
                  <c:v>0.31279599000000002</c:v>
                </c:pt>
                <c:pt idx="1460">
                  <c:v>0.30485042000000001</c:v>
                </c:pt>
                <c:pt idx="1461">
                  <c:v>0.30657127000000001</c:v>
                </c:pt>
                <c:pt idx="1462">
                  <c:v>0.30224405999999998</c:v>
                </c:pt>
                <c:pt idx="1463">
                  <c:v>0.30500419000000001</c:v>
                </c:pt>
                <c:pt idx="1464">
                  <c:v>0.30298997</c:v>
                </c:pt>
                <c:pt idx="1465">
                  <c:v>0.30659198999999998</c:v>
                </c:pt>
                <c:pt idx="1466">
                  <c:v>0.31808178999999998</c:v>
                </c:pt>
                <c:pt idx="1467">
                  <c:v>0.30935973999999999</c:v>
                </c:pt>
                <c:pt idx="1468">
                  <c:v>0.30193762000000002</c:v>
                </c:pt>
                <c:pt idx="1469">
                  <c:v>0.30684171999999998</c:v>
                </c:pt>
                <c:pt idx="1470">
                  <c:v>0.30666286999999998</c:v>
                </c:pt>
                <c:pt idx="1471">
                  <c:v>0.30247415999999999</c:v>
                </c:pt>
                <c:pt idx="1472">
                  <c:v>0.30194852</c:v>
                </c:pt>
                <c:pt idx="1473">
                  <c:v>0.30428553000000003</c:v>
                </c:pt>
                <c:pt idx="1474">
                  <c:v>0.30417102000000001</c:v>
                </c:pt>
                <c:pt idx="1475">
                  <c:v>0.34227952</c:v>
                </c:pt>
                <c:pt idx="1476">
                  <c:v>0.30701621000000001</c:v>
                </c:pt>
                <c:pt idx="1477">
                  <c:v>0.30556362999999997</c:v>
                </c:pt>
                <c:pt idx="1478">
                  <c:v>0.31919085000000003</c:v>
                </c:pt>
                <c:pt idx="1479">
                  <c:v>0.34401672999999999</c:v>
                </c:pt>
                <c:pt idx="1480">
                  <c:v>0.31136195</c:v>
                </c:pt>
                <c:pt idx="1481">
                  <c:v>0.30378388000000001</c:v>
                </c:pt>
                <c:pt idx="1482">
                  <c:v>0.30856256999999998</c:v>
                </c:pt>
                <c:pt idx="1483">
                  <c:v>0.30595075999999999</c:v>
                </c:pt>
                <c:pt idx="1484">
                  <c:v>0.30320916999999997</c:v>
                </c:pt>
                <c:pt idx="1485">
                  <c:v>0.31373275</c:v>
                </c:pt>
                <c:pt idx="1486">
                  <c:v>0.33534048999999999</c:v>
                </c:pt>
                <c:pt idx="1487">
                  <c:v>0.33442226000000003</c:v>
                </c:pt>
                <c:pt idx="1488">
                  <c:v>0.32050166000000002</c:v>
                </c:pt>
                <c:pt idx="1489">
                  <c:v>0.30511651000000001</c:v>
                </c:pt>
                <c:pt idx="1490">
                  <c:v>0.30106192999999998</c:v>
                </c:pt>
                <c:pt idx="1491">
                  <c:v>0.30140761999999999</c:v>
                </c:pt>
                <c:pt idx="1492">
                  <c:v>0.30649712000000001</c:v>
                </c:pt>
                <c:pt idx="1493">
                  <c:v>0.31287669000000001</c:v>
                </c:pt>
                <c:pt idx="1494">
                  <c:v>0.30591585999999998</c:v>
                </c:pt>
                <c:pt idx="1495">
                  <c:v>0.30281439999999998</c:v>
                </c:pt>
                <c:pt idx="1496">
                  <c:v>0.30284166000000001</c:v>
                </c:pt>
                <c:pt idx="1497">
                  <c:v>0.30418192999999999</c:v>
                </c:pt>
                <c:pt idx="1498">
                  <c:v>0.29964751000000001</c:v>
                </c:pt>
                <c:pt idx="1499">
                  <c:v>0.30247415999999999</c:v>
                </c:pt>
                <c:pt idx="1500">
                  <c:v>0.3117818</c:v>
                </c:pt>
                <c:pt idx="1501">
                  <c:v>0.30816998000000001</c:v>
                </c:pt>
                <c:pt idx="1502">
                  <c:v>0.30224077999999999</c:v>
                </c:pt>
                <c:pt idx="1503">
                  <c:v>0.30311975000000002</c:v>
                </c:pt>
                <c:pt idx="1504">
                  <c:v>0.30293218</c:v>
                </c:pt>
                <c:pt idx="1505">
                  <c:v>0.3024578</c:v>
                </c:pt>
                <c:pt idx="1506">
                  <c:v>0.30308485000000002</c:v>
                </c:pt>
                <c:pt idx="1507">
                  <c:v>0.30269117000000001</c:v>
                </c:pt>
                <c:pt idx="1508">
                  <c:v>0.30285583999999999</c:v>
                </c:pt>
                <c:pt idx="1509">
                  <c:v>0.30405759999999998</c:v>
                </c:pt>
                <c:pt idx="1510">
                  <c:v>0.30346216999999998</c:v>
                </c:pt>
                <c:pt idx="1511">
                  <c:v>0.30558107000000001</c:v>
                </c:pt>
                <c:pt idx="1512">
                  <c:v>0.30240545000000002</c:v>
                </c:pt>
                <c:pt idx="1513">
                  <c:v>0.29970966999999998</c:v>
                </c:pt>
                <c:pt idx="1514">
                  <c:v>0.30384386000000002</c:v>
                </c:pt>
                <c:pt idx="1515">
                  <c:v>0.30419611000000002</c:v>
                </c:pt>
                <c:pt idx="1516">
                  <c:v>0.30595729999999999</c:v>
                </c:pt>
                <c:pt idx="1517">
                  <c:v>0.31093555</c:v>
                </c:pt>
                <c:pt idx="1518">
                  <c:v>0.30609689000000001</c:v>
                </c:pt>
                <c:pt idx="1519">
                  <c:v>0.30857675000000001</c:v>
                </c:pt>
                <c:pt idx="1520">
                  <c:v>0.30501508999999999</c:v>
                </c:pt>
                <c:pt idx="1521">
                  <c:v>0.30396381</c:v>
                </c:pt>
                <c:pt idx="1522">
                  <c:v>0.30231276000000001</c:v>
                </c:pt>
                <c:pt idx="1523">
                  <c:v>0.30495401999999999</c:v>
                </c:pt>
                <c:pt idx="1524">
                  <c:v>0.30584170999999999</c:v>
                </c:pt>
                <c:pt idx="1525">
                  <c:v>0.30359630999999998</c:v>
                </c:pt>
                <c:pt idx="1526">
                  <c:v>0.30616886999999998</c:v>
                </c:pt>
                <c:pt idx="1527">
                  <c:v>0.31835769000000003</c:v>
                </c:pt>
                <c:pt idx="1528">
                  <c:v>0.32275469000000001</c:v>
                </c:pt>
                <c:pt idx="1529">
                  <c:v>0.33987381999999999</c:v>
                </c:pt>
                <c:pt idx="1530">
                  <c:v>0.35989701000000002</c:v>
                </c:pt>
                <c:pt idx="1531">
                  <c:v>0.32434576999999998</c:v>
                </c:pt>
                <c:pt idx="1532">
                  <c:v>0.35485111000000003</c:v>
                </c:pt>
                <c:pt idx="1533">
                  <c:v>0.35851205000000003</c:v>
                </c:pt>
                <c:pt idx="1534">
                  <c:v>0.33824567</c:v>
                </c:pt>
                <c:pt idx="1535">
                  <c:v>0.34141800999999999</c:v>
                </c:pt>
                <c:pt idx="1536">
                  <c:v>0.31874701</c:v>
                </c:pt>
                <c:pt idx="1537">
                  <c:v>0.34454344999999997</c:v>
                </c:pt>
                <c:pt idx="1538">
                  <c:v>0.38261160999999999</c:v>
                </c:pt>
                <c:pt idx="1539">
                  <c:v>0.39165865</c:v>
                </c:pt>
                <c:pt idx="1540">
                  <c:v>0.38620489000000002</c:v>
                </c:pt>
                <c:pt idx="1541">
                  <c:v>0.38173046999999999</c:v>
                </c:pt>
                <c:pt idx="1542">
                  <c:v>0.38904902000000002</c:v>
                </c:pt>
                <c:pt idx="1543">
                  <c:v>0.38446659</c:v>
                </c:pt>
                <c:pt idx="1544">
                  <c:v>0.38533901999999998</c:v>
                </c:pt>
                <c:pt idx="1545">
                  <c:v>0.36838459000000001</c:v>
                </c:pt>
                <c:pt idx="1546">
                  <c:v>0.36903455000000002</c:v>
                </c:pt>
                <c:pt idx="1547">
                  <c:v>0.38155488999999998</c:v>
                </c:pt>
                <c:pt idx="1548">
                  <c:v>0.38466507</c:v>
                </c:pt>
                <c:pt idx="1549">
                  <c:v>0.37350243</c:v>
                </c:pt>
                <c:pt idx="1550">
                  <c:v>0.33220523000000002</c:v>
                </c:pt>
                <c:pt idx="1551">
                  <c:v>0.36762777000000002</c:v>
                </c:pt>
                <c:pt idx="1552">
                  <c:v>0.36441179000000001</c:v>
                </c:pt>
                <c:pt idx="1553">
                  <c:v>0.37122977000000001</c:v>
                </c:pt>
                <c:pt idx="1554">
                  <c:v>0.37178485</c:v>
                </c:pt>
                <c:pt idx="1555">
                  <c:v>0.36952201000000001</c:v>
                </c:pt>
                <c:pt idx="1556">
                  <c:v>0.36216093999999999</c:v>
                </c:pt>
                <c:pt idx="1557">
                  <c:v>0.33634488000000001</c:v>
                </c:pt>
                <c:pt idx="1558">
                  <c:v>0.33750520000000001</c:v>
                </c:pt>
                <c:pt idx="1559">
                  <c:v>0.32451698000000001</c:v>
                </c:pt>
                <c:pt idx="1560">
                  <c:v>0.33699811000000002</c:v>
                </c:pt>
                <c:pt idx="1561">
                  <c:v>0.31102933999999999</c:v>
                </c:pt>
                <c:pt idx="1562">
                  <c:v>0.30906748000000001</c:v>
                </c:pt>
                <c:pt idx="1563">
                  <c:v>0.30826485999999997</c:v>
                </c:pt>
                <c:pt idx="1564">
                  <c:v>0.30759309000000001</c:v>
                </c:pt>
                <c:pt idx="1565">
                  <c:v>0.32229013000000001</c:v>
                </c:pt>
                <c:pt idx="1566">
                  <c:v>0.33348768000000001</c:v>
                </c:pt>
                <c:pt idx="1567">
                  <c:v>0.30699767</c:v>
                </c:pt>
                <c:pt idx="1568">
                  <c:v>0.31072944000000002</c:v>
                </c:pt>
                <c:pt idx="1569">
                  <c:v>0.30602601000000001</c:v>
                </c:pt>
                <c:pt idx="1570">
                  <c:v>0.31707414</c:v>
                </c:pt>
                <c:pt idx="1571">
                  <c:v>0.32728477</c:v>
                </c:pt>
                <c:pt idx="1572">
                  <c:v>0.36662556000000002</c:v>
                </c:pt>
                <c:pt idx="1573">
                  <c:v>0.36716320000000002</c:v>
                </c:pt>
                <c:pt idx="1574">
                  <c:v>0.36885897000000001</c:v>
                </c:pt>
                <c:pt idx="1575">
                  <c:v>0.36176617</c:v>
                </c:pt>
                <c:pt idx="1576">
                  <c:v>0.36450121000000002</c:v>
                </c:pt>
                <c:pt idx="1577">
                  <c:v>0.33121393999999998</c:v>
                </c:pt>
                <c:pt idx="1578">
                  <c:v>0.30909801999999997</c:v>
                </c:pt>
                <c:pt idx="1579">
                  <c:v>0.31664775000000001</c:v>
                </c:pt>
                <c:pt idx="1580">
                  <c:v>0.31712975999999998</c:v>
                </c:pt>
                <c:pt idx="1581">
                  <c:v>0.30999225000000002</c:v>
                </c:pt>
                <c:pt idx="1582">
                  <c:v>0.31192902</c:v>
                </c:pt>
                <c:pt idx="1583">
                  <c:v>0.30915582000000003</c:v>
                </c:pt>
                <c:pt idx="1584">
                  <c:v>0.31056587000000002</c:v>
                </c:pt>
                <c:pt idx="1585">
                  <c:v>0.34977689000000001</c:v>
                </c:pt>
                <c:pt idx="1586">
                  <c:v>0.33336990999999999</c:v>
                </c:pt>
                <c:pt idx="1587">
                  <c:v>0.32789874000000002</c:v>
                </c:pt>
                <c:pt idx="1588">
                  <c:v>0.3189324</c:v>
                </c:pt>
                <c:pt idx="1589">
                  <c:v>0.31634784999999999</c:v>
                </c:pt>
                <c:pt idx="1590">
                  <c:v>0.33641140000000003</c:v>
                </c:pt>
                <c:pt idx="1591">
                  <c:v>0.37778713000000003</c:v>
                </c:pt>
                <c:pt idx="1592">
                  <c:v>0.38092347999999998</c:v>
                </c:pt>
                <c:pt idx="1593">
                  <c:v>0.38608603000000002</c:v>
                </c:pt>
                <c:pt idx="1594">
                  <c:v>0.39050268999999999</c:v>
                </c:pt>
                <c:pt idx="1595">
                  <c:v>0.38970661000000001</c:v>
                </c:pt>
                <c:pt idx="1596">
                  <c:v>0.38790501999999999</c:v>
                </c:pt>
                <c:pt idx="1597">
                  <c:v>0.34007338999999998</c:v>
                </c:pt>
                <c:pt idx="1598">
                  <c:v>0.38368468999999999</c:v>
                </c:pt>
                <c:pt idx="1599">
                  <c:v>0.38940998999999998</c:v>
                </c:pt>
                <c:pt idx="1600">
                  <c:v>0.38549387000000002</c:v>
                </c:pt>
                <c:pt idx="1601">
                  <c:v>0.37424726000000003</c:v>
                </c:pt>
                <c:pt idx="1602">
                  <c:v>0.37363547000000003</c:v>
                </c:pt>
                <c:pt idx="1603">
                  <c:v>0.33037969</c:v>
                </c:pt>
                <c:pt idx="1604">
                  <c:v>0.35096448000000002</c:v>
                </c:pt>
                <c:pt idx="1605">
                  <c:v>0.34407779999999999</c:v>
                </c:pt>
                <c:pt idx="1606">
                  <c:v>0.34389786</c:v>
                </c:pt>
                <c:pt idx="1607">
                  <c:v>0.34161429999999998</c:v>
                </c:pt>
                <c:pt idx="1608">
                  <c:v>0.34458161999999998</c:v>
                </c:pt>
                <c:pt idx="1609">
                  <c:v>0.31330089999999999</c:v>
                </c:pt>
                <c:pt idx="1610">
                  <c:v>0.31058004</c:v>
                </c:pt>
                <c:pt idx="1611">
                  <c:v>0.31168364999999998</c:v>
                </c:pt>
                <c:pt idx="1612">
                  <c:v>0.31345903000000003</c:v>
                </c:pt>
                <c:pt idx="1613">
                  <c:v>0.31679715000000003</c:v>
                </c:pt>
                <c:pt idx="1614">
                  <c:v>0.35913582999999999</c:v>
                </c:pt>
                <c:pt idx="1615">
                  <c:v>0.37528217000000003</c:v>
                </c:pt>
                <c:pt idx="1616">
                  <c:v>0.36851982</c:v>
                </c:pt>
                <c:pt idx="1617">
                  <c:v>0.32684746999999997</c:v>
                </c:pt>
                <c:pt idx="1618">
                  <c:v>0.31929445000000001</c:v>
                </c:pt>
                <c:pt idx="1619">
                  <c:v>0.34289785</c:v>
                </c:pt>
                <c:pt idx="1620">
                  <c:v>0.37817535000000002</c:v>
                </c:pt>
                <c:pt idx="1621">
                  <c:v>0.38434226999999999</c:v>
                </c:pt>
                <c:pt idx="1622">
                  <c:v>0.38473267999999999</c:v>
                </c:pt>
                <c:pt idx="1623">
                  <c:v>0.38835436000000001</c:v>
                </c:pt>
                <c:pt idx="1624">
                  <c:v>0.38409799999999999</c:v>
                </c:pt>
                <c:pt idx="1625">
                  <c:v>0.37353733</c:v>
                </c:pt>
                <c:pt idx="1626">
                  <c:v>0.32333376000000003</c:v>
                </c:pt>
                <c:pt idx="1627">
                  <c:v>0.33427394999999999</c:v>
                </c:pt>
                <c:pt idx="1628">
                  <c:v>0.33378213000000001</c:v>
                </c:pt>
                <c:pt idx="1629">
                  <c:v>0.34823489000000002</c:v>
                </c:pt>
                <c:pt idx="1630">
                  <c:v>0.36483054999999998</c:v>
                </c:pt>
                <c:pt idx="1631">
                  <c:v>0.32961741</c:v>
                </c:pt>
                <c:pt idx="1632">
                  <c:v>0.35027744999999999</c:v>
                </c:pt>
                <c:pt idx="1633">
                  <c:v>0.33237752999999998</c:v>
                </c:pt>
                <c:pt idx="1634">
                  <c:v>0.33267306000000002</c:v>
                </c:pt>
                <c:pt idx="1635">
                  <c:v>0.34538533999999999</c:v>
                </c:pt>
                <c:pt idx="1636">
                  <c:v>0.39368048999999999</c:v>
                </c:pt>
                <c:pt idx="1637">
                  <c:v>0.39942977000000002</c:v>
                </c:pt>
                <c:pt idx="1638">
                  <c:v>0.40363264999999998</c:v>
                </c:pt>
                <c:pt idx="1639">
                  <c:v>0.40995989999999999</c:v>
                </c:pt>
                <c:pt idx="1640">
                  <c:v>0.41050626000000001</c:v>
                </c:pt>
                <c:pt idx="1641">
                  <c:v>0.41550958999999998</c:v>
                </c:pt>
                <c:pt idx="1642">
                  <c:v>0.42055004000000001</c:v>
                </c:pt>
                <c:pt idx="1643">
                  <c:v>0.41624787000000002</c:v>
                </c:pt>
                <c:pt idx="1644">
                  <c:v>0.42186412000000001</c:v>
                </c:pt>
                <c:pt idx="1645">
                  <c:v>0.42111166</c:v>
                </c:pt>
                <c:pt idx="1646">
                  <c:v>0.42012037000000002</c:v>
                </c:pt>
                <c:pt idx="1647">
                  <c:v>0.42628511000000002</c:v>
                </c:pt>
                <c:pt idx="1648">
                  <c:v>0.42216400999999998</c:v>
                </c:pt>
                <c:pt idx="1649">
                  <c:v>0.42262421999999999</c:v>
                </c:pt>
                <c:pt idx="1650">
                  <c:v>0.42508335000000003</c:v>
                </c:pt>
                <c:pt idx="1651">
                  <c:v>0.42049768999999998</c:v>
                </c:pt>
                <c:pt idx="1652">
                  <c:v>0.42319129</c:v>
                </c:pt>
                <c:pt idx="1653">
                  <c:v>0.42127415000000001</c:v>
                </c:pt>
                <c:pt idx="1654">
                  <c:v>0.42269946000000003</c:v>
                </c:pt>
                <c:pt idx="1655">
                  <c:v>0.41783567999999999</c:v>
                </c:pt>
                <c:pt idx="1656">
                  <c:v>0.41614099999999998</c:v>
                </c:pt>
                <c:pt idx="1657">
                  <c:v>0.41018891000000002</c:v>
                </c:pt>
                <c:pt idx="1658">
                  <c:v>0.39851262999999998</c:v>
                </c:pt>
                <c:pt idx="1659">
                  <c:v>0.42074306</c:v>
                </c:pt>
                <c:pt idx="1660">
                  <c:v>0.42094699000000002</c:v>
                </c:pt>
                <c:pt idx="1661">
                  <c:v>0.42064600000000002</c:v>
                </c:pt>
                <c:pt idx="1662">
                  <c:v>0.42619569000000002</c:v>
                </c:pt>
                <c:pt idx="1663">
                  <c:v>0.42632872999999999</c:v>
                </c:pt>
                <c:pt idx="1664">
                  <c:v>0.42910848000000001</c:v>
                </c:pt>
                <c:pt idx="1665">
                  <c:v>0.43341607999999998</c:v>
                </c:pt>
                <c:pt idx="1666">
                  <c:v>0.43470617</c:v>
                </c:pt>
                <c:pt idx="1667">
                  <c:v>0.43005944000000002</c:v>
                </c:pt>
                <c:pt idx="1668">
                  <c:v>0.42736582000000001</c:v>
                </c:pt>
                <c:pt idx="1669">
                  <c:v>0.43056544000000002</c:v>
                </c:pt>
                <c:pt idx="1670">
                  <c:v>0.43334518999999999</c:v>
                </c:pt>
                <c:pt idx="1671">
                  <c:v>0.43675309000000001</c:v>
                </c:pt>
                <c:pt idx="1672">
                  <c:v>0.43356002999999999</c:v>
                </c:pt>
                <c:pt idx="1673">
                  <c:v>0.41861868000000002</c:v>
                </c:pt>
                <c:pt idx="1674">
                  <c:v>0.43239970999999999</c:v>
                </c:pt>
                <c:pt idx="1675">
                  <c:v>0.43486101999999999</c:v>
                </c:pt>
                <c:pt idx="1676">
                  <c:v>0.43628742999999998</c:v>
                </c:pt>
                <c:pt idx="1677">
                  <c:v>0.43522199</c:v>
                </c:pt>
                <c:pt idx="1678">
                  <c:v>0.43569200000000002</c:v>
                </c:pt>
                <c:pt idx="1679">
                  <c:v>0.43609767999999999</c:v>
                </c:pt>
                <c:pt idx="1680">
                  <c:v>0.43544991</c:v>
                </c:pt>
                <c:pt idx="1681">
                  <c:v>0.43794176000000001</c:v>
                </c:pt>
                <c:pt idx="1682">
                  <c:v>0.43708460999999998</c:v>
                </c:pt>
                <c:pt idx="1683">
                  <c:v>0.43848156999999999</c:v>
                </c:pt>
                <c:pt idx="1684">
                  <c:v>0.43754262999999999</c:v>
                </c:pt>
                <c:pt idx="1685">
                  <c:v>0.43681196999999999</c:v>
                </c:pt>
                <c:pt idx="1686">
                  <c:v>0.43835397999999998</c:v>
                </c:pt>
                <c:pt idx="1687">
                  <c:v>0.43719584</c:v>
                </c:pt>
                <c:pt idx="1688">
                  <c:v>0.42580309999999999</c:v>
                </c:pt>
                <c:pt idx="1689">
                  <c:v>0.43673890999999998</c:v>
                </c:pt>
                <c:pt idx="1690">
                  <c:v>0.43544336</c:v>
                </c:pt>
                <c:pt idx="1691">
                  <c:v>0.43551751999999999</c:v>
                </c:pt>
                <c:pt idx="1692">
                  <c:v>0.43567892000000003</c:v>
                </c:pt>
                <c:pt idx="1693">
                  <c:v>0.43259599999999998</c:v>
                </c:pt>
                <c:pt idx="1694">
                  <c:v>0.43117396000000002</c:v>
                </c:pt>
                <c:pt idx="1695">
                  <c:v>0.41854669999999999</c:v>
                </c:pt>
                <c:pt idx="1696">
                  <c:v>0.34310068999999999</c:v>
                </c:pt>
                <c:pt idx="1697">
                  <c:v>0.35347705000000001</c:v>
                </c:pt>
                <c:pt idx="1698">
                  <c:v>0.40506342000000001</c:v>
                </c:pt>
                <c:pt idx="1699">
                  <c:v>0.41686947000000002</c:v>
                </c:pt>
                <c:pt idx="1700">
                  <c:v>0.41757612999999999</c:v>
                </c:pt>
                <c:pt idx="1701">
                  <c:v>0.41619771</c:v>
                </c:pt>
                <c:pt idx="1702">
                  <c:v>0.42414877000000001</c:v>
                </c:pt>
                <c:pt idx="1703">
                  <c:v>0.42412914000000002</c:v>
                </c:pt>
                <c:pt idx="1704">
                  <c:v>0.42174415999999998</c:v>
                </c:pt>
                <c:pt idx="1705">
                  <c:v>0.42317711000000002</c:v>
                </c:pt>
                <c:pt idx="1706">
                  <c:v>0.42245845999999998</c:v>
                </c:pt>
                <c:pt idx="1707">
                  <c:v>0.3834186</c:v>
                </c:pt>
                <c:pt idx="1708">
                  <c:v>0.40189108000000001</c:v>
                </c:pt>
                <c:pt idx="1709">
                  <c:v>0.42118035999999998</c:v>
                </c:pt>
                <c:pt idx="1710">
                  <c:v>0.42032321</c:v>
                </c:pt>
                <c:pt idx="1711">
                  <c:v>0.42345737999999999</c:v>
                </c:pt>
                <c:pt idx="1712">
                  <c:v>0.42653701999999999</c:v>
                </c:pt>
                <c:pt idx="1713">
                  <c:v>0.42643015000000001</c:v>
                </c:pt>
                <c:pt idx="1714">
                  <c:v>0.42545739999999999</c:v>
                </c:pt>
                <c:pt idx="1715">
                  <c:v>0.42753921</c:v>
                </c:pt>
                <c:pt idx="1716">
                  <c:v>0.42964501999999999</c:v>
                </c:pt>
                <c:pt idx="1717">
                  <c:v>0.42947162999999999</c:v>
                </c:pt>
                <c:pt idx="1718">
                  <c:v>0.42836474000000002</c:v>
                </c:pt>
                <c:pt idx="1719">
                  <c:v>0.42987512</c:v>
                </c:pt>
                <c:pt idx="1720">
                  <c:v>0.42940074</c:v>
                </c:pt>
                <c:pt idx="1721">
                  <c:v>0.43062651000000002</c:v>
                </c:pt>
                <c:pt idx="1722">
                  <c:v>0.42992749000000002</c:v>
                </c:pt>
                <c:pt idx="1723">
                  <c:v>0.42840291000000003</c:v>
                </c:pt>
                <c:pt idx="1724">
                  <c:v>0.41906470000000001</c:v>
                </c:pt>
                <c:pt idx="1725">
                  <c:v>0.36651540999999999</c:v>
                </c:pt>
                <c:pt idx="1726">
                  <c:v>0.32965339999999999</c:v>
                </c:pt>
                <c:pt idx="1727">
                  <c:v>0.32603503</c:v>
                </c:pt>
                <c:pt idx="1728">
                  <c:v>0.32389211000000001</c:v>
                </c:pt>
                <c:pt idx="1729">
                  <c:v>0.32342100000000001</c:v>
                </c:pt>
                <c:pt idx="1730">
                  <c:v>0.33082135000000001</c:v>
                </c:pt>
                <c:pt idx="1731">
                  <c:v>0.42010837000000001</c:v>
                </c:pt>
                <c:pt idx="1732">
                  <c:v>0.43592101</c:v>
                </c:pt>
                <c:pt idx="1733">
                  <c:v>0.44046854000000002</c:v>
                </c:pt>
                <c:pt idx="1734">
                  <c:v>0.43974658</c:v>
                </c:pt>
                <c:pt idx="1735">
                  <c:v>0.44163103999999997</c:v>
                </c:pt>
                <c:pt idx="1736">
                  <c:v>0.44620143000000001</c:v>
                </c:pt>
                <c:pt idx="1737">
                  <c:v>0.44433880999999997</c:v>
                </c:pt>
                <c:pt idx="1738">
                  <c:v>0.44788411</c:v>
                </c:pt>
                <c:pt idx="1739">
                  <c:v>0.44586555</c:v>
                </c:pt>
                <c:pt idx="1740">
                  <c:v>0.44858859000000001</c:v>
                </c:pt>
                <c:pt idx="1741">
                  <c:v>0.45221351999999998</c:v>
                </c:pt>
                <c:pt idx="1742">
                  <c:v>0.44651004999999999</c:v>
                </c:pt>
                <c:pt idx="1743">
                  <c:v>0.44907278</c:v>
                </c:pt>
                <c:pt idx="1744">
                  <c:v>0.44984815</c:v>
                </c:pt>
                <c:pt idx="1745">
                  <c:v>0.44694298999999998</c:v>
                </c:pt>
                <c:pt idx="1746">
                  <c:v>0.45047737999999998</c:v>
                </c:pt>
                <c:pt idx="1747">
                  <c:v>0.44798553000000002</c:v>
                </c:pt>
                <c:pt idx="1748">
                  <c:v>0.44197999999999998</c:v>
                </c:pt>
                <c:pt idx="1749">
                  <c:v>0.44638899999999998</c:v>
                </c:pt>
                <c:pt idx="1750">
                  <c:v>0.44745335000000003</c:v>
                </c:pt>
                <c:pt idx="1751">
                  <c:v>0.44456236999999998</c:v>
                </c:pt>
                <c:pt idx="1752">
                  <c:v>0.44601604</c:v>
                </c:pt>
                <c:pt idx="1753">
                  <c:v>0.44285243000000002</c:v>
                </c:pt>
                <c:pt idx="1754">
                  <c:v>0.44302909000000001</c:v>
                </c:pt>
                <c:pt idx="1755">
                  <c:v>0.44077388000000001</c:v>
                </c:pt>
                <c:pt idx="1756">
                  <c:v>0.41428384000000001</c:v>
                </c:pt>
                <c:pt idx="1757">
                  <c:v>0.37308476000000002</c:v>
                </c:pt>
                <c:pt idx="1758">
                  <c:v>0.33605589000000002</c:v>
                </c:pt>
                <c:pt idx="1759">
                  <c:v>0.33567311999999999</c:v>
                </c:pt>
                <c:pt idx="1760">
                  <c:v>0.42117273</c:v>
                </c:pt>
                <c:pt idx="1761">
                  <c:v>0.44406400000000001</c:v>
                </c:pt>
                <c:pt idx="1762">
                  <c:v>0.45018947999999998</c:v>
                </c:pt>
                <c:pt idx="1763">
                  <c:v>0.44679140000000001</c:v>
                </c:pt>
                <c:pt idx="1764">
                  <c:v>0.44804769</c:v>
                </c:pt>
                <c:pt idx="1765">
                  <c:v>0.44993975000000003</c:v>
                </c:pt>
                <c:pt idx="1766">
                  <c:v>0.45104446999999998</c:v>
                </c:pt>
                <c:pt idx="1767">
                  <c:v>0.44841082999999998</c:v>
                </c:pt>
                <c:pt idx="1768">
                  <c:v>0.44704221999999999</c:v>
                </c:pt>
                <c:pt idx="1769">
                  <c:v>0.44838248000000003</c:v>
                </c:pt>
                <c:pt idx="1770">
                  <c:v>0.44757876000000002</c:v>
                </c:pt>
                <c:pt idx="1771">
                  <c:v>0.45280566999999999</c:v>
                </c:pt>
                <c:pt idx="1772">
                  <c:v>0.45092452</c:v>
                </c:pt>
                <c:pt idx="1773">
                  <c:v>0.45156573999999999</c:v>
                </c:pt>
                <c:pt idx="1774">
                  <c:v>0.44932469000000003</c:v>
                </c:pt>
                <c:pt idx="1775">
                  <c:v>0.44890047999999999</c:v>
                </c:pt>
                <c:pt idx="1776">
                  <c:v>0.45101612000000002</c:v>
                </c:pt>
                <c:pt idx="1777">
                  <c:v>0.44984268999999999</c:v>
                </c:pt>
                <c:pt idx="1778">
                  <c:v>0.44846535999999998</c:v>
                </c:pt>
                <c:pt idx="1779">
                  <c:v>0.44972709999999999</c:v>
                </c:pt>
                <c:pt idx="1780">
                  <c:v>0.44930397</c:v>
                </c:pt>
                <c:pt idx="1781">
                  <c:v>0.44772816999999998</c:v>
                </c:pt>
                <c:pt idx="1782">
                  <c:v>0.44725815000000002</c:v>
                </c:pt>
                <c:pt idx="1783">
                  <c:v>0.44728976999999998</c:v>
                </c:pt>
                <c:pt idx="1784">
                  <c:v>0.44706184999999998</c:v>
                </c:pt>
                <c:pt idx="1785">
                  <c:v>0.44569323999999999</c:v>
                </c:pt>
                <c:pt idx="1786">
                  <c:v>0.44403783000000002</c:v>
                </c:pt>
                <c:pt idx="1787">
                  <c:v>0.44855042000000001</c:v>
                </c:pt>
                <c:pt idx="1788">
                  <c:v>0.44952971000000003</c:v>
                </c:pt>
                <c:pt idx="1789">
                  <c:v>0.45077946000000002</c:v>
                </c:pt>
                <c:pt idx="1790">
                  <c:v>0.45130619999999999</c:v>
                </c:pt>
                <c:pt idx="1791">
                  <c:v>0.45255593999999999</c:v>
                </c:pt>
                <c:pt idx="1792">
                  <c:v>0.45129965999999999</c:v>
                </c:pt>
                <c:pt idx="1793">
                  <c:v>0.45135855000000003</c:v>
                </c:pt>
                <c:pt idx="1794">
                  <c:v>0.45207828999999999</c:v>
                </c:pt>
                <c:pt idx="1795">
                  <c:v>0.45228439999999998</c:v>
                </c:pt>
                <c:pt idx="1796">
                  <c:v>0.45122114000000002</c:v>
                </c:pt>
                <c:pt idx="1797">
                  <c:v>0.45380459000000001</c:v>
                </c:pt>
                <c:pt idx="1798">
                  <c:v>0.45447309000000002</c:v>
                </c:pt>
                <c:pt idx="1799">
                  <c:v>0.45363120000000001</c:v>
                </c:pt>
                <c:pt idx="1800">
                  <c:v>0.45699656</c:v>
                </c:pt>
                <c:pt idx="1801">
                  <c:v>0.45626918</c:v>
                </c:pt>
                <c:pt idx="1802">
                  <c:v>0.45514157999999999</c:v>
                </c:pt>
                <c:pt idx="1803">
                  <c:v>0.45224078000000001</c:v>
                </c:pt>
                <c:pt idx="1804">
                  <c:v>0.45480788</c:v>
                </c:pt>
                <c:pt idx="1805">
                  <c:v>0.45747856999999997</c:v>
                </c:pt>
                <c:pt idx="1806">
                  <c:v>0.45644257999999999</c:v>
                </c:pt>
                <c:pt idx="1807">
                  <c:v>0.45423317000000002</c:v>
                </c:pt>
                <c:pt idx="1808">
                  <c:v>0.45710780000000001</c:v>
                </c:pt>
                <c:pt idx="1809">
                  <c:v>0.45682971</c:v>
                </c:pt>
                <c:pt idx="1810">
                  <c:v>0.45696058000000001</c:v>
                </c:pt>
                <c:pt idx="1811">
                  <c:v>0.45780355</c:v>
                </c:pt>
                <c:pt idx="1812">
                  <c:v>0.45766833000000001</c:v>
                </c:pt>
                <c:pt idx="1813">
                  <c:v>0.45642513000000001</c:v>
                </c:pt>
                <c:pt idx="1814">
                  <c:v>0.46090609999999999</c:v>
                </c:pt>
                <c:pt idx="1815">
                  <c:v>0.46038483000000002</c:v>
                </c:pt>
                <c:pt idx="1816">
                  <c:v>0.4588679</c:v>
                </c:pt>
                <c:pt idx="1817">
                  <c:v>0.45789297000000001</c:v>
                </c:pt>
                <c:pt idx="1818">
                  <c:v>0.46052987000000001</c:v>
                </c:pt>
                <c:pt idx="1819">
                  <c:v>0.45939572000000001</c:v>
                </c:pt>
                <c:pt idx="1820">
                  <c:v>0.45919724000000001</c:v>
                </c:pt>
                <c:pt idx="1821">
                  <c:v>0.46032376000000003</c:v>
                </c:pt>
                <c:pt idx="1822">
                  <c:v>0.45968579999999998</c:v>
                </c:pt>
                <c:pt idx="1823">
                  <c:v>0.46030849000000001</c:v>
                </c:pt>
                <c:pt idx="1824">
                  <c:v>0.46231728999999999</c:v>
                </c:pt>
                <c:pt idx="1825">
                  <c:v>0.46068363000000001</c:v>
                </c:pt>
                <c:pt idx="1826">
                  <c:v>0.46188762</c:v>
                </c:pt>
                <c:pt idx="1827">
                  <c:v>0.46138815999999999</c:v>
                </c:pt>
                <c:pt idx="1828">
                  <c:v>0.46164224999999998</c:v>
                </c:pt>
                <c:pt idx="1829">
                  <c:v>0.46162698000000002</c:v>
                </c:pt>
                <c:pt idx="1830">
                  <c:v>0.45884608999999998</c:v>
                </c:pt>
                <c:pt idx="1831">
                  <c:v>0.46111111999999999</c:v>
                </c:pt>
                <c:pt idx="1832">
                  <c:v>0.45961818999999998</c:v>
                </c:pt>
                <c:pt idx="1833">
                  <c:v>0.46370444</c:v>
                </c:pt>
                <c:pt idx="1834">
                  <c:v>0.46297596000000002</c:v>
                </c:pt>
                <c:pt idx="1835">
                  <c:v>0.46187344000000002</c:v>
                </c:pt>
                <c:pt idx="1836">
                  <c:v>0.46253757000000001</c:v>
                </c:pt>
                <c:pt idx="1837">
                  <c:v>0.46418535999999999</c:v>
                </c:pt>
                <c:pt idx="1838">
                  <c:v>0.46435112000000001</c:v>
                </c:pt>
                <c:pt idx="1839">
                  <c:v>0.46289527000000003</c:v>
                </c:pt>
                <c:pt idx="1840">
                  <c:v>0.46266079999999998</c:v>
                </c:pt>
                <c:pt idx="1841">
                  <c:v>0.46084067000000001</c:v>
                </c:pt>
                <c:pt idx="1842">
                  <c:v>0.45952767</c:v>
                </c:pt>
                <c:pt idx="1843">
                  <c:v>0.46497490000000002</c:v>
                </c:pt>
                <c:pt idx="1844">
                  <c:v>0.46731297999999999</c:v>
                </c:pt>
                <c:pt idx="1845">
                  <c:v>0.46665758000000002</c:v>
                </c:pt>
                <c:pt idx="1846">
                  <c:v>0.47000331000000001</c:v>
                </c:pt>
                <c:pt idx="1847">
                  <c:v>0.46908835999999998</c:v>
                </c:pt>
                <c:pt idx="1848">
                  <c:v>0.46660195999999998</c:v>
                </c:pt>
                <c:pt idx="1849">
                  <c:v>0.46891715</c:v>
                </c:pt>
                <c:pt idx="1850">
                  <c:v>0.467277</c:v>
                </c:pt>
                <c:pt idx="1851">
                  <c:v>0.45852330000000002</c:v>
                </c:pt>
                <c:pt idx="1852">
                  <c:v>0.41046917999999999</c:v>
                </c:pt>
                <c:pt idx="1853">
                  <c:v>0.46542855999999999</c:v>
                </c:pt>
                <c:pt idx="1854">
                  <c:v>0.47024431999999999</c:v>
                </c:pt>
                <c:pt idx="1855">
                  <c:v>0.47360206999999999</c:v>
                </c:pt>
                <c:pt idx="1856">
                  <c:v>0.47754432000000002</c:v>
                </c:pt>
                <c:pt idx="1857">
                  <c:v>0.47893691999999999</c:v>
                </c:pt>
                <c:pt idx="1858">
                  <c:v>0.47902198000000001</c:v>
                </c:pt>
                <c:pt idx="1859">
                  <c:v>0.47972319000000002</c:v>
                </c:pt>
                <c:pt idx="1860">
                  <c:v>0.48242553999999999</c:v>
                </c:pt>
                <c:pt idx="1861">
                  <c:v>0.48226301999999999</c:v>
                </c:pt>
                <c:pt idx="1862">
                  <c:v>0.48110705999999998</c:v>
                </c:pt>
                <c:pt idx="1863">
                  <c:v>0.47903069999999998</c:v>
                </c:pt>
                <c:pt idx="1864">
                  <c:v>0.47972646000000002</c:v>
                </c:pt>
                <c:pt idx="1865">
                  <c:v>0.47999145999999998</c:v>
                </c:pt>
                <c:pt idx="1866">
                  <c:v>0.47997401000000001</c:v>
                </c:pt>
                <c:pt idx="1867">
                  <c:v>0.47745598</c:v>
                </c:pt>
                <c:pt idx="1868">
                  <c:v>0.47642216999999998</c:v>
                </c:pt>
                <c:pt idx="1869">
                  <c:v>0.47375801000000001</c:v>
                </c:pt>
                <c:pt idx="1870">
                  <c:v>0.47329890000000002</c:v>
                </c:pt>
                <c:pt idx="1871">
                  <c:v>0.47106220999999998</c:v>
                </c:pt>
                <c:pt idx="1872">
                  <c:v>0.47251372000000003</c:v>
                </c:pt>
                <c:pt idx="1873">
                  <c:v>0.47254752999999999</c:v>
                </c:pt>
                <c:pt idx="1874">
                  <c:v>0.47303281000000003</c:v>
                </c:pt>
                <c:pt idx="1875">
                  <c:v>0.47212004000000002</c:v>
                </c:pt>
                <c:pt idx="1876">
                  <c:v>0.47232723999999998</c:v>
                </c:pt>
                <c:pt idx="1877">
                  <c:v>0.47073287000000003</c:v>
                </c:pt>
                <c:pt idx="1878">
                  <c:v>0.47015270999999997</c:v>
                </c:pt>
                <c:pt idx="1879">
                  <c:v>0.46889752000000001</c:v>
                </c:pt>
                <c:pt idx="1880">
                  <c:v>0.47041226000000003</c:v>
                </c:pt>
                <c:pt idx="1881">
                  <c:v>0.46824865999999998</c:v>
                </c:pt>
                <c:pt idx="1882">
                  <c:v>0.46712541000000002</c:v>
                </c:pt>
                <c:pt idx="1883">
                  <c:v>0.46839370000000002</c:v>
                </c:pt>
                <c:pt idx="1884">
                  <c:v>0.46773829</c:v>
                </c:pt>
                <c:pt idx="1885">
                  <c:v>0.46828027999999999</c:v>
                </c:pt>
                <c:pt idx="1886">
                  <c:v>0.47014943999999997</c:v>
                </c:pt>
                <c:pt idx="1887">
                  <c:v>0.46901311000000001</c:v>
                </c:pt>
                <c:pt idx="1888">
                  <c:v>0.47053222</c:v>
                </c:pt>
                <c:pt idx="1889">
                  <c:v>0.46948313000000003</c:v>
                </c:pt>
                <c:pt idx="1890">
                  <c:v>0.47170561999999999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553-4938-9CE7-D6EB7DEC8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87640000"/>
        <c:axId val="987640480"/>
      </c:scatterChart>
      <c:valAx>
        <c:axId val="987640000"/>
        <c:scaling>
          <c:orientation val="minMax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2400" b="1">
                    <a:solidFill>
                      <a:sysClr val="windowText" lastClr="000000"/>
                    </a:solidFill>
                  </a:rPr>
                  <a:t>Experiment</a:t>
                </a:r>
                <a:r>
                  <a:rPr lang="en-GB" sz="2400" b="1" baseline="0">
                    <a:solidFill>
                      <a:sysClr val="windowText" lastClr="000000"/>
                    </a:solidFill>
                  </a:rPr>
                  <a:t> duration  /  min</a:t>
                </a:r>
                <a:endParaRPr lang="en-GB" sz="2400" b="1">
                  <a:solidFill>
                    <a:sysClr val="windowText" lastClr="000000"/>
                  </a:solidFill>
                </a:endParaRPr>
              </a:p>
            </c:rich>
          </c:tx>
          <c:layout>
            <c:manualLayout>
              <c:xMode val="edge"/>
              <c:yMode val="edge"/>
              <c:x val="0.37650390225971081"/>
              <c:y val="0.9502047043557011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7640480"/>
        <c:crosses val="autoZero"/>
        <c:crossBetween val="midCat"/>
      </c:valAx>
      <c:valAx>
        <c:axId val="98764048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2400" b="1">
                    <a:solidFill>
                      <a:sysClr val="windowText" lastClr="000000"/>
                    </a:solidFill>
                  </a:rPr>
                  <a:t>Electrode potential  </a:t>
                </a:r>
                <a:r>
                  <a:rPr lang="en-GB" sz="2400" b="1" baseline="0">
                    <a:solidFill>
                      <a:sysClr val="windowText" lastClr="000000"/>
                    </a:solidFill>
                  </a:rPr>
                  <a:t>/  V (RHE)</a:t>
                </a:r>
                <a:endParaRPr lang="en-GB" sz="2400" b="1" baseline="30000">
                  <a:solidFill>
                    <a:sysClr val="windowText" lastClr="000000"/>
                  </a:solidFill>
                </a:endParaRPr>
              </a:p>
            </c:rich>
          </c:tx>
          <c:layout>
            <c:manualLayout>
              <c:xMode val="edge"/>
              <c:yMode val="edge"/>
              <c:x val="3.8186639890660411E-4"/>
              <c:y val="0.1496887107507947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7640000"/>
        <c:crosses val="autoZero"/>
        <c:crossBetween val="midCat"/>
      </c:valAx>
      <c:spPr>
        <a:noFill/>
        <a:ln w="25400"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27127463540227909"/>
          <c:y val="0.32928255185597477"/>
          <c:w val="0.37831855270255876"/>
          <c:h val="0.197691565015542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ysClr val="windowText" lastClr="000000"/>
              </a:solidFill>
              <a:latin typeface="Arial Nova" panose="020B05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97D56-849D-49BF-AA42-8FFC629F41AE}" type="datetimeFigureOut">
              <a:rPr lang="en-GB" smtClean="0"/>
              <a:t>16/06/2025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82B914-A098-4C32-9BE2-6F96F16A0A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4048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7663E2-27CE-4C79-91D3-7F5C4262D57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353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32791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22ED58-A1E2-4C20-BFE5-C4044421FAC9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5030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7663E2-27CE-4C79-91D3-7F5C4262D57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6871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22ED58-A1E2-4C20-BFE5-C4044421FAC9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9690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6D79B-26BC-415D-C91F-F76DC83B35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B152D2-6194-920E-824A-A1D8AC2B97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5C3EDA-1D9B-ACFC-6ADA-080E50923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D632D-8082-4AA1-B7FE-379658E59201}" type="datetimeFigureOut">
              <a:rPr lang="en-GB" smtClean="0"/>
              <a:t>16/06/2025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113D9-50F9-1CC9-C5D4-606DCDBEC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8965E-818E-248B-B32F-CE45765BD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50A5A-07BF-4A3E-9C87-7510AC3BD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7153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93148-0BA7-9D1A-79ED-BC4F41B83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0C845-90CB-45D0-165C-7A2787936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025CE7-3833-3C96-494A-1AD7C7682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D632D-8082-4AA1-B7FE-379658E59201}" type="datetimeFigureOut">
              <a:rPr lang="en-GB" smtClean="0"/>
              <a:t>16/06/2025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047F2-4683-BC6D-3F2B-5660E6B71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781574-2528-1ABD-5AFB-8AC0EADE1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50A5A-07BF-4A3E-9C87-7510AC3BD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5504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ABE85-7FDD-9398-8DD7-98962AC2A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32EA3-E5EE-E192-74BE-7867964AD4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464E3E-4023-C28A-878F-322DFF719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D632D-8082-4AA1-B7FE-379658E59201}" type="datetimeFigureOut">
              <a:rPr lang="en-GB" smtClean="0"/>
              <a:t>16/06/2025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97D21-6E2A-F370-5BE9-A3CB9525E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C5B8D3-36E8-3A48-5513-94B54E128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50A5A-07BF-4A3E-9C87-7510AC3BD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417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EC96C-1200-500F-8DC6-452AAC66A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6E871-A2D5-19A1-F1EF-95EC850756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D3F690-8C54-12ED-63BC-E17A8B55C2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E2DA9D-EEF3-13E4-A8D2-5BAB47F4B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D632D-8082-4AA1-B7FE-379658E59201}" type="datetimeFigureOut">
              <a:rPr lang="en-GB" smtClean="0"/>
              <a:t>16/06/2025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AE7012-8412-E9C6-18E5-8AEC0229B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6BE63-FBC6-7567-045C-AB143F142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50A5A-07BF-4A3E-9C87-7510AC3BD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8664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D321E-9EF4-3A9F-97AC-85DE35AFB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C7B524-4EEB-612A-EF7F-86E72A2E6B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317DCF-EECF-313D-70E6-634FC5BCEB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2F402B-9D43-7DB2-B18A-C42D7775A0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68C516-B9BE-BF28-91E6-59D70940A4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0C4BDE-E9A7-B7F4-86DE-7BFE0D5CB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D632D-8082-4AA1-B7FE-379658E59201}" type="datetimeFigureOut">
              <a:rPr lang="en-GB" smtClean="0"/>
              <a:t>16/06/2025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745310-303C-10B7-113D-5C473E2CB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C23723-E02A-6E08-D74A-72640CEFC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50A5A-07BF-4A3E-9C87-7510AC3BD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1921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69D7D-DE2A-7855-DBA8-363CA94EE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91D934-601C-939C-D8B0-C15DB449D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D632D-8082-4AA1-B7FE-379658E59201}" type="datetimeFigureOut">
              <a:rPr lang="en-GB" smtClean="0"/>
              <a:t>16/06/2025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DA13A7-F1ED-2EDA-9B36-C0FD21123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6D15D6-82EE-E77F-F53F-A775B0B5A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50A5A-07BF-4A3E-9C87-7510AC3BD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520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D3D63B-E34A-1C7E-DC01-9A59E0DA0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D632D-8082-4AA1-B7FE-379658E59201}" type="datetimeFigureOut">
              <a:rPr lang="en-GB" smtClean="0"/>
              <a:t>16/06/2025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764279-DA0C-E658-9C96-3EF159A78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732A90-269F-A3C5-0262-C725A87FF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50A5A-07BF-4A3E-9C87-7510AC3BD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986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49F32-9E28-083B-6B0A-34135EA23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7F95A-04E4-AFF8-B7E6-917FB2577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7A8B4A-4497-FA6F-A618-36E0056077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B8DABD-9A62-8874-E2AB-BF9955185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D632D-8082-4AA1-B7FE-379658E59201}" type="datetimeFigureOut">
              <a:rPr lang="en-GB" smtClean="0"/>
              <a:t>16/06/2025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B2AAD6-0D5F-C34C-992B-F66357297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47A4F5-2249-E473-507E-0D5578C94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50A5A-07BF-4A3E-9C87-7510AC3BD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6330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5C568-5508-FDCB-53B7-DB1ACAE02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84FD55-32F8-A2D4-F687-1EACDC3EED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812DDF-7FFC-B2E2-1AE7-1D76F5E6C6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590C6F-AE76-6578-AA4B-21AB3B0C5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D632D-8082-4AA1-B7FE-379658E59201}" type="datetimeFigureOut">
              <a:rPr lang="en-GB" smtClean="0"/>
              <a:t>16/06/2025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C2942D-97F4-B168-2E7B-FB8EC0644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2DF7C6-DF1C-41AA-A91B-022FAA2B5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50A5A-07BF-4A3E-9C87-7510AC3BD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9208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638DC-F1BB-D7BD-663B-74E51747D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AFD2F7-434B-FA8F-6824-23C08D8613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0F3103-DA1F-87A1-7291-00C04232C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D632D-8082-4AA1-B7FE-379658E59201}" type="datetimeFigureOut">
              <a:rPr lang="en-GB" smtClean="0"/>
              <a:t>16/06/2025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0E3EF9-A2CD-8A58-6257-0970F8F18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326F3F-E9A6-8F50-440A-00D6EA02D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50A5A-07BF-4A3E-9C87-7510AC3BD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3233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BD1CCA-7B56-E4B9-BF0C-829769F031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133D6C-40A8-5DD1-1882-5042BDF4CC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111F3F-9666-DB78-457A-2F9EAFF3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D632D-8082-4AA1-B7FE-379658E59201}" type="datetimeFigureOut">
              <a:rPr lang="en-GB" smtClean="0"/>
              <a:t>16/06/2025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547E4A-0457-9EBF-89DB-567334DD6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BAD479-50C8-4201-D1D0-8BA6D4A96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50A5A-07BF-4A3E-9C87-7510AC3BD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19319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4">
            <a:extLst>
              <a:ext uri="{FF2B5EF4-FFF2-40B4-BE49-F238E27FC236}">
                <a16:creationId xmlns:a16="http://schemas.microsoft.com/office/drawing/2014/main" id="{0C35C447-372A-2538-9C02-9DA22221296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CFF1AFD2-F993-B30A-2282-C04F1F65AF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2F13F474-91EA-0185-733B-62682BD9F6E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87072C05-B626-BAF9-5316-96EAB02420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AC6EA6C6-1057-DAC8-2609-B6EB51B723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8" name="Freeform 9">
              <a:extLst>
                <a:ext uri="{FF2B5EF4-FFF2-40B4-BE49-F238E27FC236}">
                  <a16:creationId xmlns:a16="http://schemas.microsoft.com/office/drawing/2014/main" id="{4E258757-AB3A-DE10-FDFE-35B9588E9C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74360D36-2B50-3114-9CB9-4BEE96BCCE6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1B032D16-0F2B-1DEC-D92A-ACAF24C07B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13923343-4541-4792-ADC5-E6333E98D3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802863CF-25C1-DECF-F640-C736ECDB95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027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623E9086-C2CE-8088-D447-C484543077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271" y="4383000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2" name="Text Placeholder 17">
            <a:extLst>
              <a:ext uri="{FF2B5EF4-FFF2-40B4-BE49-F238E27FC236}">
                <a16:creationId xmlns:a16="http://schemas.microsoft.com/office/drawing/2014/main" id="{522D6F08-46E5-5EA7-E3A2-67645E5C7D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89336"/>
            <a:ext cx="5579198" cy="740845"/>
          </a:xfrm>
        </p:spPr>
        <p:txBody>
          <a:bodyPr anchor="b"/>
          <a:lstStyle>
            <a:lvl1pPr>
              <a:defRPr sz="2200">
                <a:solidFill>
                  <a:schemeClr val="accent1"/>
                </a:solidFill>
                <a:latin typeface="Imperial Sans Text Medium" panose="020B0603020202020204" pitchFamily="34" charset="0"/>
                <a:ea typeface="Inter Medium" panose="02000503000000020004" pitchFamily="2" charset="0"/>
              </a:defRPr>
            </a:lvl1pPr>
            <a:lvl2pPr>
              <a:defRPr sz="2200">
                <a:solidFill>
                  <a:schemeClr val="accent1"/>
                </a:solidFill>
                <a:latin typeface="+mn-lt"/>
              </a:defRPr>
            </a:lvl2pPr>
            <a:lvl3pPr>
              <a:defRPr sz="22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3pPr>
            <a:lvl4pPr>
              <a:defRPr sz="22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4pPr>
            <a:lvl5pPr>
              <a:defRPr sz="22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5pPr>
            <a:lvl6pPr marL="1714412" indent="0">
              <a:buNone/>
              <a:defRPr>
                <a:latin typeface="+mn-lt"/>
              </a:defRPr>
            </a:lvl6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0179052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AC38-BED1-9031-E2E0-CB195EDFD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11540763" cy="37804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26F26-EA3D-40AC-124C-008BE90D7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800" y="1394619"/>
            <a:ext cx="11540763" cy="48664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C11D5-984D-8680-D542-25A06BDC5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14/08/2024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E529F-F811-2979-BFFA-08BB8BC2F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Late stage review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69BFE-A663-D9A7-8252-C85369469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2B454FF-7060-E11B-6122-C9D16BC0604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DE5AEE-694E-A561-CCF8-4CAF1B8571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21673" y="6393702"/>
            <a:ext cx="1403927" cy="137270"/>
          </a:xfrm>
          <a:prstGeom prst="rect">
            <a:avLst/>
          </a:prstGeom>
          <a:solidFill>
            <a:srgbClr val="FBF7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232180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Khaki">
    <p:bg>
      <p:bgPr>
        <a:solidFill>
          <a:srgbClr val="FBF7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36668-9440-2FC4-1A20-CEA2160E1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156BD-F388-30EA-2720-04061953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6602B-2916-4C35-9D0D-483E37EB8976}" type="datetime1">
              <a:rPr lang="en-GB" smtClean="0"/>
              <a:t>16/06/2025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FDBFEE-0509-16B7-5DAE-5E0DB02D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Edit this text via Insert &gt; Header and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AB126A-2C1E-4241-BBEB-C3AA6FE6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2358139-EACE-E729-C3E3-AD890A6D0F8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7251445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(one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346582"/>
            <a:ext cx="10972800" cy="3484580"/>
          </a:xfrm>
        </p:spPr>
        <p:txBody>
          <a:bodyPr/>
          <a:lstStyle>
            <a:lvl1pPr>
              <a:buClr>
                <a:srgbClr val="002548"/>
              </a:buClr>
              <a:defRPr/>
            </a:lvl1pPr>
            <a:lvl2pPr>
              <a:buClr>
                <a:srgbClr val="002548"/>
              </a:buClr>
              <a:defRPr/>
            </a:lvl2pPr>
            <a:lvl3pPr>
              <a:buClr>
                <a:srgbClr val="002548"/>
              </a:buClr>
              <a:defRPr sz="1600"/>
            </a:lvl3pPr>
            <a:lvl4pPr>
              <a:buClr>
                <a:srgbClr val="002548"/>
              </a:buClr>
              <a:defRPr sz="1600"/>
            </a:lvl4pPr>
            <a:lvl5pPr>
              <a:buClr>
                <a:srgbClr val="002548"/>
              </a:buClr>
              <a:defRPr sz="1600">
                <a:latin typeface="+mn-lt"/>
              </a:defRPr>
            </a:lvl5pPr>
            <a:lvl6pPr marL="3047924" indent="0">
              <a:buNone/>
              <a:defRPr sz="1867" baseline="0">
                <a:latin typeface="+mn-lt"/>
              </a:defRPr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8738568" y="662859"/>
            <a:ext cx="2843833" cy="312291"/>
          </a:xfrm>
        </p:spPr>
        <p:txBody>
          <a:bodyPr/>
          <a:lstStyle>
            <a:lvl1pPr marL="0" indent="0" algn="r">
              <a:buNone/>
              <a:defRPr sz="1333" b="1">
                <a:solidFill>
                  <a:srgbClr val="003E74"/>
                </a:solidFill>
              </a:defRPr>
            </a:lvl1pPr>
            <a:lvl2pPr marL="609585" indent="0">
              <a:buNone/>
              <a:defRPr sz="1600">
                <a:solidFill>
                  <a:srgbClr val="003E74"/>
                </a:solidFill>
              </a:defRPr>
            </a:lvl2pPr>
            <a:lvl3pPr marL="1219170" indent="0">
              <a:buNone/>
              <a:defRPr sz="1600">
                <a:solidFill>
                  <a:srgbClr val="003E74"/>
                </a:solidFill>
              </a:defRPr>
            </a:lvl3pPr>
            <a:lvl4pPr marL="1828754" indent="0">
              <a:buNone/>
              <a:defRPr sz="1600">
                <a:solidFill>
                  <a:srgbClr val="003E74"/>
                </a:solidFill>
              </a:defRPr>
            </a:lvl4pPr>
            <a:lvl5pPr marL="2438339" indent="0">
              <a:buNone/>
              <a:defRPr sz="1600">
                <a:solidFill>
                  <a:srgbClr val="003E74"/>
                </a:solidFill>
              </a:defRPr>
            </a:lvl5pPr>
          </a:lstStyle>
          <a:p>
            <a:pPr lvl="0"/>
            <a:r>
              <a:rPr lang="en-GB"/>
              <a:t>Click to edit presentation title</a:t>
            </a:r>
            <a:endParaRPr lang="en-US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9653256" y="984350"/>
            <a:ext cx="1929145" cy="257175"/>
          </a:xfrm>
        </p:spPr>
        <p:txBody>
          <a:bodyPr/>
          <a:lstStyle>
            <a:lvl1pPr marL="0" indent="0" algn="r">
              <a:buNone/>
              <a:defRPr sz="1333">
                <a:solidFill>
                  <a:srgbClr val="003E74"/>
                </a:solidFill>
              </a:defRPr>
            </a:lvl1pPr>
          </a:lstStyle>
          <a:p>
            <a:pPr lvl="0"/>
            <a:r>
              <a:rPr lang="en-US"/>
              <a:t>Click to add the date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0B2C15-0B2E-E253-F8ED-09ADC17BA7D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15D63B8-C828-48AD-8D05-815F3BD7F4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077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95D257-52C5-73C4-FCDC-F2FF23858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FE792C-3DA2-CEDF-AF33-E32CD38CE1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95D0F7-C82B-7825-716D-AACFEAF5C8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AD632D-8082-4AA1-B7FE-379658E59201}" type="datetimeFigureOut">
              <a:rPr lang="en-GB" smtClean="0"/>
              <a:t>16/06/2025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664123-BCB0-AEB2-06E9-6ADACFCCB8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D283B-24F0-FA03-A8AD-BA092C3EB9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550A5A-07BF-4A3E-9C87-7510AC3BDB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2555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Relationship Id="rId5" Type="http://schemas.microsoft.com/office/2007/relationships/hdphoto" Target="../media/hdphoto5.wdp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7.tiff"/><Relationship Id="rId7" Type="http://schemas.microsoft.com/office/2007/relationships/hdphoto" Target="../media/hdphoto6.wdp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Relationship Id="rId9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5.xml"/><Relationship Id="rId4" Type="http://schemas.microsoft.com/office/2007/relationships/hdphoto" Target="../media/hdphoto7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38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0.png"/><Relationship Id="rId5" Type="http://schemas.openxmlformats.org/officeDocument/2006/relationships/image" Target="../media/image36.png"/><Relationship Id="rId4" Type="http://schemas.openxmlformats.org/officeDocument/2006/relationships/image" Target="../media/image3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38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0.png"/><Relationship Id="rId5" Type="http://schemas.openxmlformats.org/officeDocument/2006/relationships/image" Target="../media/image36.png"/><Relationship Id="rId4" Type="http://schemas.openxmlformats.org/officeDocument/2006/relationships/image" Target="../media/image35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png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8.jpeg"/><Relationship Id="rId7" Type="http://schemas.openxmlformats.org/officeDocument/2006/relationships/image" Target="../media/image62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10" Type="http://schemas.openxmlformats.org/officeDocument/2006/relationships/image" Target="../media/image65.jpeg"/><Relationship Id="rId4" Type="http://schemas.openxmlformats.org/officeDocument/2006/relationships/image" Target="../media/image59.jpeg"/><Relationship Id="rId9" Type="http://schemas.openxmlformats.org/officeDocument/2006/relationships/image" Target="../media/image6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B15BAE-720F-1314-442B-170561ACA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7F7972A5-1D02-CBB0-3A34-C981D37AEC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961" y="1680987"/>
            <a:ext cx="10752077" cy="1847942"/>
          </a:xfrm>
        </p:spPr>
        <p:txBody>
          <a:bodyPr>
            <a:no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en-GB" sz="4000" b="1" i="1" dirty="0">
                <a:solidFill>
                  <a:srgbClr val="0000FF"/>
                </a:solidFill>
                <a:latin typeface="Arial Nova" panose="020B0504020202020204" pitchFamily="34" charset="0"/>
              </a:rPr>
              <a:t>Lessons from solar water splitting prototype field tests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E58D5C-D48D-4C50-6CAE-6518228F6317}"/>
              </a:ext>
            </a:extLst>
          </p:cNvPr>
          <p:cNvSpPr txBox="1"/>
          <p:nvPr/>
        </p:nvSpPr>
        <p:spPr>
          <a:xfrm>
            <a:off x="7888513" y="178316"/>
            <a:ext cx="4209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>
                <a:solidFill>
                  <a:srgbClr val="4472C4"/>
                </a:solidFill>
              </a:rPr>
              <a:t>Anna Hankin</a:t>
            </a:r>
          </a:p>
          <a:p>
            <a:pPr algn="r"/>
            <a:r>
              <a:rPr lang="en-GB" i="1" dirty="0">
                <a:solidFill>
                  <a:srgbClr val="4472C4"/>
                </a:solidFill>
              </a:rPr>
              <a:t>anna.hankin@imperial.ac.uk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3C0387A-2578-94EF-65E8-465F32E6F003}"/>
              </a:ext>
            </a:extLst>
          </p:cNvPr>
          <p:cNvGrpSpPr/>
          <p:nvPr/>
        </p:nvGrpSpPr>
        <p:grpSpPr>
          <a:xfrm>
            <a:off x="4800000" y="3971619"/>
            <a:ext cx="2592000" cy="2592000"/>
            <a:chOff x="4800000" y="4131273"/>
            <a:chExt cx="2592000" cy="2592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F196FA3-BF88-88C9-3827-34F0E2EB40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62571" y="4430964"/>
              <a:ext cx="2160000" cy="1992617"/>
            </a:xfrm>
            <a:prstGeom prst="rect">
              <a:avLst/>
            </a:prstGeom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559157F9-A497-1622-6E48-0BB08BDDF8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00000" y="4131273"/>
              <a:ext cx="2592000" cy="2592000"/>
            </a:xfrm>
            <a:prstGeom prst="ellipse">
              <a:avLst/>
            </a:prstGeom>
            <a:noFill/>
            <a:ln w="6350">
              <a:solidFill>
                <a:srgbClr val="0000FF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724072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A4D24-0F3E-6B10-C5E1-6D3AB35FC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540763" cy="378044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960078"/>
                </a:solidFill>
                <a:latin typeface="Arial Nova" panose="020B0504020202020204" pitchFamily="34" charset="0"/>
              </a:rPr>
              <a:t>Materials and reactor development for photoelectrochemical hydrogen production</a:t>
            </a:r>
            <a:endParaRPr lang="en-GB" sz="2000" dirty="0">
              <a:solidFill>
                <a:srgbClr val="960078"/>
              </a:solidFill>
              <a:latin typeface="Arial Nova" panose="020B05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4364B-EC79-4527-83FB-D2925468D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799" y="595671"/>
            <a:ext cx="10438451" cy="203438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0070C0"/>
                </a:solidFill>
                <a:latin typeface="Arial Nova" panose="020B0504020202020204" pitchFamily="34" charset="0"/>
              </a:rPr>
              <a:t>Aim: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Arial Nova" panose="020B0504020202020204" pitchFamily="34" charset="0"/>
              </a:rPr>
              <a:t>Reactor development for up-scaled photoelectrochemical H</a:t>
            </a:r>
            <a:r>
              <a:rPr lang="en-US" sz="1800" baseline="-25000" dirty="0">
                <a:latin typeface="Arial Nova" panose="020B0504020202020204" pitchFamily="34" charset="0"/>
              </a:rPr>
              <a:t>2</a:t>
            </a:r>
            <a:r>
              <a:rPr lang="en-US" sz="1800" dirty="0">
                <a:latin typeface="Arial Nova" panose="020B0504020202020204" pitchFamily="34" charset="0"/>
              </a:rPr>
              <a:t> production</a:t>
            </a:r>
            <a:endParaRPr lang="en-US" sz="140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0070C0"/>
                </a:solidFill>
                <a:latin typeface="Arial Nova" panose="020B0504020202020204" pitchFamily="34" charset="0"/>
              </a:rPr>
              <a:t>Key objectives: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Arial Nova" panose="020B0504020202020204" pitchFamily="34" charset="0"/>
              </a:rPr>
              <a:t>Synthesis and optimization of photoelectrode</a:t>
            </a:r>
            <a:r>
              <a:rPr lang="en-US" sz="1800" dirty="0">
                <a:solidFill>
                  <a:schemeClr val="tx1"/>
                </a:solidFill>
                <a:latin typeface="Arial Nova" panose="020B0504020202020204" pitchFamily="34" charset="0"/>
              </a:rPr>
              <a:t> materials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Arial Nova" panose="020B0504020202020204" pitchFamily="34" charset="0"/>
              </a:rPr>
              <a:t>Development of optics for reactor irradiation</a:t>
            </a:r>
            <a:endParaRPr lang="en-US" sz="180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Arial Nova" panose="020B0504020202020204" pitchFamily="34" charset="0"/>
              </a:rPr>
              <a:t>Operation and characterisation of up-scaled PEC reactor prototypes</a:t>
            </a:r>
          </a:p>
        </p:txBody>
      </p:sp>
      <p:pic>
        <p:nvPicPr>
          <p:cNvPr id="5" name="Picture 4" descr="Close-up of a machine&#10;&#10;Description automatically generated">
            <a:extLst>
              <a:ext uri="{FF2B5EF4-FFF2-40B4-BE49-F238E27FC236}">
                <a16:creationId xmlns:a16="http://schemas.microsoft.com/office/drawing/2014/main" id="{4978A50A-59AB-2BB0-2999-8796A0E86A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9792"/>
          <a:stretch/>
        </p:blipFill>
        <p:spPr>
          <a:xfrm>
            <a:off x="4511044" y="3494635"/>
            <a:ext cx="3497887" cy="2808000"/>
          </a:xfrm>
          <a:prstGeom prst="rect">
            <a:avLst/>
          </a:prstGeom>
          <a:ln w="25400">
            <a:solidFill>
              <a:srgbClr val="6600FF"/>
            </a:solidFill>
          </a:ln>
        </p:spPr>
      </p:pic>
      <p:pic>
        <p:nvPicPr>
          <p:cNvPr id="9" name="Picture 8" descr="A close-up of a metal panel&#10;&#10;Description automatically generated">
            <a:extLst>
              <a:ext uri="{FF2B5EF4-FFF2-40B4-BE49-F238E27FC236}">
                <a16:creationId xmlns:a16="http://schemas.microsoft.com/office/drawing/2014/main" id="{8311B75A-42C1-9C8D-B055-3D451D4D71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690" y="3494635"/>
            <a:ext cx="3740508" cy="2808000"/>
          </a:xfrm>
          <a:prstGeom prst="rect">
            <a:avLst/>
          </a:prstGeom>
          <a:ln w="25400">
            <a:solidFill>
              <a:srgbClr val="6600FF"/>
            </a:solidFill>
          </a:ln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FE7C086F-FF53-AD15-529D-038ED669F350}"/>
              </a:ext>
            </a:extLst>
          </p:cNvPr>
          <p:cNvSpPr>
            <a:spLocks noChangeAspect="1"/>
          </p:cNvSpPr>
          <p:nvPr/>
        </p:nvSpPr>
        <p:spPr>
          <a:xfrm>
            <a:off x="3565587" y="4646842"/>
            <a:ext cx="885176" cy="684000"/>
          </a:xfrm>
          <a:prstGeom prst="rightArrow">
            <a:avLst/>
          </a:prstGeom>
          <a:gradFill flip="none" rotWithShape="1">
            <a:gsLst>
              <a:gs pos="0">
                <a:srgbClr val="FFFF00">
                  <a:alpha val="0"/>
                </a:srgbClr>
              </a:gs>
              <a:gs pos="100000">
                <a:srgbClr val="FFFF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A73144-4CF9-3DC6-43EC-436CC88B37F6}"/>
              </a:ext>
            </a:extLst>
          </p:cNvPr>
          <p:cNvSpPr txBox="1"/>
          <p:nvPr/>
        </p:nvSpPr>
        <p:spPr>
          <a:xfrm>
            <a:off x="6922578" y="6459063"/>
            <a:ext cx="2488372" cy="41650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05000"/>
              </a:lnSpc>
            </a:pPr>
            <a:r>
              <a:rPr lang="en-US" sz="2000" dirty="0">
                <a:solidFill>
                  <a:schemeClr val="tx1"/>
                </a:solidFill>
                <a:latin typeface="Arial Nova" panose="020B0504020202020204" pitchFamily="34" charset="0"/>
              </a:rPr>
              <a:t>~ 30 - 50 cm</a:t>
            </a:r>
            <a:r>
              <a:rPr lang="en-US" sz="2000" baseline="30000" dirty="0">
                <a:solidFill>
                  <a:schemeClr val="tx1"/>
                </a:solidFill>
                <a:latin typeface="Arial Nova" panose="020B0504020202020204" pitchFamily="34" charset="0"/>
              </a:rPr>
              <a:t>2</a:t>
            </a:r>
            <a:r>
              <a:rPr lang="en-US" sz="2000" dirty="0">
                <a:solidFill>
                  <a:schemeClr val="tx1"/>
                </a:solidFill>
                <a:latin typeface="Arial Nova" panose="020B0504020202020204" pitchFamily="34" charset="0"/>
              </a:rPr>
              <a:t> scale</a:t>
            </a:r>
            <a:endParaRPr lang="en-GB" sz="2000" dirty="0">
              <a:solidFill>
                <a:schemeClr val="tx1"/>
              </a:solidFill>
              <a:latin typeface="Arial Nova" panose="020B05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26AA6E-4628-1E80-7252-1DF4798F45DC}"/>
              </a:ext>
            </a:extLst>
          </p:cNvPr>
          <p:cNvSpPr/>
          <p:nvPr/>
        </p:nvSpPr>
        <p:spPr>
          <a:xfrm>
            <a:off x="217271" y="6262329"/>
            <a:ext cx="1740378" cy="3170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D7266B-23F4-CE69-7947-4D05B8A3ECD5}"/>
              </a:ext>
            </a:extLst>
          </p:cNvPr>
          <p:cNvSpPr txBox="1"/>
          <p:nvPr/>
        </p:nvSpPr>
        <p:spPr>
          <a:xfrm>
            <a:off x="1117600" y="6459063"/>
            <a:ext cx="1814285" cy="41650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r>
              <a:rPr lang="en-US" sz="2000" dirty="0">
                <a:solidFill>
                  <a:schemeClr val="tx1"/>
                </a:solidFill>
                <a:latin typeface="Arial Nova" panose="020B0504020202020204" pitchFamily="34" charset="0"/>
              </a:rPr>
              <a:t>~ 1 cm</a:t>
            </a:r>
            <a:r>
              <a:rPr lang="en-US" sz="2000" baseline="30000" dirty="0">
                <a:solidFill>
                  <a:schemeClr val="tx1"/>
                </a:solidFill>
                <a:latin typeface="Arial Nova" panose="020B0504020202020204" pitchFamily="34" charset="0"/>
              </a:rPr>
              <a:t>2</a:t>
            </a:r>
            <a:r>
              <a:rPr lang="en-US" sz="2000" dirty="0">
                <a:solidFill>
                  <a:schemeClr val="tx1"/>
                </a:solidFill>
                <a:latin typeface="Arial Nova" panose="020B0504020202020204" pitchFamily="34" charset="0"/>
              </a:rPr>
              <a:t> scale</a:t>
            </a:r>
            <a:endParaRPr lang="en-GB" sz="2000" dirty="0">
              <a:solidFill>
                <a:schemeClr val="tx1"/>
              </a:solidFill>
              <a:latin typeface="Arial Nova" panose="020B0504020202020204" pitchFamily="34" charset="0"/>
            </a:endParaRP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37D45BB1-9486-B93A-495B-03AF10AC27CD}"/>
              </a:ext>
            </a:extLst>
          </p:cNvPr>
          <p:cNvSpPr txBox="1">
            <a:spLocks/>
          </p:cNvSpPr>
          <p:nvPr/>
        </p:nvSpPr>
        <p:spPr>
          <a:xfrm>
            <a:off x="9438917" y="649202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33" kern="1200">
                <a:solidFill>
                  <a:srgbClr val="003E7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pPr/>
              <a:t>2</a:t>
            </a:fld>
            <a:endParaRPr lang="en-GB" sz="1600" dirty="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7309FA1-08E5-F75C-7AF1-301537CF50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4802" y="3494635"/>
            <a:ext cx="3288124" cy="2808000"/>
          </a:xfrm>
          <a:prstGeom prst="rect">
            <a:avLst/>
          </a:prstGeom>
          <a:ln w="25400">
            <a:solidFill>
              <a:srgbClr val="6600FF"/>
            </a:solidFill>
          </a:ln>
        </p:spPr>
      </p:pic>
    </p:spTree>
    <p:extLst>
      <p:ext uri="{BB962C8B-B14F-4D97-AF65-F5344CB8AC3E}">
        <p14:creationId xmlns:p14="http://schemas.microsoft.com/office/powerpoint/2010/main" val="426396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1372D62-772E-9505-45A1-2E54CF077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6"/>
          <a:stretch/>
        </p:blipFill>
        <p:spPr>
          <a:xfrm>
            <a:off x="-20379" y="0"/>
            <a:ext cx="12202496" cy="68434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450C714-3230-5AF4-A9E4-3562833267A5}"/>
              </a:ext>
            </a:extLst>
          </p:cNvPr>
          <p:cNvSpPr txBox="1"/>
          <p:nvPr/>
        </p:nvSpPr>
        <p:spPr>
          <a:xfrm>
            <a:off x="104042" y="94342"/>
            <a:ext cx="41631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Arial Nova" panose="020B0504020202020204" pitchFamily="34" charset="0"/>
              </a:rPr>
              <a:t>Stellenbosch, South Africa</a:t>
            </a:r>
          </a:p>
          <a:p>
            <a:endParaRPr lang="en-GB" sz="2000" b="1" dirty="0">
              <a:solidFill>
                <a:schemeClr val="accent3">
                  <a:lumMod val="40000"/>
                  <a:lumOff val="60000"/>
                </a:schemeClr>
              </a:solidFill>
              <a:latin typeface="Arial Nova" panose="020B0504020202020204" pitchFamily="34" charset="0"/>
            </a:endParaRPr>
          </a:p>
          <a:p>
            <a:r>
              <a:rPr lang="en-GB" sz="2000" dirty="0">
                <a:solidFill>
                  <a:schemeClr val="accent3">
                    <a:lumMod val="40000"/>
                    <a:lumOff val="60000"/>
                  </a:schemeClr>
                </a:solidFill>
                <a:latin typeface="Arial Nova" panose="020B0504020202020204" pitchFamily="34" charset="0"/>
              </a:rPr>
              <a:t>Reactor + concentrator optics</a:t>
            </a:r>
          </a:p>
          <a:p>
            <a:endParaRPr lang="en-GB" sz="2000" b="1" dirty="0">
              <a:solidFill>
                <a:schemeClr val="bg1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61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AA1AB-41A3-29FE-E572-4E252358F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393"/>
            <a:ext cx="11540763" cy="378044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FF3399"/>
                </a:solidFill>
                <a:latin typeface="Arial Nova" panose="020B0504020202020204" pitchFamily="34" charset="0"/>
              </a:rPr>
              <a:t>Coupling optics and photoelectrochemical reactors</a:t>
            </a:r>
            <a:endParaRPr lang="en-GB" sz="2000" dirty="0">
              <a:solidFill>
                <a:srgbClr val="FF3399"/>
              </a:solidFill>
              <a:latin typeface="Arial Nova" panose="020B05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9A778F-478E-13F0-507C-3F3C399192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81" t="343" r="5454" b="1"/>
          <a:stretch/>
        </p:blipFill>
        <p:spPr>
          <a:xfrm>
            <a:off x="101856" y="1785938"/>
            <a:ext cx="5925123" cy="3515886"/>
          </a:xfrm>
          <a:prstGeom prst="rect">
            <a:avLst/>
          </a:prstGeom>
          <a:ln w="25400">
            <a:solidFill>
              <a:srgbClr val="6600FF"/>
            </a:solidFill>
          </a:ln>
        </p:spPr>
      </p:pic>
      <p:pic>
        <p:nvPicPr>
          <p:cNvPr id="7" name="Picture 6" descr="A metal structure with blue objects&#10;&#10;Description automatically generated with medium confidence">
            <a:extLst>
              <a:ext uri="{FF2B5EF4-FFF2-40B4-BE49-F238E27FC236}">
                <a16:creationId xmlns:a16="http://schemas.microsoft.com/office/drawing/2014/main" id="{3260429A-626C-106E-E27E-C1F1D79456F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" t="12432" r="284"/>
          <a:stretch/>
        </p:blipFill>
        <p:spPr>
          <a:xfrm>
            <a:off x="6146801" y="1795626"/>
            <a:ext cx="5925123" cy="3528000"/>
          </a:xfrm>
          <a:prstGeom prst="rect">
            <a:avLst/>
          </a:prstGeom>
          <a:ln w="25400">
            <a:solidFill>
              <a:srgbClr val="6600FF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F9D0BFF-2DAD-B5C0-C41F-E234C2AB9ED3}"/>
              </a:ext>
            </a:extLst>
          </p:cNvPr>
          <p:cNvSpPr txBox="1"/>
          <p:nvPr/>
        </p:nvSpPr>
        <p:spPr>
          <a:xfrm>
            <a:off x="7184737" y="4355751"/>
            <a:ext cx="1091682" cy="44787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05000"/>
              </a:lnSpc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Al-coated mirror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BD3688-0C34-4A44-E79C-E30A1A9442CB}"/>
              </a:ext>
            </a:extLst>
          </p:cNvPr>
          <p:cNvSpPr txBox="1"/>
          <p:nvPr/>
        </p:nvSpPr>
        <p:spPr>
          <a:xfrm>
            <a:off x="9867728" y="4283616"/>
            <a:ext cx="1091682" cy="44787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05000"/>
              </a:lnSpc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Ag-coated mirror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56173C5-A976-7E1A-57E2-94C9B6DB459E}"/>
              </a:ext>
            </a:extLst>
          </p:cNvPr>
          <p:cNvCxnSpPr>
            <a:cxnSpLocks/>
          </p:cNvCxnSpPr>
          <p:nvPr/>
        </p:nvCxnSpPr>
        <p:spPr>
          <a:xfrm flipV="1">
            <a:off x="7730578" y="3442712"/>
            <a:ext cx="706141" cy="84090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C8533D2-9A8A-7BC1-B80E-456D63DF6C0F}"/>
              </a:ext>
            </a:extLst>
          </p:cNvPr>
          <p:cNvCxnSpPr>
            <a:cxnSpLocks/>
          </p:cNvCxnSpPr>
          <p:nvPr/>
        </p:nvCxnSpPr>
        <p:spPr>
          <a:xfrm flipH="1" flipV="1">
            <a:off x="9401119" y="3442712"/>
            <a:ext cx="933218" cy="75356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42DF797-3840-701F-3013-185B6B3F8D78}"/>
              </a:ext>
            </a:extLst>
          </p:cNvPr>
          <p:cNvSpPr txBox="1"/>
          <p:nvPr/>
        </p:nvSpPr>
        <p:spPr>
          <a:xfrm>
            <a:off x="-292786" y="1137736"/>
            <a:ext cx="6063167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1"/>
            <a:r>
              <a:rPr lang="en-US" sz="2000" b="1" dirty="0">
                <a:solidFill>
                  <a:srgbClr val="6600FF"/>
                </a:solidFill>
                <a:latin typeface="Arial Nova" panose="020B0504020202020204" pitchFamily="34" charset="0"/>
              </a:rPr>
              <a:t>Light concentrated by a factor of four ( 4 suns)</a:t>
            </a:r>
            <a:endParaRPr lang="en-GB" sz="2000" b="1" dirty="0">
              <a:solidFill>
                <a:srgbClr val="6600FF"/>
              </a:solidFill>
              <a:latin typeface="Arial Nova" panose="020B05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402E5BC-27CF-FB27-EA11-58A1A30B7277}"/>
              </a:ext>
            </a:extLst>
          </p:cNvPr>
          <p:cNvSpPr txBox="1"/>
          <p:nvPr/>
        </p:nvSpPr>
        <p:spPr>
          <a:xfrm>
            <a:off x="6096000" y="1137736"/>
            <a:ext cx="5943343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457200" lvl="1" algn="ctr"/>
            <a:r>
              <a:rPr lang="en-US" sz="2000" b="1" dirty="0">
                <a:solidFill>
                  <a:srgbClr val="6600FF"/>
                </a:solidFill>
                <a:latin typeface="Arial Nova" panose="020B0504020202020204" pitchFamily="34" charset="0"/>
              </a:rPr>
              <a:t>Light reflected by 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Arial Nova" panose="020B0504020202020204" pitchFamily="34" charset="0"/>
              </a:rPr>
              <a:t>Al</a:t>
            </a:r>
            <a:r>
              <a:rPr lang="en-US" sz="2000" b="1" dirty="0">
                <a:solidFill>
                  <a:srgbClr val="6600FF"/>
                </a:solidFill>
                <a:latin typeface="Arial Nova" panose="020B0504020202020204" pitchFamily="34" charset="0"/>
              </a:rPr>
              <a:t> and 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Arial Nova" panose="020B0504020202020204" pitchFamily="34" charset="0"/>
              </a:rPr>
              <a:t>Ag</a:t>
            </a:r>
            <a:r>
              <a:rPr lang="en-US" sz="2000" b="1" dirty="0">
                <a:solidFill>
                  <a:srgbClr val="6600FF"/>
                </a:solidFill>
                <a:latin typeface="Arial Nova" panose="020B0504020202020204" pitchFamily="34" charset="0"/>
              </a:rPr>
              <a:t> mirrors</a:t>
            </a:r>
            <a:endParaRPr lang="en-GB" sz="2000" b="1" dirty="0">
              <a:solidFill>
                <a:srgbClr val="6600FF"/>
              </a:solidFill>
              <a:latin typeface="Arial Nova" panose="020B05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69985C-7CDE-600F-5A6E-9C476C72B785}"/>
              </a:ext>
            </a:extLst>
          </p:cNvPr>
          <p:cNvSpPr/>
          <p:nvPr/>
        </p:nvSpPr>
        <p:spPr>
          <a:xfrm>
            <a:off x="192352" y="6370863"/>
            <a:ext cx="1740378" cy="3170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7EDFDBE-4F89-21C1-E720-37240D47964B}"/>
              </a:ext>
            </a:extLst>
          </p:cNvPr>
          <p:cNvSpPr txBox="1">
            <a:spLocks/>
          </p:cNvSpPr>
          <p:nvPr/>
        </p:nvSpPr>
        <p:spPr>
          <a:xfrm>
            <a:off x="9438917" y="649202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33" kern="1200">
                <a:solidFill>
                  <a:srgbClr val="003E7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pPr/>
              <a:t>4</a:t>
            </a:fld>
            <a:endParaRPr lang="en-GB" sz="1600" dirty="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BE7D42F-887A-1043-7711-C838BA470D4F}"/>
              </a:ext>
            </a:extLst>
          </p:cNvPr>
          <p:cNvCxnSpPr>
            <a:cxnSpLocks/>
          </p:cNvCxnSpPr>
          <p:nvPr/>
        </p:nvCxnSpPr>
        <p:spPr>
          <a:xfrm flipH="1">
            <a:off x="3304310" y="2170029"/>
            <a:ext cx="50336" cy="599234"/>
          </a:xfrm>
          <a:prstGeom prst="straightConnector1">
            <a:avLst/>
          </a:prstGeom>
          <a:ln>
            <a:solidFill>
              <a:srgbClr val="FF00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A96D814-356A-688C-E610-7146724AB2F7}"/>
              </a:ext>
            </a:extLst>
          </p:cNvPr>
          <p:cNvSpPr txBox="1"/>
          <p:nvPr/>
        </p:nvSpPr>
        <p:spPr>
          <a:xfrm>
            <a:off x="2854235" y="1818038"/>
            <a:ext cx="136447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Cosine receptor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6EB73FA-A19A-1535-9F65-D655A8A6DD66}"/>
              </a:ext>
            </a:extLst>
          </p:cNvPr>
          <p:cNvCxnSpPr>
            <a:cxnSpLocks/>
          </p:cNvCxnSpPr>
          <p:nvPr/>
        </p:nvCxnSpPr>
        <p:spPr>
          <a:xfrm>
            <a:off x="6913522" y="2706832"/>
            <a:ext cx="92152" cy="1318012"/>
          </a:xfrm>
          <a:prstGeom prst="straightConnector1">
            <a:avLst/>
          </a:prstGeom>
          <a:ln>
            <a:solidFill>
              <a:srgbClr val="FF00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FB8254D-E95C-828B-79A1-44C2DF136E7B}"/>
              </a:ext>
            </a:extLst>
          </p:cNvPr>
          <p:cNvSpPr txBox="1"/>
          <p:nvPr/>
        </p:nvSpPr>
        <p:spPr>
          <a:xfrm>
            <a:off x="6414853" y="2326920"/>
            <a:ext cx="136447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Cosine receptor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9B7873-7021-8777-7DB7-E16674793FFC}"/>
              </a:ext>
            </a:extLst>
          </p:cNvPr>
          <p:cNvSpPr txBox="1"/>
          <p:nvPr/>
        </p:nvSpPr>
        <p:spPr>
          <a:xfrm>
            <a:off x="2364927" y="5679229"/>
            <a:ext cx="7563748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1" algn="ctr"/>
            <a:r>
              <a:rPr lang="en-US" sz="2000" dirty="0">
                <a:latin typeface="Arial Nova" panose="020B0504020202020204" pitchFamily="34" charset="0"/>
              </a:rPr>
              <a:t>Reactor + optics mounted on a 2-axis tracking platform</a:t>
            </a:r>
            <a:endParaRPr lang="en-GB" sz="2000" dirty="0"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497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23" grpId="0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87AB09A0-BBA7-2DEF-87B5-BC15A32A5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4204" y="6492875"/>
            <a:ext cx="2743200" cy="365125"/>
          </a:xfrm>
        </p:spPr>
        <p:txBody>
          <a:bodyPr/>
          <a:lstStyle/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t>5</a:t>
            </a:fld>
            <a:endParaRPr lang="en-GB" sz="1600" dirty="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72BB78-4482-A165-3848-00B36C4E0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27"/>
          <a:stretch/>
        </p:blipFill>
        <p:spPr bwMode="auto">
          <a:xfrm>
            <a:off x="91261" y="771109"/>
            <a:ext cx="5731510" cy="2067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55117B-7464-5C88-D45F-C868A29A7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205" b="23532"/>
          <a:stretch/>
        </p:blipFill>
        <p:spPr bwMode="auto">
          <a:xfrm>
            <a:off x="6328241" y="812043"/>
            <a:ext cx="5731510" cy="2026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CAE7D0-75D2-0FDF-BB5C-AC5908A8AD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74" b="47916"/>
          <a:stretch/>
        </p:blipFill>
        <p:spPr bwMode="auto">
          <a:xfrm>
            <a:off x="91261" y="3635417"/>
            <a:ext cx="5731510" cy="2126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59B4EA6-B5B9-A5A1-141D-2F13E20372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793"/>
          <a:stretch/>
        </p:blipFill>
        <p:spPr bwMode="auto">
          <a:xfrm>
            <a:off x="6328241" y="3822509"/>
            <a:ext cx="5731510" cy="186177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7DD7921-CD13-81CD-7538-02B096954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393"/>
            <a:ext cx="11540763" cy="378044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FF3399"/>
                </a:solidFill>
                <a:latin typeface="Arial Nova" panose="020B0504020202020204" pitchFamily="34" charset="0"/>
              </a:rPr>
              <a:t>Different irradiance strategies</a:t>
            </a:r>
            <a:endParaRPr lang="en-GB" sz="2000" dirty="0">
              <a:solidFill>
                <a:srgbClr val="FF3399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7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0E2678-B2C9-AAC0-B7E4-E8418C58B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4204" y="6492875"/>
            <a:ext cx="2743200" cy="365125"/>
          </a:xfrm>
        </p:spPr>
        <p:txBody>
          <a:bodyPr/>
          <a:lstStyle/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t>6</a:t>
            </a:fld>
            <a:endParaRPr lang="en-GB" sz="1600" dirty="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99DFB657-F1AC-FCC3-5AB1-0E0F412CE5F2}"/>
              </a:ext>
            </a:extLst>
          </p:cNvPr>
          <p:cNvSpPr txBox="1"/>
          <p:nvPr/>
        </p:nvSpPr>
        <p:spPr>
          <a:xfrm>
            <a:off x="185101" y="406052"/>
            <a:ext cx="61083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i="1" dirty="0">
                <a:solidFill>
                  <a:srgbClr val="000074"/>
                </a:solidFill>
                <a:latin typeface="Arial Nova" panose="020B0504020202020204" pitchFamily="34" charset="0"/>
              </a:rPr>
              <a:t>PV-biased photoelectrochemical</a:t>
            </a:r>
            <a:r>
              <a:rPr lang="en-GB" sz="2400" b="1" dirty="0">
                <a:solidFill>
                  <a:srgbClr val="000074"/>
                </a:solidFill>
                <a:latin typeface="Arial Nova" panose="020B0504020202020204" pitchFamily="34" charset="0"/>
              </a:rPr>
              <a:t> device</a:t>
            </a:r>
            <a:endParaRPr lang="en-GB" sz="2400" dirty="0">
              <a:solidFill>
                <a:srgbClr val="000074"/>
              </a:solidFill>
            </a:endParaRP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8E443655-D832-93E9-8991-CD502AA86A30}"/>
              </a:ext>
            </a:extLst>
          </p:cNvPr>
          <p:cNvSpPr txBox="1"/>
          <p:nvPr/>
        </p:nvSpPr>
        <p:spPr>
          <a:xfrm>
            <a:off x="5972629" y="406052"/>
            <a:ext cx="61083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i="1" dirty="0">
                <a:solidFill>
                  <a:srgbClr val="960078"/>
                </a:solidFill>
                <a:latin typeface="Arial Nova" panose="020B0504020202020204" pitchFamily="34" charset="0"/>
              </a:rPr>
              <a:t>Photoelectrochemical</a:t>
            </a:r>
            <a:r>
              <a:rPr lang="en-GB" sz="2400" b="1" dirty="0">
                <a:solidFill>
                  <a:srgbClr val="960078"/>
                </a:solidFill>
                <a:latin typeface="Arial Nova" panose="020B0504020202020204" pitchFamily="34" charset="0"/>
              </a:rPr>
              <a:t> device</a:t>
            </a:r>
            <a:endParaRPr lang="en-GB" sz="2400" dirty="0">
              <a:solidFill>
                <a:srgbClr val="960078"/>
              </a:solidFill>
            </a:endParaRP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503B2D3D-724C-61CD-1E88-4BF45389937E}"/>
              </a:ext>
            </a:extLst>
          </p:cNvPr>
          <p:cNvSpPr txBox="1"/>
          <p:nvPr/>
        </p:nvSpPr>
        <p:spPr>
          <a:xfrm>
            <a:off x="0" y="6518923"/>
            <a:ext cx="757741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Arial Nova" panose="020B0504020202020204" pitchFamily="34" charset="0"/>
              </a:rPr>
              <a:t>Device taxonomy: Nielander, Shaner, Lewis </a:t>
            </a:r>
            <a:r>
              <a:rPr lang="en-US" sz="1100" dirty="0">
                <a:latin typeface="Arial Nova" panose="020B0504020202020204" pitchFamily="34" charset="0"/>
              </a:rPr>
              <a:t>et al.</a:t>
            </a:r>
            <a:r>
              <a:rPr lang="en-US" sz="1400" dirty="0">
                <a:latin typeface="Arial Nova" panose="020B0504020202020204" pitchFamily="34" charset="0"/>
              </a:rPr>
              <a:t>, </a:t>
            </a:r>
            <a:r>
              <a:rPr lang="en-US" sz="1400" i="1" dirty="0">
                <a:latin typeface="Arial Nova" panose="020B0504020202020204" pitchFamily="34" charset="0"/>
              </a:rPr>
              <a:t>Energy Environ. Sci</a:t>
            </a:r>
            <a:r>
              <a:rPr lang="en-US" sz="1400" dirty="0">
                <a:latin typeface="Arial Nova" panose="020B0504020202020204" pitchFamily="34" charset="0"/>
              </a:rPr>
              <a:t>., </a:t>
            </a:r>
            <a:r>
              <a:rPr lang="en-US" sz="1400" b="1" dirty="0">
                <a:latin typeface="Arial Nova" panose="020B0504020202020204" pitchFamily="34" charset="0"/>
              </a:rPr>
              <a:t>8</a:t>
            </a:r>
            <a:r>
              <a:rPr lang="en-US" sz="1400" dirty="0">
                <a:latin typeface="Arial Nova" panose="020B0504020202020204" pitchFamily="34" charset="0"/>
              </a:rPr>
              <a:t>, 16 – 25 (2015) </a:t>
            </a:r>
            <a:endParaRPr lang="en-GB" sz="1400" dirty="0">
              <a:latin typeface="Arial Nova" panose="020B0504020202020204" pitchFamily="34" charset="0"/>
            </a:endParaRPr>
          </a:p>
        </p:txBody>
      </p:sp>
      <p:pic>
        <p:nvPicPr>
          <p:cNvPr id="210" name="Picture 209">
            <a:extLst>
              <a:ext uri="{FF2B5EF4-FFF2-40B4-BE49-F238E27FC236}">
                <a16:creationId xmlns:a16="http://schemas.microsoft.com/office/drawing/2014/main" id="{0E20249F-6429-7B24-218C-A7D343DFC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6222" y="1159877"/>
            <a:ext cx="5301140" cy="5040000"/>
          </a:xfrm>
          <a:prstGeom prst="rect">
            <a:avLst/>
          </a:prstGeom>
        </p:spPr>
      </p:pic>
      <p:pic>
        <p:nvPicPr>
          <p:cNvPr id="211" name="Picture 210">
            <a:extLst>
              <a:ext uri="{FF2B5EF4-FFF2-40B4-BE49-F238E27FC236}">
                <a16:creationId xmlns:a16="http://schemas.microsoft.com/office/drawing/2014/main" id="{E97EF06E-E574-084B-063E-17E35B2D6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463" y="1159877"/>
            <a:ext cx="5443317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520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956C5A5-B922-4949-411A-3D727406A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1882"/>
            <a:ext cx="12192000" cy="621423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B656612-4519-F058-2FFF-60BC280675A1}"/>
              </a:ext>
            </a:extLst>
          </p:cNvPr>
          <p:cNvSpPr txBox="1"/>
          <p:nvPr/>
        </p:nvSpPr>
        <p:spPr>
          <a:xfrm>
            <a:off x="3132069" y="0"/>
            <a:ext cx="90566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dirty="0">
                <a:solidFill>
                  <a:srgbClr val="960078"/>
                </a:solidFill>
                <a:latin typeface="Arial Nova" panose="020B0504020202020204" pitchFamily="34" charset="0"/>
              </a:rPr>
              <a:t>Optical concentration &amp; two-sided irradiation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C10185A-8854-B367-071B-FA7713EC0A27}"/>
              </a:ext>
            </a:extLst>
          </p:cNvPr>
          <p:cNvGrpSpPr/>
          <p:nvPr/>
        </p:nvGrpSpPr>
        <p:grpSpPr>
          <a:xfrm rot="1002487">
            <a:off x="7098247" y="1501533"/>
            <a:ext cx="5153893" cy="831226"/>
            <a:chOff x="6422837" y="1075506"/>
            <a:chExt cx="5153893" cy="504056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77212C80-75F4-D5D4-8944-58CBFD420AD7}"/>
                </a:ext>
              </a:extLst>
            </p:cNvPr>
            <p:cNvCxnSpPr>
              <a:cxnSpLocks/>
            </p:cNvCxnSpPr>
            <p:nvPr/>
          </p:nvCxnSpPr>
          <p:spPr>
            <a:xfrm>
              <a:off x="6422837" y="1075506"/>
              <a:ext cx="0" cy="504056"/>
            </a:xfrm>
            <a:prstGeom prst="straightConnector1">
              <a:avLst/>
            </a:prstGeom>
            <a:ln w="53975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B871DA07-8D67-DC5B-76E3-4C69656885FD}"/>
                </a:ext>
              </a:extLst>
            </p:cNvPr>
            <p:cNvCxnSpPr>
              <a:cxnSpLocks/>
            </p:cNvCxnSpPr>
            <p:nvPr/>
          </p:nvCxnSpPr>
          <p:spPr>
            <a:xfrm>
              <a:off x="6766430" y="1075506"/>
              <a:ext cx="0" cy="504056"/>
            </a:xfrm>
            <a:prstGeom prst="straightConnector1">
              <a:avLst/>
            </a:prstGeom>
            <a:ln w="53975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1AF1A2A9-1A37-A60E-B257-C255D243B989}"/>
                </a:ext>
              </a:extLst>
            </p:cNvPr>
            <p:cNvCxnSpPr>
              <a:cxnSpLocks/>
            </p:cNvCxnSpPr>
            <p:nvPr/>
          </p:nvCxnSpPr>
          <p:spPr>
            <a:xfrm>
              <a:off x="7110023" y="1075506"/>
              <a:ext cx="0" cy="504056"/>
            </a:xfrm>
            <a:prstGeom prst="straightConnector1">
              <a:avLst/>
            </a:prstGeom>
            <a:ln w="53975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670AA61C-852A-1225-E5F2-4FC56D9E002B}"/>
                </a:ext>
              </a:extLst>
            </p:cNvPr>
            <p:cNvCxnSpPr>
              <a:cxnSpLocks/>
            </p:cNvCxnSpPr>
            <p:nvPr/>
          </p:nvCxnSpPr>
          <p:spPr>
            <a:xfrm>
              <a:off x="7453616" y="1075506"/>
              <a:ext cx="0" cy="504056"/>
            </a:xfrm>
            <a:prstGeom prst="straightConnector1">
              <a:avLst/>
            </a:prstGeom>
            <a:ln w="53975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4DE9E0CE-AABD-E708-1ADA-CEA98BB44B37}"/>
                </a:ext>
              </a:extLst>
            </p:cNvPr>
            <p:cNvCxnSpPr>
              <a:cxnSpLocks/>
            </p:cNvCxnSpPr>
            <p:nvPr/>
          </p:nvCxnSpPr>
          <p:spPr>
            <a:xfrm>
              <a:off x="7797209" y="1075506"/>
              <a:ext cx="0" cy="504056"/>
            </a:xfrm>
            <a:prstGeom prst="straightConnector1">
              <a:avLst/>
            </a:prstGeom>
            <a:ln w="53975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CB7581DA-045E-2CB2-9138-220E61C2393B}"/>
                </a:ext>
              </a:extLst>
            </p:cNvPr>
            <p:cNvCxnSpPr>
              <a:cxnSpLocks/>
            </p:cNvCxnSpPr>
            <p:nvPr/>
          </p:nvCxnSpPr>
          <p:spPr>
            <a:xfrm>
              <a:off x="8140802" y="1075506"/>
              <a:ext cx="0" cy="504056"/>
            </a:xfrm>
            <a:prstGeom prst="straightConnector1">
              <a:avLst/>
            </a:prstGeom>
            <a:ln w="53975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A264F0D9-E5A7-207D-96E2-CFEB41FDBD76}"/>
                </a:ext>
              </a:extLst>
            </p:cNvPr>
            <p:cNvCxnSpPr>
              <a:cxnSpLocks/>
            </p:cNvCxnSpPr>
            <p:nvPr/>
          </p:nvCxnSpPr>
          <p:spPr>
            <a:xfrm>
              <a:off x="8484395" y="1075506"/>
              <a:ext cx="0" cy="504056"/>
            </a:xfrm>
            <a:prstGeom prst="straightConnector1">
              <a:avLst/>
            </a:prstGeom>
            <a:ln w="53975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0808B443-4F9B-3562-91E6-B44A04EA3F34}"/>
                </a:ext>
              </a:extLst>
            </p:cNvPr>
            <p:cNvCxnSpPr>
              <a:cxnSpLocks/>
            </p:cNvCxnSpPr>
            <p:nvPr/>
          </p:nvCxnSpPr>
          <p:spPr>
            <a:xfrm>
              <a:off x="8827988" y="1075506"/>
              <a:ext cx="0" cy="504056"/>
            </a:xfrm>
            <a:prstGeom prst="straightConnector1">
              <a:avLst/>
            </a:prstGeom>
            <a:ln w="53975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D2E5F100-287E-A248-6F8F-E87DB70E76CF}"/>
                </a:ext>
              </a:extLst>
            </p:cNvPr>
            <p:cNvCxnSpPr>
              <a:cxnSpLocks/>
            </p:cNvCxnSpPr>
            <p:nvPr/>
          </p:nvCxnSpPr>
          <p:spPr>
            <a:xfrm>
              <a:off x="9171581" y="1075506"/>
              <a:ext cx="0" cy="504056"/>
            </a:xfrm>
            <a:prstGeom prst="straightConnector1">
              <a:avLst/>
            </a:prstGeom>
            <a:ln w="53975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961A60EE-413F-890A-0F77-2C198C1F8328}"/>
                </a:ext>
              </a:extLst>
            </p:cNvPr>
            <p:cNvCxnSpPr>
              <a:cxnSpLocks/>
            </p:cNvCxnSpPr>
            <p:nvPr/>
          </p:nvCxnSpPr>
          <p:spPr>
            <a:xfrm>
              <a:off x="9515174" y="1075506"/>
              <a:ext cx="0" cy="504056"/>
            </a:xfrm>
            <a:prstGeom prst="straightConnector1">
              <a:avLst/>
            </a:prstGeom>
            <a:ln w="53975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EABD9E15-3DBF-F27B-AC1E-CDF9FE9F01FB}"/>
                </a:ext>
              </a:extLst>
            </p:cNvPr>
            <p:cNvCxnSpPr>
              <a:cxnSpLocks/>
            </p:cNvCxnSpPr>
            <p:nvPr/>
          </p:nvCxnSpPr>
          <p:spPr>
            <a:xfrm>
              <a:off x="9858767" y="1075506"/>
              <a:ext cx="0" cy="504056"/>
            </a:xfrm>
            <a:prstGeom prst="straightConnector1">
              <a:avLst/>
            </a:prstGeom>
            <a:ln w="53975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B9277843-108B-968F-5D63-F4714E23A853}"/>
                </a:ext>
              </a:extLst>
            </p:cNvPr>
            <p:cNvCxnSpPr>
              <a:cxnSpLocks/>
            </p:cNvCxnSpPr>
            <p:nvPr/>
          </p:nvCxnSpPr>
          <p:spPr>
            <a:xfrm>
              <a:off x="10202360" y="1075506"/>
              <a:ext cx="0" cy="504056"/>
            </a:xfrm>
            <a:prstGeom prst="straightConnector1">
              <a:avLst/>
            </a:prstGeom>
            <a:ln w="53975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DA8B7B48-1503-DC04-45F5-48A11FC6C93B}"/>
                </a:ext>
              </a:extLst>
            </p:cNvPr>
            <p:cNvCxnSpPr>
              <a:cxnSpLocks/>
            </p:cNvCxnSpPr>
            <p:nvPr/>
          </p:nvCxnSpPr>
          <p:spPr>
            <a:xfrm>
              <a:off x="10545953" y="1075506"/>
              <a:ext cx="0" cy="504056"/>
            </a:xfrm>
            <a:prstGeom prst="straightConnector1">
              <a:avLst/>
            </a:prstGeom>
            <a:ln w="53975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C4A22AD6-3582-3E4B-E480-F8007CAAA9FC}"/>
                </a:ext>
              </a:extLst>
            </p:cNvPr>
            <p:cNvCxnSpPr>
              <a:cxnSpLocks/>
            </p:cNvCxnSpPr>
            <p:nvPr/>
          </p:nvCxnSpPr>
          <p:spPr>
            <a:xfrm>
              <a:off x="10889546" y="1075506"/>
              <a:ext cx="0" cy="504056"/>
            </a:xfrm>
            <a:prstGeom prst="straightConnector1">
              <a:avLst/>
            </a:prstGeom>
            <a:ln w="53975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E1132301-E795-77DB-73EC-7508E628C32D}"/>
                </a:ext>
              </a:extLst>
            </p:cNvPr>
            <p:cNvCxnSpPr>
              <a:cxnSpLocks/>
            </p:cNvCxnSpPr>
            <p:nvPr/>
          </p:nvCxnSpPr>
          <p:spPr>
            <a:xfrm>
              <a:off x="11233139" y="1075506"/>
              <a:ext cx="0" cy="504056"/>
            </a:xfrm>
            <a:prstGeom prst="straightConnector1">
              <a:avLst/>
            </a:prstGeom>
            <a:ln w="53975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5BD0861E-0DE0-462A-837A-43A91CB286F9}"/>
                </a:ext>
              </a:extLst>
            </p:cNvPr>
            <p:cNvCxnSpPr>
              <a:cxnSpLocks/>
            </p:cNvCxnSpPr>
            <p:nvPr/>
          </p:nvCxnSpPr>
          <p:spPr>
            <a:xfrm>
              <a:off x="11576730" y="1075506"/>
              <a:ext cx="0" cy="504056"/>
            </a:xfrm>
            <a:prstGeom prst="straightConnector1">
              <a:avLst/>
            </a:prstGeom>
            <a:ln w="53975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BFFD778B-9AD2-1262-C9C2-7DEBD71AA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917" y="6492027"/>
            <a:ext cx="2743200" cy="365125"/>
          </a:xfrm>
        </p:spPr>
        <p:txBody>
          <a:bodyPr/>
          <a:lstStyle/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t>7</a:t>
            </a:fld>
            <a:endParaRPr lang="en-GB" sz="1600" dirty="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7D963A6-2121-5414-73EE-3D114370A91C}"/>
              </a:ext>
            </a:extLst>
          </p:cNvPr>
          <p:cNvSpPr txBox="1"/>
          <p:nvPr/>
        </p:nvSpPr>
        <p:spPr>
          <a:xfrm>
            <a:off x="9883" y="6068001"/>
            <a:ext cx="3921523" cy="7849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600" dirty="0">
                <a:solidFill>
                  <a:schemeClr val="bg2">
                    <a:lumMod val="50000"/>
                  </a:schemeClr>
                </a:solidFill>
                <a:latin typeface="Arial Nova" panose="020B0504020202020204" pitchFamily="34" charset="0"/>
              </a:rPr>
              <a:t>N. Vu and S. Shin, </a:t>
            </a:r>
            <a:r>
              <a:rPr lang="en-GB" sz="1600" i="1" dirty="0">
                <a:solidFill>
                  <a:schemeClr val="bg2">
                    <a:lumMod val="50000"/>
                  </a:schemeClr>
                </a:solidFill>
                <a:latin typeface="Arial Nova" panose="020B0504020202020204" pitchFamily="34" charset="0"/>
              </a:rPr>
              <a:t>Energies</a:t>
            </a:r>
            <a:r>
              <a:rPr lang="en-GB" sz="1600" dirty="0">
                <a:solidFill>
                  <a:schemeClr val="bg2">
                    <a:lumMod val="50000"/>
                  </a:schemeClr>
                </a:solidFill>
                <a:latin typeface="Arial Nova" panose="020B0504020202020204" pitchFamily="34" charset="0"/>
              </a:rPr>
              <a:t>, 2016, </a:t>
            </a:r>
            <a:r>
              <a:rPr lang="en-GB" sz="1600" b="1" dirty="0">
                <a:solidFill>
                  <a:schemeClr val="bg2">
                    <a:lumMod val="50000"/>
                  </a:schemeClr>
                </a:solidFill>
                <a:latin typeface="Arial Nova" panose="020B0504020202020204" pitchFamily="34" charset="0"/>
              </a:rPr>
              <a:t>9</a:t>
            </a:r>
            <a:r>
              <a:rPr lang="en-GB" sz="1600" dirty="0">
                <a:solidFill>
                  <a:schemeClr val="bg2">
                    <a:lumMod val="50000"/>
                  </a:schemeClr>
                </a:solidFill>
                <a:latin typeface="Arial Nova" panose="020B0504020202020204" pitchFamily="34" charset="0"/>
              </a:rPr>
              <a:t>, 71</a:t>
            </a:r>
          </a:p>
          <a:p>
            <a:pPr>
              <a:lnSpc>
                <a:spcPct val="150000"/>
              </a:lnSpc>
            </a:pPr>
            <a:r>
              <a:rPr lang="en-GB" sz="1600" dirty="0">
                <a:solidFill>
                  <a:schemeClr val="bg2">
                    <a:lumMod val="50000"/>
                  </a:schemeClr>
                </a:solidFill>
                <a:latin typeface="Arial Nova" panose="020B0504020202020204" pitchFamily="34" charset="0"/>
              </a:rPr>
              <a:t>J. Karp et al., </a:t>
            </a:r>
            <a:r>
              <a:rPr lang="en-GB" sz="1600" i="1" dirty="0">
                <a:solidFill>
                  <a:schemeClr val="bg2">
                    <a:lumMod val="50000"/>
                  </a:schemeClr>
                </a:solidFill>
                <a:latin typeface="Arial Nova" panose="020B0504020202020204" pitchFamily="34" charset="0"/>
              </a:rPr>
              <a:t>Opt. Express</a:t>
            </a:r>
            <a:r>
              <a:rPr lang="en-GB" sz="1600" dirty="0">
                <a:solidFill>
                  <a:schemeClr val="bg2">
                    <a:lumMod val="50000"/>
                  </a:schemeClr>
                </a:solidFill>
                <a:latin typeface="Arial Nova" panose="020B0504020202020204" pitchFamily="34" charset="0"/>
              </a:rPr>
              <a:t>, 2011, </a:t>
            </a:r>
            <a:r>
              <a:rPr lang="en-GB" sz="1600" b="1" dirty="0">
                <a:solidFill>
                  <a:schemeClr val="bg2">
                    <a:lumMod val="50000"/>
                  </a:schemeClr>
                </a:solidFill>
                <a:latin typeface="Arial Nova" panose="020B0504020202020204" pitchFamily="34" charset="0"/>
              </a:rPr>
              <a:t>19</a:t>
            </a:r>
            <a:r>
              <a:rPr lang="en-GB" sz="1600" dirty="0">
                <a:solidFill>
                  <a:schemeClr val="bg2">
                    <a:lumMod val="50000"/>
                  </a:schemeClr>
                </a:solidFill>
                <a:latin typeface="Arial Nova" panose="020B0504020202020204" pitchFamily="34" charset="0"/>
              </a:rPr>
              <a:t>, 673</a:t>
            </a:r>
          </a:p>
        </p:txBody>
      </p:sp>
    </p:spTree>
    <p:extLst>
      <p:ext uri="{BB962C8B-B14F-4D97-AF65-F5344CB8AC3E}">
        <p14:creationId xmlns:p14="http://schemas.microsoft.com/office/powerpoint/2010/main" val="837972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rawing of a graph&#10;&#10;Description automatically generated">
            <a:extLst>
              <a:ext uri="{FF2B5EF4-FFF2-40B4-BE49-F238E27FC236}">
                <a16:creationId xmlns:a16="http://schemas.microsoft.com/office/drawing/2014/main" id="{0BB990E9-3006-93A8-69A3-E65468FD26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7" t="2093" r="12310" b="3141"/>
          <a:stretch/>
        </p:blipFill>
        <p:spPr>
          <a:xfrm flipH="1">
            <a:off x="1309360" y="636860"/>
            <a:ext cx="9911274" cy="60377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7DBAAA-8019-01AC-1351-D8FBA3FC090D}"/>
              </a:ext>
            </a:extLst>
          </p:cNvPr>
          <p:cNvSpPr txBox="1"/>
          <p:nvPr/>
        </p:nvSpPr>
        <p:spPr>
          <a:xfrm>
            <a:off x="6501873" y="2199871"/>
            <a:ext cx="1875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6600FF"/>
                </a:solidFill>
              </a:rPr>
              <a:t>Linear Fresnel lens #1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E8D186-9F7A-5126-30F8-50792F0E84F9}"/>
              </a:ext>
            </a:extLst>
          </p:cNvPr>
          <p:cNvSpPr txBox="1"/>
          <p:nvPr/>
        </p:nvSpPr>
        <p:spPr>
          <a:xfrm>
            <a:off x="4254456" y="2021374"/>
            <a:ext cx="1875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6600FF"/>
                </a:solidFill>
              </a:rPr>
              <a:t>Linear Fresnel lens #2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CF95FC-B57F-FF84-DACC-A452732923E9}"/>
              </a:ext>
            </a:extLst>
          </p:cNvPr>
          <p:cNvSpPr txBox="1"/>
          <p:nvPr/>
        </p:nvSpPr>
        <p:spPr>
          <a:xfrm>
            <a:off x="1943485" y="1871504"/>
            <a:ext cx="18756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6600FF"/>
                </a:solidFill>
              </a:rPr>
              <a:t>Linear Fresnel lens #3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9E2D4B-4BA6-696F-F12A-1465923683C9}"/>
              </a:ext>
            </a:extLst>
          </p:cNvPr>
          <p:cNvSpPr txBox="1"/>
          <p:nvPr/>
        </p:nvSpPr>
        <p:spPr>
          <a:xfrm>
            <a:off x="2727157" y="4606507"/>
            <a:ext cx="4109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6600FF"/>
                </a:solidFill>
                <a:latin typeface="Arial Nova" panose="020B0504020202020204" pitchFamily="34" charset="0"/>
              </a:rPr>
              <a:t>Stepped waveguide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135542-AB0B-7BD7-BE86-0299B721CD25}"/>
              </a:ext>
            </a:extLst>
          </p:cNvPr>
          <p:cNvSpPr txBox="1"/>
          <p:nvPr/>
        </p:nvSpPr>
        <p:spPr>
          <a:xfrm>
            <a:off x="9651675" y="4421752"/>
            <a:ext cx="2225286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6600FF"/>
                </a:solidFill>
                <a:latin typeface="Arial Nova" panose="020B0504020202020204" pitchFamily="34" charset="0"/>
              </a:rPr>
              <a:t>Waveguide edge</a:t>
            </a:r>
          </a:p>
          <a:p>
            <a:r>
              <a:rPr lang="en-GB" b="1" dirty="0">
                <a:solidFill>
                  <a:srgbClr val="6600FF"/>
                </a:solidFill>
                <a:latin typeface="Arial Nova" panose="020B0504020202020204" pitchFamily="34" charset="0"/>
              </a:rPr>
              <a:t>/ light fed into PEC reactor</a:t>
            </a:r>
          </a:p>
        </p:txBody>
      </p:sp>
      <p:sp>
        <p:nvSpPr>
          <p:cNvPr id="11" name="Arrow: Left 10">
            <a:extLst>
              <a:ext uri="{FF2B5EF4-FFF2-40B4-BE49-F238E27FC236}">
                <a16:creationId xmlns:a16="http://schemas.microsoft.com/office/drawing/2014/main" id="{55C22DD1-2D37-8F58-38F9-F4AAAAD3835B}"/>
              </a:ext>
            </a:extLst>
          </p:cNvPr>
          <p:cNvSpPr/>
          <p:nvPr/>
        </p:nvSpPr>
        <p:spPr>
          <a:xfrm flipH="1">
            <a:off x="8993280" y="4460946"/>
            <a:ext cx="512556" cy="369332"/>
          </a:xfrm>
          <a:prstGeom prst="leftArrow">
            <a:avLst/>
          </a:prstGeom>
          <a:gradFill flip="none" rotWithShape="1">
            <a:gsLst>
              <a:gs pos="0">
                <a:srgbClr val="7030A0"/>
              </a:gs>
              <a:gs pos="23000">
                <a:srgbClr val="0070C0"/>
              </a:gs>
              <a:gs pos="80000">
                <a:srgbClr val="FF6600"/>
              </a:gs>
              <a:gs pos="44000">
                <a:srgbClr val="00B050"/>
              </a:gs>
              <a:gs pos="65000">
                <a:srgbClr val="E0F251"/>
              </a:gs>
              <a:gs pos="100000">
                <a:srgbClr val="FF0000"/>
              </a:gs>
            </a:gsLst>
            <a:lin ang="5400000" scaled="1"/>
            <a:tileRect/>
          </a:gradFill>
          <a:ln w="9525">
            <a:solidFill>
              <a:srgbClr val="FFB9C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85A65B1-2B4B-6BEB-3598-BA687E1A0972}"/>
              </a:ext>
            </a:extLst>
          </p:cNvPr>
          <p:cNvSpPr txBox="1"/>
          <p:nvPr/>
        </p:nvSpPr>
        <p:spPr>
          <a:xfrm>
            <a:off x="0" y="28866"/>
            <a:ext cx="125218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960078"/>
                </a:solidFill>
                <a:latin typeface="Arial Nova" panose="020B0504020202020204" pitchFamily="34" charset="0"/>
              </a:rPr>
              <a:t>Light concentration using linear Fresnel lenses and waveguides (COMSOL Multiphysics model)</a:t>
            </a: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919DB7AA-A689-2F82-F95F-4994E5471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917" y="6492027"/>
            <a:ext cx="2743200" cy="365125"/>
          </a:xfrm>
        </p:spPr>
        <p:txBody>
          <a:bodyPr/>
          <a:lstStyle/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t>8</a:t>
            </a:fld>
            <a:endParaRPr lang="en-GB" sz="1600" dirty="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E9122A8-1DFA-566F-42E3-BFEB9E6C6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14355"/>
            <a:ext cx="1285884" cy="5429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997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ose-up of a machine&#10;&#10;AI-generated content may be incorrect.">
            <a:extLst>
              <a:ext uri="{FF2B5EF4-FFF2-40B4-BE49-F238E27FC236}">
                <a16:creationId xmlns:a16="http://schemas.microsoft.com/office/drawing/2014/main" id="{9E39F64A-14E5-0B9C-540C-E526077DE4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E476E469-5C31-C29E-7654-332EA7370D13}"/>
              </a:ext>
            </a:extLst>
          </p:cNvPr>
          <p:cNvSpPr txBox="1">
            <a:spLocks/>
          </p:cNvSpPr>
          <p:nvPr/>
        </p:nvSpPr>
        <p:spPr>
          <a:xfrm>
            <a:off x="9438917" y="649202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33" kern="1200">
                <a:solidFill>
                  <a:srgbClr val="003E7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pPr/>
              <a:t>9</a:t>
            </a:fld>
            <a:endParaRPr lang="en-GB" sz="160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188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3D11A-ABD1-5536-6A8B-A8BDFE4FE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6799E95E-E141-61AC-99FF-2F00BDA147BD}"/>
              </a:ext>
            </a:extLst>
          </p:cNvPr>
          <p:cNvSpPr txBox="1">
            <a:spLocks/>
          </p:cNvSpPr>
          <p:nvPr/>
        </p:nvSpPr>
        <p:spPr>
          <a:xfrm>
            <a:off x="9438917" y="649202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33" kern="1200">
                <a:solidFill>
                  <a:srgbClr val="003E7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pPr/>
              <a:t>10</a:t>
            </a:fld>
            <a:endParaRPr lang="en-GB" sz="160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  <p:pic>
        <p:nvPicPr>
          <p:cNvPr id="3" name="Picture 2" descr="Close-up of a machine&#10;&#10;AI-generated content may be incorrect.">
            <a:extLst>
              <a:ext uri="{FF2B5EF4-FFF2-40B4-BE49-F238E27FC236}">
                <a16:creationId xmlns:a16="http://schemas.microsoft.com/office/drawing/2014/main" id="{9A6E0A48-F1FF-BE8B-49C4-1823EAEA9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014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using a machine&#10;&#10;Description automatically generated">
            <a:extLst>
              <a:ext uri="{FF2B5EF4-FFF2-40B4-BE49-F238E27FC236}">
                <a16:creationId xmlns:a16="http://schemas.microsoft.com/office/drawing/2014/main" id="{01352EF0-F854-9C7E-D3B7-B83F0DAD57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0" t="24233" r="26226" b="4762"/>
          <a:stretch/>
        </p:blipFill>
        <p:spPr>
          <a:xfrm>
            <a:off x="87086" y="50801"/>
            <a:ext cx="6821714" cy="4869543"/>
          </a:xfrm>
          <a:prstGeom prst="rect">
            <a:avLst/>
          </a:prstGeom>
          <a:ln w="25400">
            <a:solidFill>
              <a:srgbClr val="6600FF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0E6BC72-42C0-2E11-7EA7-507B9FCDE422}"/>
              </a:ext>
            </a:extLst>
          </p:cNvPr>
          <p:cNvSpPr/>
          <p:nvPr/>
        </p:nvSpPr>
        <p:spPr>
          <a:xfrm>
            <a:off x="3896435" y="6078260"/>
            <a:ext cx="2903182" cy="6966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6600FF"/>
                </a:solidFill>
                <a:latin typeface="Arial Nova" panose="020B05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 foil current collector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098A88F-77BD-32E2-329D-BB91FE42EFEE}"/>
              </a:ext>
            </a:extLst>
          </p:cNvPr>
          <p:cNvCxnSpPr>
            <a:cxnSpLocks/>
          </p:cNvCxnSpPr>
          <p:nvPr/>
        </p:nvCxnSpPr>
        <p:spPr>
          <a:xfrm flipH="1">
            <a:off x="3628572" y="754743"/>
            <a:ext cx="1219199" cy="566057"/>
          </a:xfrm>
          <a:prstGeom prst="straightConnector1">
            <a:avLst/>
          </a:prstGeom>
          <a:ln w="25400">
            <a:solidFill>
              <a:schemeClr val="bg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FD6B038-5B25-7B12-0849-0AF0A5675C2D}"/>
              </a:ext>
            </a:extLst>
          </p:cNvPr>
          <p:cNvSpPr txBox="1"/>
          <p:nvPr/>
        </p:nvSpPr>
        <p:spPr>
          <a:xfrm>
            <a:off x="4992915" y="293078"/>
            <a:ext cx="1857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Arial Nova" panose="020B0504020202020204" pitchFamily="34" charset="0"/>
              </a:rPr>
              <a:t>RHE reference electrode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B1463F-D1BE-1841-DA2C-C9263084B183}"/>
              </a:ext>
            </a:extLst>
          </p:cNvPr>
          <p:cNvSpPr txBox="1"/>
          <p:nvPr/>
        </p:nvSpPr>
        <p:spPr>
          <a:xfrm>
            <a:off x="5402943" y="5195723"/>
            <a:ext cx="1857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6600FF"/>
                </a:solidFill>
                <a:latin typeface="Arial Nova" panose="020B0504020202020204" pitchFamily="34" charset="0"/>
              </a:rPr>
              <a:t>Flow inlets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F885F0C-44DB-A932-7AEB-503AA5CE863D}"/>
              </a:ext>
            </a:extLst>
          </p:cNvPr>
          <p:cNvCxnSpPr>
            <a:cxnSpLocks/>
          </p:cNvCxnSpPr>
          <p:nvPr/>
        </p:nvCxnSpPr>
        <p:spPr>
          <a:xfrm flipH="1" flipV="1">
            <a:off x="5167086" y="4680857"/>
            <a:ext cx="587828" cy="574097"/>
          </a:xfrm>
          <a:prstGeom prst="straightConnector1">
            <a:avLst/>
          </a:prstGeom>
          <a:ln w="25400">
            <a:solidFill>
              <a:srgbClr val="FF3399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C2A70CB-B349-90ED-34EA-276D85DB911E}"/>
              </a:ext>
            </a:extLst>
          </p:cNvPr>
          <p:cNvCxnSpPr>
            <a:cxnSpLocks/>
          </p:cNvCxnSpPr>
          <p:nvPr/>
        </p:nvCxnSpPr>
        <p:spPr>
          <a:xfrm flipH="1" flipV="1">
            <a:off x="5744029" y="4621626"/>
            <a:ext cx="587828" cy="574097"/>
          </a:xfrm>
          <a:prstGeom prst="straightConnector1">
            <a:avLst/>
          </a:prstGeom>
          <a:ln w="25400">
            <a:solidFill>
              <a:srgbClr val="FF3399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FA67A84-D21A-30B3-8DE4-D149BCA79C18}"/>
              </a:ext>
            </a:extLst>
          </p:cNvPr>
          <p:cNvGrpSpPr/>
          <p:nvPr/>
        </p:nvGrpSpPr>
        <p:grpSpPr>
          <a:xfrm>
            <a:off x="7155542" y="163234"/>
            <a:ext cx="4818491" cy="3313177"/>
            <a:chOff x="7155542" y="293860"/>
            <a:chExt cx="4818491" cy="3313177"/>
          </a:xfrm>
        </p:grpSpPr>
        <p:pic>
          <p:nvPicPr>
            <p:cNvPr id="15" name="Picture 14" descr="A white plastic object with holes&#10;&#10;Description automatically generated">
              <a:extLst>
                <a:ext uri="{FF2B5EF4-FFF2-40B4-BE49-F238E27FC236}">
                  <a16:creationId xmlns:a16="http://schemas.microsoft.com/office/drawing/2014/main" id="{F7ADC6A7-2F8E-0C17-AFE3-BBFE939484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33" t="18006" r="6761" b="9923"/>
            <a:stretch/>
          </p:blipFill>
          <p:spPr>
            <a:xfrm>
              <a:off x="7155542" y="943037"/>
              <a:ext cx="4818491" cy="2664000"/>
            </a:xfrm>
            <a:prstGeom prst="rect">
              <a:avLst/>
            </a:prstGeom>
            <a:ln w="25400">
              <a:solidFill>
                <a:srgbClr val="6600FF"/>
              </a:solidFill>
            </a:ln>
          </p:spPr>
        </p:pic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2CDEEF75-8EAE-DCA8-C03F-FCBBDFC1C7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07829" y="703943"/>
              <a:ext cx="413657" cy="1226457"/>
            </a:xfrm>
            <a:prstGeom prst="straightConnector1">
              <a:avLst/>
            </a:prstGeom>
            <a:ln w="6350">
              <a:solidFill>
                <a:srgbClr val="FF3399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6B5954AE-F84D-19CA-2365-3FFC86C89D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35785" y="703943"/>
              <a:ext cx="219529" cy="1226456"/>
            </a:xfrm>
            <a:prstGeom prst="straightConnector1">
              <a:avLst/>
            </a:prstGeom>
            <a:ln w="6350">
              <a:solidFill>
                <a:srgbClr val="FF3399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5391FE49-BDEA-D6AA-1B08-D9C3A3D5FA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61234" y="703943"/>
              <a:ext cx="40822" cy="1179285"/>
            </a:xfrm>
            <a:prstGeom prst="straightConnector1">
              <a:avLst/>
            </a:prstGeom>
            <a:ln w="6350">
              <a:solidFill>
                <a:srgbClr val="FF3399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6AB8D01E-1F84-8257-245C-D8681D748D80}"/>
                </a:ext>
              </a:extLst>
            </p:cNvPr>
            <p:cNvCxnSpPr>
              <a:cxnSpLocks/>
            </p:cNvCxnSpPr>
            <p:nvPr/>
          </p:nvCxnSpPr>
          <p:spPr>
            <a:xfrm>
              <a:off x="9557656" y="703943"/>
              <a:ext cx="155122" cy="1206499"/>
            </a:xfrm>
            <a:prstGeom prst="straightConnector1">
              <a:avLst/>
            </a:prstGeom>
            <a:ln w="6350">
              <a:solidFill>
                <a:srgbClr val="FF3399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1D060E3C-2349-9247-4727-9F91D1FC00A7}"/>
                </a:ext>
              </a:extLst>
            </p:cNvPr>
            <p:cNvCxnSpPr>
              <a:cxnSpLocks/>
            </p:cNvCxnSpPr>
            <p:nvPr/>
          </p:nvCxnSpPr>
          <p:spPr>
            <a:xfrm>
              <a:off x="9891484" y="703943"/>
              <a:ext cx="317500" cy="1155699"/>
            </a:xfrm>
            <a:prstGeom prst="straightConnector1">
              <a:avLst/>
            </a:prstGeom>
            <a:ln w="6350">
              <a:solidFill>
                <a:srgbClr val="FF3399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ABCBE9E1-6F96-1B4B-352C-936D05181223}"/>
                </a:ext>
              </a:extLst>
            </p:cNvPr>
            <p:cNvCxnSpPr>
              <a:cxnSpLocks/>
            </p:cNvCxnSpPr>
            <p:nvPr/>
          </p:nvCxnSpPr>
          <p:spPr>
            <a:xfrm>
              <a:off x="10208984" y="703943"/>
              <a:ext cx="598714" cy="1181098"/>
            </a:xfrm>
            <a:prstGeom prst="straightConnector1">
              <a:avLst/>
            </a:prstGeom>
            <a:ln w="6350">
              <a:solidFill>
                <a:srgbClr val="FF3399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684538A-86B2-DBC6-21F5-15A66AB88312}"/>
                </a:ext>
              </a:extLst>
            </p:cNvPr>
            <p:cNvSpPr txBox="1"/>
            <p:nvPr/>
          </p:nvSpPr>
          <p:spPr>
            <a:xfrm>
              <a:off x="8351155" y="293860"/>
              <a:ext cx="30806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rgbClr val="6600FF"/>
                  </a:solidFill>
                  <a:latin typeface="Arial Nova" panose="020B0504020202020204" pitchFamily="34" charset="0"/>
                </a:rPr>
                <a:t>Electrical contacts</a:t>
              </a:r>
            </a:p>
          </p:txBody>
        </p:sp>
      </p:grpSp>
      <p:pic>
        <p:nvPicPr>
          <p:cNvPr id="31" name="Picture 30" descr="A white plastic box with blue and silver screws&#10;&#10;Description automatically generated with medium confidence">
            <a:extLst>
              <a:ext uri="{FF2B5EF4-FFF2-40B4-BE49-F238E27FC236}">
                <a16:creationId xmlns:a16="http://schemas.microsoft.com/office/drawing/2014/main" id="{45B65C72-8FB2-9BD3-91C9-0B8E22C0BF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9" t="15345" r="7248" b="13650"/>
          <a:stretch/>
        </p:blipFill>
        <p:spPr>
          <a:xfrm>
            <a:off x="7155543" y="3726603"/>
            <a:ext cx="4796423" cy="2700000"/>
          </a:xfrm>
          <a:prstGeom prst="rect">
            <a:avLst/>
          </a:prstGeom>
          <a:ln w="25400">
            <a:solidFill>
              <a:srgbClr val="6600FF"/>
            </a:solidFill>
          </a:ln>
        </p:spPr>
      </p:pic>
      <p:sp>
        <p:nvSpPr>
          <p:cNvPr id="33" name="Slide Number Placeholder 6">
            <a:extLst>
              <a:ext uri="{FF2B5EF4-FFF2-40B4-BE49-F238E27FC236}">
                <a16:creationId xmlns:a16="http://schemas.microsoft.com/office/drawing/2014/main" id="{BA3B2246-0A1A-6D5E-362C-2102EA3FCEC8}"/>
              </a:ext>
            </a:extLst>
          </p:cNvPr>
          <p:cNvSpPr txBox="1">
            <a:spLocks/>
          </p:cNvSpPr>
          <p:nvPr/>
        </p:nvSpPr>
        <p:spPr>
          <a:xfrm>
            <a:off x="9438917" y="649202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33" kern="1200">
                <a:solidFill>
                  <a:srgbClr val="003E7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pPr/>
              <a:t>11</a:t>
            </a:fld>
            <a:endParaRPr lang="en-GB" sz="1600" dirty="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550CB8-E622-599F-111D-81314B69D9CB}"/>
              </a:ext>
            </a:extLst>
          </p:cNvPr>
          <p:cNvSpPr/>
          <p:nvPr/>
        </p:nvSpPr>
        <p:spPr>
          <a:xfrm>
            <a:off x="170597" y="6271146"/>
            <a:ext cx="1849272" cy="3616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6E33053-3010-8811-9F28-38C185648197}"/>
              </a:ext>
            </a:extLst>
          </p:cNvPr>
          <p:cNvCxnSpPr/>
          <p:nvPr/>
        </p:nvCxnSpPr>
        <p:spPr>
          <a:xfrm flipV="1">
            <a:off x="6687403" y="4967905"/>
            <a:ext cx="1317009" cy="1403868"/>
          </a:xfrm>
          <a:prstGeom prst="straightConnector1">
            <a:avLst/>
          </a:prstGeom>
          <a:ln>
            <a:solidFill>
              <a:srgbClr val="FF3399"/>
            </a:solidFill>
            <a:headEnd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05902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G_1371">
            <a:hlinkClick r:id="" action="ppaction://media"/>
            <a:extLst>
              <a:ext uri="{FF2B5EF4-FFF2-40B4-BE49-F238E27FC236}">
                <a16:creationId xmlns:a16="http://schemas.microsoft.com/office/drawing/2014/main" id="{D2F6DC19-E117-28AC-5533-27B248290FF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3296" y="554530"/>
            <a:ext cx="11625407" cy="590958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35E92AF-92E9-906D-D41E-D38541D664DB}"/>
              </a:ext>
            </a:extLst>
          </p:cNvPr>
          <p:cNvSpPr txBox="1"/>
          <p:nvPr/>
        </p:nvSpPr>
        <p:spPr>
          <a:xfrm>
            <a:off x="-1" y="0"/>
            <a:ext cx="85271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960078"/>
                </a:solidFill>
                <a:latin typeface="Arial Nova" panose="020B0504020202020204" pitchFamily="34" charset="0"/>
              </a:rPr>
              <a:t>FTO / WO</a:t>
            </a:r>
            <a:r>
              <a:rPr lang="en-GB" baseline="-25000" dirty="0">
                <a:solidFill>
                  <a:srgbClr val="960078"/>
                </a:solidFill>
                <a:latin typeface="Arial Nova" panose="020B0504020202020204" pitchFamily="34" charset="0"/>
              </a:rPr>
              <a:t>3</a:t>
            </a:r>
            <a:r>
              <a:rPr lang="en-GB" dirty="0">
                <a:solidFill>
                  <a:srgbClr val="960078"/>
                </a:solidFill>
                <a:latin typeface="Arial Nova" panose="020B0504020202020204" pitchFamily="34" charset="0"/>
              </a:rPr>
              <a:t> / BiVO</a:t>
            </a:r>
            <a:r>
              <a:rPr lang="en-GB" baseline="-25000" dirty="0">
                <a:solidFill>
                  <a:srgbClr val="960078"/>
                </a:solidFill>
                <a:latin typeface="Arial Nova" panose="020B0504020202020204" pitchFamily="34" charset="0"/>
              </a:rPr>
              <a:t>4</a:t>
            </a:r>
            <a:r>
              <a:rPr lang="en-GB" dirty="0">
                <a:solidFill>
                  <a:srgbClr val="960078"/>
                </a:solidFill>
                <a:latin typeface="Arial Nova" panose="020B0504020202020204" pitchFamily="34" charset="0"/>
              </a:rPr>
              <a:t> / </a:t>
            </a:r>
            <a:r>
              <a:rPr lang="en-GB" dirty="0" err="1">
                <a:solidFill>
                  <a:srgbClr val="960078"/>
                </a:solidFill>
                <a:latin typeface="Arial Nova" panose="020B0504020202020204" pitchFamily="34" charset="0"/>
              </a:rPr>
              <a:t>NiOOH</a:t>
            </a:r>
            <a:r>
              <a:rPr lang="en-GB" dirty="0">
                <a:solidFill>
                  <a:srgbClr val="960078"/>
                </a:solidFill>
                <a:latin typeface="Arial Nova" panose="020B0504020202020204" pitchFamily="34" charset="0"/>
              </a:rPr>
              <a:t> photoanode degradation under 4 x sun irradiance </a:t>
            </a:r>
            <a:endParaRPr lang="en-GB" dirty="0">
              <a:solidFill>
                <a:srgbClr val="960078"/>
              </a:solidFill>
            </a:endParaRPr>
          </a:p>
        </p:txBody>
      </p:sp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604E663B-6F18-F78D-54E3-DA0335A21391}"/>
              </a:ext>
            </a:extLst>
          </p:cNvPr>
          <p:cNvSpPr txBox="1">
            <a:spLocks/>
          </p:cNvSpPr>
          <p:nvPr/>
        </p:nvSpPr>
        <p:spPr>
          <a:xfrm>
            <a:off x="9438917" y="649202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33" kern="1200">
                <a:solidFill>
                  <a:srgbClr val="003E7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pPr/>
              <a:t>12</a:t>
            </a:fld>
            <a:endParaRPr lang="en-GB" sz="1600" dirty="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52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rectangular object with a black border&#10;&#10;Description automatically generated">
            <a:extLst>
              <a:ext uri="{FF2B5EF4-FFF2-40B4-BE49-F238E27FC236}">
                <a16:creationId xmlns:a16="http://schemas.microsoft.com/office/drawing/2014/main" id="{6F0DBDB6-6AC8-B839-4EC7-64D3BEDD72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68" b="28624"/>
          <a:stretch/>
        </p:blipFill>
        <p:spPr>
          <a:xfrm>
            <a:off x="234744" y="1076195"/>
            <a:ext cx="11722512" cy="4168005"/>
          </a:xfrm>
          <a:prstGeom prst="rect">
            <a:avLst/>
          </a:prstGeom>
          <a:ln w="31750">
            <a:solidFill>
              <a:srgbClr val="6600FF"/>
            </a:solidFill>
          </a:ln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E62F4F-4C1F-C2CC-4719-166C47667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917" y="6492027"/>
            <a:ext cx="2743200" cy="365125"/>
          </a:xfrm>
        </p:spPr>
        <p:txBody>
          <a:bodyPr/>
          <a:lstStyle/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t>13</a:t>
            </a:fld>
            <a:endParaRPr lang="en-GB" sz="1600" dirty="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708276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9A4834-1143-FB68-B860-26257B751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C431D3D-CF77-E885-1A52-FED65C891A4E}"/>
              </a:ext>
            </a:extLst>
          </p:cNvPr>
          <p:cNvSpPr txBox="1"/>
          <p:nvPr/>
        </p:nvSpPr>
        <p:spPr>
          <a:xfrm>
            <a:off x="1832429" y="3044280"/>
            <a:ext cx="852714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400" b="1" dirty="0">
                <a:solidFill>
                  <a:srgbClr val="6600FF"/>
                </a:solidFill>
                <a:latin typeface="Arial Nova" panose="020B0504020202020204" pitchFamily="34" charset="0"/>
              </a:rPr>
              <a:t>Why double-sided irradiation?</a:t>
            </a:r>
            <a:endParaRPr lang="en-GB" sz="4400" b="1" dirty="0">
              <a:solidFill>
                <a:srgbClr val="66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611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C1981D9E-BEAD-23D3-BA03-8CED28245E3A}"/>
              </a:ext>
            </a:extLst>
          </p:cNvPr>
          <p:cNvSpPr txBox="1"/>
          <p:nvPr/>
        </p:nvSpPr>
        <p:spPr>
          <a:xfrm>
            <a:off x="3069775" y="4874685"/>
            <a:ext cx="6473372" cy="1836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0" indent="-38099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67" b="1" dirty="0">
                <a:latin typeface="Arial Nova" panose="020B05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Photoanode: </a:t>
            </a:r>
            <a:r>
              <a:rPr lang="en-GB" sz="1867" dirty="0">
                <a:latin typeface="Arial Nova" panose="020B05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FTO/WO</a:t>
            </a:r>
            <a:r>
              <a:rPr lang="en-GB" sz="1867" baseline="-25000" dirty="0">
                <a:latin typeface="Arial Nova" panose="020B05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3</a:t>
            </a:r>
            <a:r>
              <a:rPr lang="en-GB" sz="1867" dirty="0">
                <a:latin typeface="Arial Nova" panose="020B05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/BiVO</a:t>
            </a:r>
            <a:r>
              <a:rPr lang="en-GB" sz="1867" baseline="-25000" dirty="0">
                <a:latin typeface="Arial Nova" panose="020B05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4</a:t>
            </a:r>
            <a:r>
              <a:rPr lang="en-GB" sz="1867" dirty="0">
                <a:latin typeface="Arial Nova" panose="020B05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/</a:t>
            </a:r>
            <a:r>
              <a:rPr lang="en-GB" sz="1867" dirty="0" err="1">
                <a:latin typeface="Arial Nova" panose="020B05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NiOOH</a:t>
            </a:r>
            <a:endParaRPr lang="en-GB" sz="1867" dirty="0">
              <a:latin typeface="Arial Nova" panose="020B05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380990" indent="-38099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67" b="1" dirty="0">
                <a:latin typeface="Arial Nova" panose="020B05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Cathode: </a:t>
            </a:r>
            <a:r>
              <a:rPr lang="en-GB" sz="1867" dirty="0">
                <a:latin typeface="Arial Nova" panose="020B05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Nickel mesh</a:t>
            </a:r>
          </a:p>
          <a:p>
            <a:pPr marL="380990" indent="-38099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67" b="1" dirty="0">
                <a:latin typeface="Arial Nova" panose="020B05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Photoactive area: </a:t>
            </a:r>
            <a:r>
              <a:rPr lang="en-GB" sz="1867" dirty="0">
                <a:latin typeface="Arial Nova" panose="020B05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36 cm</a:t>
            </a:r>
            <a:r>
              <a:rPr lang="en-GB" sz="1867" baseline="30000" dirty="0">
                <a:latin typeface="Arial Nova" panose="020B05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2</a:t>
            </a:r>
            <a:endParaRPr lang="en-GB" sz="1867" dirty="0">
              <a:latin typeface="Arial Nova" panose="020B05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380990" indent="-38099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67" b="1" dirty="0">
                <a:latin typeface="Arial Nova" panose="020B05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Membrane: </a:t>
            </a:r>
            <a:r>
              <a:rPr lang="en-GB" sz="1867" dirty="0" err="1">
                <a:latin typeface="Arial Nova" panose="020B05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Nafion</a:t>
            </a:r>
            <a:r>
              <a:rPr lang="en-GB" sz="1867" dirty="0">
                <a:latin typeface="Arial Nova" panose="020B05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115</a:t>
            </a:r>
          </a:p>
          <a:p>
            <a:pPr marL="380990" indent="-38099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867" b="1" dirty="0">
                <a:latin typeface="Arial Nova" panose="020B05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Electrolyte: </a:t>
            </a:r>
            <a:r>
              <a:rPr lang="en-GB" sz="1867" dirty="0">
                <a:latin typeface="Arial Nova" panose="020B05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pH7, 0.1 M </a:t>
            </a:r>
            <a:r>
              <a:rPr lang="en-GB" sz="1867" dirty="0" err="1">
                <a:latin typeface="Arial Nova" panose="020B05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KPi</a:t>
            </a:r>
            <a:r>
              <a:rPr lang="en-GB" sz="1867" dirty="0">
                <a:latin typeface="Arial Nova" panose="020B05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(K</a:t>
            </a:r>
            <a:r>
              <a:rPr lang="en-GB" sz="1867" baseline="-25000" dirty="0">
                <a:latin typeface="Arial Nova" panose="020B05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2</a:t>
            </a:r>
            <a:r>
              <a:rPr lang="en-GB" sz="1867" dirty="0">
                <a:latin typeface="Arial Nova" panose="020B05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HPO</a:t>
            </a:r>
            <a:r>
              <a:rPr lang="en-GB" sz="1867" baseline="-25000" dirty="0">
                <a:latin typeface="Arial Nova" panose="020B05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4</a:t>
            </a:r>
            <a:r>
              <a:rPr lang="en-GB" sz="1867" dirty="0">
                <a:latin typeface="Arial Nova" panose="020B05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/KH</a:t>
            </a:r>
            <a:r>
              <a:rPr lang="en-GB" sz="1867" baseline="-25000" dirty="0">
                <a:latin typeface="Arial Nova" panose="020B05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2</a:t>
            </a:r>
            <a:r>
              <a:rPr lang="en-GB" sz="1867" dirty="0">
                <a:latin typeface="Arial Nova" panose="020B05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PO</a:t>
            </a:r>
            <a:r>
              <a:rPr lang="en-GB" sz="1867" baseline="-25000" dirty="0">
                <a:latin typeface="Arial Nova" panose="020B05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4</a:t>
            </a:r>
            <a:r>
              <a:rPr lang="en-GB" sz="1867" dirty="0">
                <a:latin typeface="Arial Nova" panose="020B05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081" name="Rectangle 1080">
            <a:extLst>
              <a:ext uri="{FF2B5EF4-FFF2-40B4-BE49-F238E27FC236}">
                <a16:creationId xmlns:a16="http://schemas.microsoft.com/office/drawing/2014/main" id="{B9DB3571-D9F9-C093-2F97-FD1707397B11}"/>
              </a:ext>
            </a:extLst>
          </p:cNvPr>
          <p:cNvSpPr/>
          <p:nvPr/>
        </p:nvSpPr>
        <p:spPr>
          <a:xfrm>
            <a:off x="4785447" y="4155671"/>
            <a:ext cx="2033072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>
                <a:latin typeface="Arial Nova" panose="020B0504020202020204" pitchFamily="34" charset="0"/>
              </a:rPr>
              <a:t>Optical pathway</a:t>
            </a:r>
          </a:p>
        </p:txBody>
      </p:sp>
      <p:grpSp>
        <p:nvGrpSpPr>
          <p:cNvPr id="1082" name="Group 1081">
            <a:extLst>
              <a:ext uri="{FF2B5EF4-FFF2-40B4-BE49-F238E27FC236}">
                <a16:creationId xmlns:a16="http://schemas.microsoft.com/office/drawing/2014/main" id="{3CCCD538-2FFA-8D35-30FC-0DCAFBC051C0}"/>
              </a:ext>
            </a:extLst>
          </p:cNvPr>
          <p:cNvGrpSpPr/>
          <p:nvPr/>
        </p:nvGrpSpPr>
        <p:grpSpPr>
          <a:xfrm>
            <a:off x="3481976" y="1296057"/>
            <a:ext cx="4347312" cy="2836543"/>
            <a:chOff x="6205140" y="4114798"/>
            <a:chExt cx="3469115" cy="2299246"/>
          </a:xfrm>
        </p:grpSpPr>
        <p:grpSp>
          <p:nvGrpSpPr>
            <p:cNvPr id="1083" name="Group 1082">
              <a:extLst>
                <a:ext uri="{FF2B5EF4-FFF2-40B4-BE49-F238E27FC236}">
                  <a16:creationId xmlns:a16="http://schemas.microsoft.com/office/drawing/2014/main" id="{12DF55B9-45E6-938B-585C-4AA7F387A498}"/>
                </a:ext>
              </a:extLst>
            </p:cNvPr>
            <p:cNvGrpSpPr/>
            <p:nvPr/>
          </p:nvGrpSpPr>
          <p:grpSpPr>
            <a:xfrm>
              <a:off x="6205140" y="4658704"/>
              <a:ext cx="3469115" cy="1755340"/>
              <a:chOff x="5955760" y="4551829"/>
              <a:chExt cx="3469115" cy="1755340"/>
            </a:xfrm>
          </p:grpSpPr>
          <p:sp>
            <p:nvSpPr>
              <p:cNvPr id="1097" name="Arrow: Left 1096">
                <a:extLst>
                  <a:ext uri="{FF2B5EF4-FFF2-40B4-BE49-F238E27FC236}">
                    <a16:creationId xmlns:a16="http://schemas.microsoft.com/office/drawing/2014/main" id="{693FDA77-CE1B-0604-C524-AC6D2A11D17D}"/>
                  </a:ext>
                </a:extLst>
              </p:cNvPr>
              <p:cNvSpPr/>
              <p:nvPr/>
            </p:nvSpPr>
            <p:spPr>
              <a:xfrm flipH="1">
                <a:off x="5955760" y="5672660"/>
                <a:ext cx="666977" cy="634509"/>
              </a:xfrm>
              <a:prstGeom prst="leftArrow">
                <a:avLst/>
              </a:prstGeom>
              <a:gradFill flip="none" rotWithShape="1">
                <a:gsLst>
                  <a:gs pos="24000">
                    <a:schemeClr val="accent5">
                      <a:lumMod val="75000"/>
                    </a:schemeClr>
                  </a:gs>
                  <a:gs pos="12000">
                    <a:srgbClr val="7030A0"/>
                  </a:gs>
                  <a:gs pos="45000">
                    <a:srgbClr val="80B828"/>
                  </a:gs>
                  <a:gs pos="77000">
                    <a:srgbClr val="FF0000"/>
                  </a:gs>
                  <a:gs pos="68000">
                    <a:srgbClr val="FFFF00"/>
                  </a:gs>
                  <a:gs pos="56000">
                    <a:srgbClr val="FFC000"/>
                  </a:gs>
                </a:gsLst>
                <a:lin ang="5400000" scaled="1"/>
                <a:tileRect/>
              </a:gra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1867"/>
              </a:p>
            </p:txBody>
          </p:sp>
          <p:sp>
            <p:nvSpPr>
              <p:cNvPr id="1098" name="Rectangle 1097">
                <a:extLst>
                  <a:ext uri="{FF2B5EF4-FFF2-40B4-BE49-F238E27FC236}">
                    <a16:creationId xmlns:a16="http://schemas.microsoft.com/office/drawing/2014/main" id="{791599F6-5BB7-B8E6-7671-CF5B7F72B702}"/>
                  </a:ext>
                </a:extLst>
              </p:cNvPr>
              <p:cNvSpPr/>
              <p:nvPr/>
            </p:nvSpPr>
            <p:spPr>
              <a:xfrm>
                <a:off x="6681898" y="4551830"/>
                <a:ext cx="379316" cy="1698171"/>
              </a:xfrm>
              <a:prstGeom prst="rect">
                <a:avLst/>
              </a:prstGeom>
              <a:gradFill flip="none" rotWithShape="1">
                <a:gsLst>
                  <a:gs pos="94000">
                    <a:srgbClr val="FFFF00"/>
                  </a:gs>
                  <a:gs pos="39000">
                    <a:schemeClr val="bg1"/>
                  </a:gs>
                </a:gsLst>
                <a:lin ang="0" scaled="1"/>
                <a:tileRect/>
              </a:gra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1867"/>
              </a:p>
            </p:txBody>
          </p:sp>
          <p:sp>
            <p:nvSpPr>
              <p:cNvPr id="1099" name="Rectangle 1098">
                <a:extLst>
                  <a:ext uri="{FF2B5EF4-FFF2-40B4-BE49-F238E27FC236}">
                    <a16:creationId xmlns:a16="http://schemas.microsoft.com/office/drawing/2014/main" id="{3DBA3426-19F6-2684-FD58-470B36370872}"/>
                  </a:ext>
                </a:extLst>
              </p:cNvPr>
              <p:cNvSpPr/>
              <p:nvPr/>
            </p:nvSpPr>
            <p:spPr>
              <a:xfrm>
                <a:off x="7061214" y="4551830"/>
                <a:ext cx="379316" cy="1698171"/>
              </a:xfrm>
              <a:prstGeom prst="rect">
                <a:avLst/>
              </a:prstGeom>
              <a:pattFill prst="zigZag">
                <a:fgClr>
                  <a:srgbClr val="66FFCC"/>
                </a:fgClr>
                <a:bgClr>
                  <a:schemeClr val="bg1"/>
                </a:bgClr>
              </a:patt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1867"/>
              </a:p>
            </p:txBody>
          </p:sp>
          <p:sp>
            <p:nvSpPr>
              <p:cNvPr id="1100" name="Rectangle 1099">
                <a:extLst>
                  <a:ext uri="{FF2B5EF4-FFF2-40B4-BE49-F238E27FC236}">
                    <a16:creationId xmlns:a16="http://schemas.microsoft.com/office/drawing/2014/main" id="{5EA95343-13C2-157A-6864-F0EFE341572E}"/>
                  </a:ext>
                </a:extLst>
              </p:cNvPr>
              <p:cNvSpPr/>
              <p:nvPr/>
            </p:nvSpPr>
            <p:spPr>
              <a:xfrm>
                <a:off x="7451041" y="4551830"/>
                <a:ext cx="379316" cy="1698171"/>
              </a:xfrm>
              <a:prstGeom prst="rect">
                <a:avLst/>
              </a:prstGeom>
              <a:pattFill prst="openDmnd">
                <a:fgClr>
                  <a:schemeClr val="bg1">
                    <a:lumMod val="50000"/>
                  </a:schemeClr>
                </a:fgClr>
                <a:bgClr>
                  <a:schemeClr val="bg1"/>
                </a:bgClr>
              </a:patt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1867"/>
              </a:p>
            </p:txBody>
          </p:sp>
          <p:sp>
            <p:nvSpPr>
              <p:cNvPr id="1101" name="Rectangle 1100">
                <a:extLst>
                  <a:ext uri="{FF2B5EF4-FFF2-40B4-BE49-F238E27FC236}">
                    <a16:creationId xmlns:a16="http://schemas.microsoft.com/office/drawing/2014/main" id="{8147BE0D-A323-698B-8683-4B63E608233A}"/>
                  </a:ext>
                </a:extLst>
              </p:cNvPr>
              <p:cNvSpPr/>
              <p:nvPr/>
            </p:nvSpPr>
            <p:spPr>
              <a:xfrm>
                <a:off x="7830357" y="4551830"/>
                <a:ext cx="379316" cy="1698171"/>
              </a:xfrm>
              <a:prstGeom prst="rect">
                <a:avLst/>
              </a:prstGeom>
              <a:pattFill prst="zigZag">
                <a:fgClr>
                  <a:srgbClr val="66FFCC"/>
                </a:fgClr>
                <a:bgClr>
                  <a:schemeClr val="bg1"/>
                </a:bgClr>
              </a:patt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1867"/>
              </a:p>
            </p:txBody>
          </p:sp>
          <p:sp>
            <p:nvSpPr>
              <p:cNvPr id="1102" name="Rectangle 1101">
                <a:extLst>
                  <a:ext uri="{FF2B5EF4-FFF2-40B4-BE49-F238E27FC236}">
                    <a16:creationId xmlns:a16="http://schemas.microsoft.com/office/drawing/2014/main" id="{F757958D-D7E8-8B40-7061-A091DC6CA9CD}"/>
                  </a:ext>
                </a:extLst>
              </p:cNvPr>
              <p:cNvSpPr/>
              <p:nvPr/>
            </p:nvSpPr>
            <p:spPr>
              <a:xfrm>
                <a:off x="8967599" y="4551829"/>
                <a:ext cx="206490" cy="1698171"/>
              </a:xfrm>
              <a:prstGeom prst="rect">
                <a:avLst/>
              </a:prstGeom>
              <a:pattFill prst="plaid">
                <a:fgClr>
                  <a:srgbClr val="006666"/>
                </a:fgClr>
                <a:bgClr>
                  <a:srgbClr val="009999"/>
                </a:bgClr>
              </a:patt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1867"/>
              </a:p>
            </p:txBody>
          </p:sp>
          <p:sp>
            <p:nvSpPr>
              <p:cNvPr id="1103" name="Rectangle 1102">
                <a:extLst>
                  <a:ext uri="{FF2B5EF4-FFF2-40B4-BE49-F238E27FC236}">
                    <a16:creationId xmlns:a16="http://schemas.microsoft.com/office/drawing/2014/main" id="{6C4759CB-15AF-4D4F-DD78-6E09AA5370C9}"/>
                  </a:ext>
                </a:extLst>
              </p:cNvPr>
              <p:cNvSpPr/>
              <p:nvPr/>
            </p:nvSpPr>
            <p:spPr>
              <a:xfrm rot="16200000">
                <a:off x="6261905" y="4991257"/>
                <a:ext cx="1128678" cy="3029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867"/>
                  <a:t>WO</a:t>
                </a:r>
                <a:r>
                  <a:rPr lang="en-GB" sz="1867" baseline="-25000"/>
                  <a:t>3</a:t>
                </a:r>
                <a:r>
                  <a:rPr lang="en-GB" sz="1867"/>
                  <a:t>/ BiVO</a:t>
                </a:r>
                <a:r>
                  <a:rPr lang="en-GB" sz="1867" baseline="-25000"/>
                  <a:t>4</a:t>
                </a:r>
                <a:r>
                  <a:rPr lang="en-GB" sz="1867"/>
                  <a:t> </a:t>
                </a:r>
              </a:p>
            </p:txBody>
          </p:sp>
          <p:sp>
            <p:nvSpPr>
              <p:cNvPr id="1104" name="Rectangle 1103">
                <a:extLst>
                  <a:ext uri="{FF2B5EF4-FFF2-40B4-BE49-F238E27FC236}">
                    <a16:creationId xmlns:a16="http://schemas.microsoft.com/office/drawing/2014/main" id="{6525F5DA-083F-BE71-32F3-C766333E5CD1}"/>
                  </a:ext>
                </a:extLst>
              </p:cNvPr>
              <p:cNvSpPr/>
              <p:nvPr/>
            </p:nvSpPr>
            <p:spPr>
              <a:xfrm rot="16200000">
                <a:off x="7025682" y="4698484"/>
                <a:ext cx="464133" cy="3029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867"/>
                  <a:t>H</a:t>
                </a:r>
                <a:r>
                  <a:rPr lang="en-GB" sz="1867" baseline="-25000"/>
                  <a:t>2</a:t>
                </a:r>
                <a:r>
                  <a:rPr lang="en-GB" sz="1867"/>
                  <a:t>O</a:t>
                </a:r>
              </a:p>
            </p:txBody>
          </p:sp>
          <p:sp>
            <p:nvSpPr>
              <p:cNvPr id="1105" name="Rectangle 1104">
                <a:extLst>
                  <a:ext uri="{FF2B5EF4-FFF2-40B4-BE49-F238E27FC236}">
                    <a16:creationId xmlns:a16="http://schemas.microsoft.com/office/drawing/2014/main" id="{FC24BC9D-C20D-30A3-8CA1-3F056A743ECF}"/>
                  </a:ext>
                </a:extLst>
              </p:cNvPr>
              <p:cNvSpPr/>
              <p:nvPr/>
            </p:nvSpPr>
            <p:spPr>
              <a:xfrm rot="16200000">
                <a:off x="7791584" y="4698484"/>
                <a:ext cx="464133" cy="3029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867"/>
                  <a:t>H</a:t>
                </a:r>
                <a:r>
                  <a:rPr lang="en-GB" sz="1867" baseline="-25000"/>
                  <a:t>2</a:t>
                </a:r>
                <a:r>
                  <a:rPr lang="en-GB" sz="1867"/>
                  <a:t>O</a:t>
                </a:r>
              </a:p>
            </p:txBody>
          </p:sp>
          <p:sp>
            <p:nvSpPr>
              <p:cNvPr id="1106" name="Rectangle 1105">
                <a:extLst>
                  <a:ext uri="{FF2B5EF4-FFF2-40B4-BE49-F238E27FC236}">
                    <a16:creationId xmlns:a16="http://schemas.microsoft.com/office/drawing/2014/main" id="{CA6CF5A0-054D-9454-C5DE-0D64D2B61D74}"/>
                  </a:ext>
                </a:extLst>
              </p:cNvPr>
              <p:cNvSpPr/>
              <p:nvPr/>
            </p:nvSpPr>
            <p:spPr>
              <a:xfrm rot="16200000">
                <a:off x="7116669" y="5013689"/>
                <a:ext cx="1022755" cy="3029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867"/>
                  <a:t>Membrane</a:t>
                </a:r>
              </a:p>
            </p:txBody>
          </p:sp>
          <p:grpSp>
            <p:nvGrpSpPr>
              <p:cNvPr id="1107" name="Group 1106">
                <a:extLst>
                  <a:ext uri="{FF2B5EF4-FFF2-40B4-BE49-F238E27FC236}">
                    <a16:creationId xmlns:a16="http://schemas.microsoft.com/office/drawing/2014/main" id="{E80995CC-DD4C-25FB-9712-D48715F55B99}"/>
                  </a:ext>
                </a:extLst>
              </p:cNvPr>
              <p:cNvGrpSpPr/>
              <p:nvPr/>
            </p:nvGrpSpPr>
            <p:grpSpPr>
              <a:xfrm>
                <a:off x="8590371" y="4551830"/>
                <a:ext cx="379316" cy="1698171"/>
                <a:chOff x="8526573" y="4551830"/>
                <a:chExt cx="379316" cy="1698171"/>
              </a:xfrm>
            </p:grpSpPr>
            <p:sp>
              <p:nvSpPr>
                <p:cNvPr id="1116" name="Rectangle 1115">
                  <a:extLst>
                    <a:ext uri="{FF2B5EF4-FFF2-40B4-BE49-F238E27FC236}">
                      <a16:creationId xmlns:a16="http://schemas.microsoft.com/office/drawing/2014/main" id="{94F7C1E1-CC2F-6768-ADD1-D126E06CE46B}"/>
                    </a:ext>
                  </a:extLst>
                </p:cNvPr>
                <p:cNvSpPr/>
                <p:nvPr/>
              </p:nvSpPr>
              <p:spPr>
                <a:xfrm>
                  <a:off x="8526573" y="4551830"/>
                  <a:ext cx="379316" cy="169817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GB" sz="1867"/>
                </a:p>
              </p:txBody>
            </p:sp>
            <p:sp>
              <p:nvSpPr>
                <p:cNvPr id="1117" name="Rectangle 1116">
                  <a:extLst>
                    <a:ext uri="{FF2B5EF4-FFF2-40B4-BE49-F238E27FC236}">
                      <a16:creationId xmlns:a16="http://schemas.microsoft.com/office/drawing/2014/main" id="{4629068A-A5F4-F1BC-C90A-AA8F77019D39}"/>
                    </a:ext>
                  </a:extLst>
                </p:cNvPr>
                <p:cNvSpPr/>
                <p:nvPr/>
              </p:nvSpPr>
              <p:spPr>
                <a:xfrm rot="16200000">
                  <a:off x="8353688" y="4816051"/>
                  <a:ext cx="683725" cy="30296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GB" sz="1867"/>
                    <a:t>Quartz</a:t>
                  </a:r>
                </a:p>
              </p:txBody>
            </p:sp>
          </p:grpSp>
          <p:sp>
            <p:nvSpPr>
              <p:cNvPr id="1108" name="Rectangle 1107">
                <a:extLst>
                  <a:ext uri="{FF2B5EF4-FFF2-40B4-BE49-F238E27FC236}">
                    <a16:creationId xmlns:a16="http://schemas.microsoft.com/office/drawing/2014/main" id="{E7F6D672-0224-B1DD-6B01-128864C64D29}"/>
                  </a:ext>
                </a:extLst>
              </p:cNvPr>
              <p:cNvSpPr/>
              <p:nvPr/>
            </p:nvSpPr>
            <p:spPr>
              <a:xfrm rot="16200000">
                <a:off x="9093770" y="4767637"/>
                <a:ext cx="359248" cy="3029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867"/>
                  <a:t>PV</a:t>
                </a:r>
              </a:p>
            </p:txBody>
          </p:sp>
          <p:sp>
            <p:nvSpPr>
              <p:cNvPr id="1109" name="Arrow: Left 1108">
                <a:extLst>
                  <a:ext uri="{FF2B5EF4-FFF2-40B4-BE49-F238E27FC236}">
                    <a16:creationId xmlns:a16="http://schemas.microsoft.com/office/drawing/2014/main" id="{0D500F95-9002-F5BE-3AE3-C41128B33174}"/>
                  </a:ext>
                </a:extLst>
              </p:cNvPr>
              <p:cNvSpPr/>
              <p:nvPr/>
            </p:nvSpPr>
            <p:spPr>
              <a:xfrm flipH="1">
                <a:off x="6787246" y="5756472"/>
                <a:ext cx="666977" cy="466883"/>
              </a:xfrm>
              <a:prstGeom prst="leftArrow">
                <a:avLst/>
              </a:prstGeom>
              <a:gradFill flip="none" rotWithShape="1">
                <a:gsLst>
                  <a:gs pos="45000">
                    <a:srgbClr val="80B828"/>
                  </a:gs>
                  <a:gs pos="77000">
                    <a:srgbClr val="FF0000"/>
                  </a:gs>
                  <a:gs pos="68000">
                    <a:srgbClr val="FFFF00"/>
                  </a:gs>
                  <a:gs pos="56000">
                    <a:srgbClr val="FFC000"/>
                  </a:gs>
                </a:gsLst>
                <a:lin ang="5400000" scaled="1"/>
                <a:tileRect/>
              </a:gra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1867"/>
              </a:p>
            </p:txBody>
          </p:sp>
          <p:sp>
            <p:nvSpPr>
              <p:cNvPr id="1110" name="Arrow: Left 1109">
                <a:extLst>
                  <a:ext uri="{FF2B5EF4-FFF2-40B4-BE49-F238E27FC236}">
                    <a16:creationId xmlns:a16="http://schemas.microsoft.com/office/drawing/2014/main" id="{D2B1F371-A50A-35E1-3B8F-53CE063942B3}"/>
                  </a:ext>
                </a:extLst>
              </p:cNvPr>
              <p:cNvSpPr/>
              <p:nvPr/>
            </p:nvSpPr>
            <p:spPr>
              <a:xfrm flipH="1">
                <a:off x="7478802" y="5868180"/>
                <a:ext cx="666977" cy="243466"/>
              </a:xfrm>
              <a:prstGeom prst="leftArrow">
                <a:avLst/>
              </a:prstGeom>
              <a:gradFill flip="none" rotWithShape="1">
                <a:gsLst>
                  <a:gs pos="45000">
                    <a:srgbClr val="80B828"/>
                  </a:gs>
                  <a:gs pos="77000">
                    <a:srgbClr val="FF0000"/>
                  </a:gs>
                  <a:gs pos="68000">
                    <a:srgbClr val="FFFF00"/>
                  </a:gs>
                  <a:gs pos="56000">
                    <a:srgbClr val="FFC000"/>
                  </a:gs>
                </a:gsLst>
                <a:lin ang="5400000" scaled="1"/>
                <a:tileRect/>
              </a:gra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1867"/>
              </a:p>
            </p:txBody>
          </p:sp>
          <p:sp>
            <p:nvSpPr>
              <p:cNvPr id="1111" name="Arrow: Left 1110">
                <a:extLst>
                  <a:ext uri="{FF2B5EF4-FFF2-40B4-BE49-F238E27FC236}">
                    <a16:creationId xmlns:a16="http://schemas.microsoft.com/office/drawing/2014/main" id="{B96A4AE1-62F4-F79E-8790-8E0BD2640D6F}"/>
                  </a:ext>
                </a:extLst>
              </p:cNvPr>
              <p:cNvSpPr/>
              <p:nvPr/>
            </p:nvSpPr>
            <p:spPr>
              <a:xfrm flipH="1">
                <a:off x="8618291" y="5896677"/>
                <a:ext cx="337597" cy="212400"/>
              </a:xfrm>
              <a:prstGeom prst="leftArrow">
                <a:avLst/>
              </a:prstGeom>
              <a:gradFill flip="none" rotWithShape="1">
                <a:gsLst>
                  <a:gs pos="45000">
                    <a:srgbClr val="80B828"/>
                  </a:gs>
                  <a:gs pos="77000">
                    <a:srgbClr val="FF0000"/>
                  </a:gs>
                  <a:gs pos="68000">
                    <a:srgbClr val="FFFF00"/>
                  </a:gs>
                  <a:gs pos="56000">
                    <a:srgbClr val="FFC000"/>
                  </a:gs>
                </a:gsLst>
                <a:lin ang="5400000" scaled="1"/>
                <a:tileRect/>
              </a:gra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1867"/>
              </a:p>
            </p:txBody>
          </p:sp>
          <p:grpSp>
            <p:nvGrpSpPr>
              <p:cNvPr id="1112" name="Group 1111">
                <a:extLst>
                  <a:ext uri="{FF2B5EF4-FFF2-40B4-BE49-F238E27FC236}">
                    <a16:creationId xmlns:a16="http://schemas.microsoft.com/office/drawing/2014/main" id="{89385E56-DDB1-5ECC-0A96-DB8F12D08181}"/>
                  </a:ext>
                </a:extLst>
              </p:cNvPr>
              <p:cNvGrpSpPr/>
              <p:nvPr/>
            </p:nvGrpSpPr>
            <p:grpSpPr>
              <a:xfrm>
                <a:off x="8209864" y="4551989"/>
                <a:ext cx="379316" cy="1698171"/>
                <a:chOff x="8526573" y="4555005"/>
                <a:chExt cx="379316" cy="1698171"/>
              </a:xfrm>
            </p:grpSpPr>
            <p:sp>
              <p:nvSpPr>
                <p:cNvPr id="1114" name="Rectangle 1113">
                  <a:extLst>
                    <a:ext uri="{FF2B5EF4-FFF2-40B4-BE49-F238E27FC236}">
                      <a16:creationId xmlns:a16="http://schemas.microsoft.com/office/drawing/2014/main" id="{CDF89817-BE1B-E593-29A8-5D0450320BBF}"/>
                    </a:ext>
                  </a:extLst>
                </p:cNvPr>
                <p:cNvSpPr/>
                <p:nvPr/>
              </p:nvSpPr>
              <p:spPr>
                <a:xfrm>
                  <a:off x="8526573" y="4555005"/>
                  <a:ext cx="379316" cy="1698171"/>
                </a:xfrm>
                <a:prstGeom prst="rect">
                  <a:avLst/>
                </a:prstGeom>
                <a:pattFill prst="lgGrid">
                  <a:fgClr>
                    <a:schemeClr val="accent6">
                      <a:lumMod val="75000"/>
                    </a:schemeClr>
                  </a:fgClr>
                  <a:bgClr>
                    <a:schemeClr val="bg1"/>
                  </a:bgClr>
                </a:pattFill>
                <a:ln>
                  <a:solidFill>
                    <a:schemeClr val="bg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GB" sz="1867"/>
                </a:p>
              </p:txBody>
            </p:sp>
            <p:sp>
              <p:nvSpPr>
                <p:cNvPr id="1115" name="Rectangle 1114">
                  <a:extLst>
                    <a:ext uri="{FF2B5EF4-FFF2-40B4-BE49-F238E27FC236}">
                      <a16:creationId xmlns:a16="http://schemas.microsoft.com/office/drawing/2014/main" id="{27EF731F-E734-87AC-5E75-C2A3F32ECFCC}"/>
                    </a:ext>
                  </a:extLst>
                </p:cNvPr>
                <p:cNvSpPr/>
                <p:nvPr/>
              </p:nvSpPr>
              <p:spPr>
                <a:xfrm rot="16200000">
                  <a:off x="8163128" y="4968022"/>
                  <a:ext cx="1112344" cy="302962"/>
                </a:xfrm>
                <a:prstGeom prst="rect">
                  <a:avLst/>
                </a:prstGeom>
                <a:solidFill>
                  <a:schemeClr val="bg1">
                    <a:alpha val="44000"/>
                  </a:schemeClr>
                </a:solidFill>
              </p:spPr>
              <p:txBody>
                <a:bodyPr wrap="square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en-GB" sz="1867"/>
                    <a:t>Ni mesh</a:t>
                  </a:r>
                </a:p>
              </p:txBody>
            </p:sp>
          </p:grpSp>
          <p:sp>
            <p:nvSpPr>
              <p:cNvPr id="1113" name="Arrow: Left 1112">
                <a:extLst>
                  <a:ext uri="{FF2B5EF4-FFF2-40B4-BE49-F238E27FC236}">
                    <a16:creationId xmlns:a16="http://schemas.microsoft.com/office/drawing/2014/main" id="{683CDA97-C80D-25B4-5265-C4BACBE55554}"/>
                  </a:ext>
                </a:extLst>
              </p:cNvPr>
              <p:cNvSpPr/>
              <p:nvPr/>
            </p:nvSpPr>
            <p:spPr>
              <a:xfrm flipH="1">
                <a:off x="8237084" y="5884802"/>
                <a:ext cx="337597" cy="226844"/>
              </a:xfrm>
              <a:prstGeom prst="leftArrow">
                <a:avLst/>
              </a:prstGeom>
              <a:gradFill flip="none" rotWithShape="1">
                <a:gsLst>
                  <a:gs pos="45000">
                    <a:srgbClr val="80B828"/>
                  </a:gs>
                  <a:gs pos="77000">
                    <a:srgbClr val="FF0000"/>
                  </a:gs>
                  <a:gs pos="68000">
                    <a:srgbClr val="FFFF00"/>
                  </a:gs>
                  <a:gs pos="56000">
                    <a:srgbClr val="FFC000"/>
                  </a:gs>
                </a:gsLst>
                <a:lin ang="5400000" scaled="1"/>
                <a:tileRect/>
              </a:gra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1867"/>
              </a:p>
            </p:txBody>
          </p:sp>
        </p:grpSp>
        <p:grpSp>
          <p:nvGrpSpPr>
            <p:cNvPr id="1084" name="Group 1083">
              <a:extLst>
                <a:ext uri="{FF2B5EF4-FFF2-40B4-BE49-F238E27FC236}">
                  <a16:creationId xmlns:a16="http://schemas.microsoft.com/office/drawing/2014/main" id="{FB2BBEE4-1CD7-6441-3B61-20D83C3F42EC}"/>
                </a:ext>
              </a:extLst>
            </p:cNvPr>
            <p:cNvGrpSpPr/>
            <p:nvPr/>
          </p:nvGrpSpPr>
          <p:grpSpPr>
            <a:xfrm>
              <a:off x="7036626" y="4114798"/>
              <a:ext cx="2463509" cy="540000"/>
              <a:chOff x="7036626" y="4114798"/>
              <a:chExt cx="2463509" cy="540000"/>
            </a:xfrm>
          </p:grpSpPr>
          <p:cxnSp>
            <p:nvCxnSpPr>
              <p:cNvPr id="1085" name="Straight Connector 1084">
                <a:extLst>
                  <a:ext uri="{FF2B5EF4-FFF2-40B4-BE49-F238E27FC236}">
                    <a16:creationId xmlns:a16="http://schemas.microsoft.com/office/drawing/2014/main" id="{34F827AA-0543-EA3A-55A9-10140ED43A2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48902" y="4282861"/>
                <a:ext cx="0" cy="358637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6" name="Straight Connector 1085">
                <a:extLst>
                  <a:ext uri="{FF2B5EF4-FFF2-40B4-BE49-F238E27FC236}">
                    <a16:creationId xmlns:a16="http://schemas.microsoft.com/office/drawing/2014/main" id="{46EB48A7-F0A8-31F6-62B6-712AD4E9733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36626" y="4114798"/>
                <a:ext cx="0" cy="54000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7" name="Straight Connector 1086">
                <a:extLst>
                  <a:ext uri="{FF2B5EF4-FFF2-40B4-BE49-F238E27FC236}">
                    <a16:creationId xmlns:a16="http://schemas.microsoft.com/office/drawing/2014/main" id="{88F8A5D0-8C05-2115-1096-0B63A1CFE3B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92001" y="4545258"/>
                <a:ext cx="0" cy="10800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8" name="Straight Connector 1087">
                <a:extLst>
                  <a:ext uri="{FF2B5EF4-FFF2-40B4-BE49-F238E27FC236}">
                    <a16:creationId xmlns:a16="http://schemas.microsoft.com/office/drawing/2014/main" id="{1E3D4F36-32E7-DBBE-520D-1FAC39C53F6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68973" y="4545499"/>
                <a:ext cx="0" cy="10800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9" name="TextBox 9">
                <a:extLst>
                  <a:ext uri="{FF2B5EF4-FFF2-40B4-BE49-F238E27FC236}">
                    <a16:creationId xmlns:a16="http://schemas.microsoft.com/office/drawing/2014/main" id="{41F2CB99-1042-FE65-66AA-A9C8C03B0E66}"/>
                  </a:ext>
                </a:extLst>
              </p:cNvPr>
              <p:cNvSpPr txBox="1"/>
              <p:nvPr/>
            </p:nvSpPr>
            <p:spPr>
              <a:xfrm>
                <a:off x="9277885" y="4327141"/>
                <a:ext cx="222250" cy="257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467" b="1">
                    <a:solidFill>
                      <a:srgbClr val="C00000"/>
                    </a:solidFill>
                  </a:rPr>
                  <a:t>+</a:t>
                </a:r>
              </a:p>
            </p:txBody>
          </p:sp>
          <p:sp>
            <p:nvSpPr>
              <p:cNvPr id="1090" name="TextBox 10">
                <a:extLst>
                  <a:ext uri="{FF2B5EF4-FFF2-40B4-BE49-F238E27FC236}">
                    <a16:creationId xmlns:a16="http://schemas.microsoft.com/office/drawing/2014/main" id="{763E74B8-4B82-4A52-CCA2-7378A98BB228}"/>
                  </a:ext>
                </a:extLst>
              </p:cNvPr>
              <p:cNvSpPr txBox="1"/>
              <p:nvPr/>
            </p:nvSpPr>
            <p:spPr>
              <a:xfrm>
                <a:off x="9172460" y="4312134"/>
                <a:ext cx="222250" cy="2744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600" b="1">
                    <a:solidFill>
                      <a:srgbClr val="004ADE"/>
                    </a:solidFill>
                  </a:rPr>
                  <a:t>-</a:t>
                </a:r>
              </a:p>
            </p:txBody>
          </p:sp>
          <p:sp>
            <p:nvSpPr>
              <p:cNvPr id="1091" name="Oval 1090">
                <a:extLst>
                  <a:ext uri="{FF2B5EF4-FFF2-40B4-BE49-F238E27FC236}">
                    <a16:creationId xmlns:a16="http://schemas.microsoft.com/office/drawing/2014/main" id="{109A1912-507F-20BF-1B75-1E6ECF81FD4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215161" y="4409958"/>
                <a:ext cx="108000" cy="108000"/>
              </a:xfrm>
              <a:prstGeom prst="ellipse">
                <a:avLst/>
              </a:prstGeom>
              <a:noFill/>
              <a:ln cap="rnd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1867"/>
              </a:p>
            </p:txBody>
          </p:sp>
          <p:sp>
            <p:nvSpPr>
              <p:cNvPr id="1092" name="Oval 1091">
                <a:extLst>
                  <a:ext uri="{FF2B5EF4-FFF2-40B4-BE49-F238E27FC236}">
                    <a16:creationId xmlns:a16="http://schemas.microsoft.com/office/drawing/2014/main" id="{99913547-9126-7ED8-B635-D2DF4CF4293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338108" y="4408180"/>
                <a:ext cx="108000" cy="108000"/>
              </a:xfrm>
              <a:prstGeom prst="ellipse">
                <a:avLst/>
              </a:prstGeom>
              <a:noFill/>
              <a:ln cap="rnd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1867"/>
              </a:p>
            </p:txBody>
          </p:sp>
          <p:cxnSp>
            <p:nvCxnSpPr>
              <p:cNvPr id="1093" name="Straight Connector 1092">
                <a:extLst>
                  <a:ext uri="{FF2B5EF4-FFF2-40B4-BE49-F238E27FC236}">
                    <a16:creationId xmlns:a16="http://schemas.microsoft.com/office/drawing/2014/main" id="{59269D84-734B-702C-CE68-084DB9AA793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68973" y="4273278"/>
                <a:ext cx="0" cy="10800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4" name="Straight Connector 1093">
                <a:extLst>
                  <a:ext uri="{FF2B5EF4-FFF2-40B4-BE49-F238E27FC236}">
                    <a16:creationId xmlns:a16="http://schemas.microsoft.com/office/drawing/2014/main" id="{358A06B4-8A7D-3978-73FC-F6DEE2568A5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392001" y="4131469"/>
                <a:ext cx="0" cy="249809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5" name="Straight Connector 1094">
                <a:extLst>
                  <a:ext uri="{FF2B5EF4-FFF2-40B4-BE49-F238E27FC236}">
                    <a16:creationId xmlns:a16="http://schemas.microsoft.com/office/drawing/2014/main" id="{E91CFBD7-3EAC-2AD3-D7E5-3BDEB0F7515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648902" y="4273278"/>
                <a:ext cx="612000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6" name="Straight Connector 1095">
                <a:extLst>
                  <a:ext uri="{FF2B5EF4-FFF2-40B4-BE49-F238E27FC236}">
                    <a16:creationId xmlns:a16="http://schemas.microsoft.com/office/drawing/2014/main" id="{435157D2-5C0D-88D9-AECD-36C6E8CEBB9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037373" y="4114798"/>
                <a:ext cx="2354400" cy="0"/>
              </a:xfrm>
              <a:prstGeom prst="line">
                <a:avLst/>
              </a:prstGeom>
              <a:ln w="25400" cap="sq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18" name="Rectangle 1117">
            <a:extLst>
              <a:ext uri="{FF2B5EF4-FFF2-40B4-BE49-F238E27FC236}">
                <a16:creationId xmlns:a16="http://schemas.microsoft.com/office/drawing/2014/main" id="{F246DD20-850E-5B80-C148-3928D912B020}"/>
              </a:ext>
            </a:extLst>
          </p:cNvPr>
          <p:cNvSpPr/>
          <p:nvPr/>
        </p:nvSpPr>
        <p:spPr>
          <a:xfrm>
            <a:off x="6242143" y="4161367"/>
            <a:ext cx="2234373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>
                <a:latin typeface="Arial Nova" panose="020B0504020202020204" pitchFamily="34" charset="0"/>
              </a:rPr>
              <a:t>Optical pathway</a:t>
            </a:r>
          </a:p>
        </p:txBody>
      </p:sp>
      <p:grpSp>
        <p:nvGrpSpPr>
          <p:cNvPr id="1119" name="Group 1118">
            <a:extLst>
              <a:ext uri="{FF2B5EF4-FFF2-40B4-BE49-F238E27FC236}">
                <a16:creationId xmlns:a16="http://schemas.microsoft.com/office/drawing/2014/main" id="{1A5335C7-6731-02E1-339D-82ACD92EBCA0}"/>
              </a:ext>
            </a:extLst>
          </p:cNvPr>
          <p:cNvGrpSpPr/>
          <p:nvPr/>
        </p:nvGrpSpPr>
        <p:grpSpPr>
          <a:xfrm>
            <a:off x="4983762" y="1040119"/>
            <a:ext cx="4018569" cy="3092480"/>
            <a:chOff x="5955760" y="3987809"/>
            <a:chExt cx="3013927" cy="2319360"/>
          </a:xfrm>
        </p:grpSpPr>
        <p:sp>
          <p:nvSpPr>
            <p:cNvPr id="1120" name="Arrow: Left 1119">
              <a:extLst>
                <a:ext uri="{FF2B5EF4-FFF2-40B4-BE49-F238E27FC236}">
                  <a16:creationId xmlns:a16="http://schemas.microsoft.com/office/drawing/2014/main" id="{5C869D4F-33BD-48B7-9361-D9C5860380EA}"/>
                </a:ext>
              </a:extLst>
            </p:cNvPr>
            <p:cNvSpPr/>
            <p:nvPr/>
          </p:nvSpPr>
          <p:spPr>
            <a:xfrm flipH="1">
              <a:off x="5955760" y="5672660"/>
              <a:ext cx="666977" cy="634509"/>
            </a:xfrm>
            <a:prstGeom prst="leftArrow">
              <a:avLst/>
            </a:prstGeom>
            <a:gradFill flip="none" rotWithShape="1">
              <a:gsLst>
                <a:gs pos="24000">
                  <a:schemeClr val="accent5">
                    <a:lumMod val="75000"/>
                  </a:schemeClr>
                </a:gs>
                <a:gs pos="12000">
                  <a:srgbClr val="7030A0"/>
                </a:gs>
                <a:gs pos="45000">
                  <a:srgbClr val="80B828"/>
                </a:gs>
                <a:gs pos="77000">
                  <a:srgbClr val="FF0000"/>
                </a:gs>
                <a:gs pos="68000">
                  <a:srgbClr val="FFFF00"/>
                </a:gs>
                <a:gs pos="56000">
                  <a:srgbClr val="FFC000"/>
                </a:gs>
              </a:gsLst>
              <a:lin ang="5400000" scaled="1"/>
              <a:tileRect/>
            </a:gra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sz="1867"/>
            </a:p>
          </p:txBody>
        </p:sp>
        <p:sp>
          <p:nvSpPr>
            <p:cNvPr id="1121" name="Rectangle 1120">
              <a:extLst>
                <a:ext uri="{FF2B5EF4-FFF2-40B4-BE49-F238E27FC236}">
                  <a16:creationId xmlns:a16="http://schemas.microsoft.com/office/drawing/2014/main" id="{10FF8913-C87B-449D-4E76-E05C0771F90C}"/>
                </a:ext>
              </a:extLst>
            </p:cNvPr>
            <p:cNvSpPr/>
            <p:nvPr/>
          </p:nvSpPr>
          <p:spPr>
            <a:xfrm>
              <a:off x="6681898" y="4551830"/>
              <a:ext cx="379316" cy="1698171"/>
            </a:xfrm>
            <a:prstGeom prst="rect">
              <a:avLst/>
            </a:prstGeom>
            <a:gradFill flip="none" rotWithShape="1">
              <a:gsLst>
                <a:gs pos="94000">
                  <a:srgbClr val="FFFF00"/>
                </a:gs>
                <a:gs pos="39000">
                  <a:schemeClr val="bg1"/>
                </a:gs>
              </a:gsLst>
              <a:lin ang="0" scaled="1"/>
              <a:tileRect/>
            </a:gra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sz="1867"/>
            </a:p>
          </p:txBody>
        </p:sp>
        <p:sp>
          <p:nvSpPr>
            <p:cNvPr id="1122" name="Rectangle 1121">
              <a:extLst>
                <a:ext uri="{FF2B5EF4-FFF2-40B4-BE49-F238E27FC236}">
                  <a16:creationId xmlns:a16="http://schemas.microsoft.com/office/drawing/2014/main" id="{6D38A41B-643B-6555-F5F2-1E6F3E46B41D}"/>
                </a:ext>
              </a:extLst>
            </p:cNvPr>
            <p:cNvSpPr/>
            <p:nvPr/>
          </p:nvSpPr>
          <p:spPr>
            <a:xfrm>
              <a:off x="7061214" y="4551830"/>
              <a:ext cx="379316" cy="1698171"/>
            </a:xfrm>
            <a:prstGeom prst="rect">
              <a:avLst/>
            </a:prstGeom>
            <a:pattFill prst="zigZag">
              <a:fgClr>
                <a:srgbClr val="66FFCC"/>
              </a:fgClr>
              <a:bgClr>
                <a:schemeClr val="bg1"/>
              </a:bgClr>
            </a:patt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sz="1867"/>
            </a:p>
          </p:txBody>
        </p:sp>
        <p:sp>
          <p:nvSpPr>
            <p:cNvPr id="1123" name="Rectangle 1122">
              <a:extLst>
                <a:ext uri="{FF2B5EF4-FFF2-40B4-BE49-F238E27FC236}">
                  <a16:creationId xmlns:a16="http://schemas.microsoft.com/office/drawing/2014/main" id="{B736D018-1741-CF53-7A2C-17440A85360E}"/>
                </a:ext>
              </a:extLst>
            </p:cNvPr>
            <p:cNvSpPr/>
            <p:nvPr/>
          </p:nvSpPr>
          <p:spPr>
            <a:xfrm>
              <a:off x="7451041" y="4551830"/>
              <a:ext cx="379316" cy="1698171"/>
            </a:xfrm>
            <a:prstGeom prst="rect">
              <a:avLst/>
            </a:prstGeom>
            <a:pattFill prst="openDmnd">
              <a:fgClr>
                <a:schemeClr val="bg1">
                  <a:lumMod val="50000"/>
                </a:schemeClr>
              </a:fgClr>
              <a:bgClr>
                <a:schemeClr val="bg1"/>
              </a:bgClr>
            </a:patt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sz="1867"/>
            </a:p>
          </p:txBody>
        </p:sp>
        <p:sp>
          <p:nvSpPr>
            <p:cNvPr id="1124" name="Rectangle 1123">
              <a:extLst>
                <a:ext uri="{FF2B5EF4-FFF2-40B4-BE49-F238E27FC236}">
                  <a16:creationId xmlns:a16="http://schemas.microsoft.com/office/drawing/2014/main" id="{8F48B323-87BC-E9DF-DF90-0D3763137D97}"/>
                </a:ext>
              </a:extLst>
            </p:cNvPr>
            <p:cNvSpPr/>
            <p:nvPr/>
          </p:nvSpPr>
          <p:spPr>
            <a:xfrm>
              <a:off x="7830357" y="4551830"/>
              <a:ext cx="379316" cy="1698171"/>
            </a:xfrm>
            <a:prstGeom prst="rect">
              <a:avLst/>
            </a:prstGeom>
            <a:pattFill prst="zigZag">
              <a:fgClr>
                <a:srgbClr val="66FFCC"/>
              </a:fgClr>
              <a:bgClr>
                <a:schemeClr val="bg1"/>
              </a:bgClr>
            </a:patt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sz="1867"/>
            </a:p>
          </p:txBody>
        </p:sp>
        <p:sp>
          <p:nvSpPr>
            <p:cNvPr id="1125" name="Rectangle 1124">
              <a:extLst>
                <a:ext uri="{FF2B5EF4-FFF2-40B4-BE49-F238E27FC236}">
                  <a16:creationId xmlns:a16="http://schemas.microsoft.com/office/drawing/2014/main" id="{010895A8-E650-5EE6-89F4-0172ABE8832A}"/>
                </a:ext>
              </a:extLst>
            </p:cNvPr>
            <p:cNvSpPr/>
            <p:nvPr/>
          </p:nvSpPr>
          <p:spPr>
            <a:xfrm>
              <a:off x="6691909" y="3987809"/>
              <a:ext cx="206490" cy="556046"/>
            </a:xfrm>
            <a:prstGeom prst="rect">
              <a:avLst/>
            </a:prstGeom>
            <a:pattFill prst="plaid">
              <a:fgClr>
                <a:srgbClr val="006666"/>
              </a:fgClr>
              <a:bgClr>
                <a:srgbClr val="009999"/>
              </a:bgClr>
            </a:patt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sz="1867"/>
            </a:p>
          </p:txBody>
        </p:sp>
        <p:sp>
          <p:nvSpPr>
            <p:cNvPr id="1126" name="Rectangle 1125">
              <a:extLst>
                <a:ext uri="{FF2B5EF4-FFF2-40B4-BE49-F238E27FC236}">
                  <a16:creationId xmlns:a16="http://schemas.microsoft.com/office/drawing/2014/main" id="{0E854A43-CD5F-0D06-59A5-38EC0C11B13A}"/>
                </a:ext>
              </a:extLst>
            </p:cNvPr>
            <p:cNvSpPr/>
            <p:nvPr/>
          </p:nvSpPr>
          <p:spPr>
            <a:xfrm rot="16200000">
              <a:off x="6304082" y="5000367"/>
              <a:ext cx="1044324" cy="28474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867"/>
                <a:t>WO</a:t>
              </a:r>
              <a:r>
                <a:rPr lang="en-GB" sz="1867" baseline="-25000"/>
                <a:t>3</a:t>
              </a:r>
              <a:r>
                <a:rPr lang="en-GB" sz="1867"/>
                <a:t>/ BiVO</a:t>
              </a:r>
              <a:r>
                <a:rPr lang="en-GB" sz="1867" baseline="-25000"/>
                <a:t>4</a:t>
              </a:r>
              <a:r>
                <a:rPr lang="en-GB" sz="1867"/>
                <a:t> </a:t>
              </a:r>
            </a:p>
          </p:txBody>
        </p:sp>
        <p:sp>
          <p:nvSpPr>
            <p:cNvPr id="1127" name="Rectangle 1126">
              <a:extLst>
                <a:ext uri="{FF2B5EF4-FFF2-40B4-BE49-F238E27FC236}">
                  <a16:creationId xmlns:a16="http://schemas.microsoft.com/office/drawing/2014/main" id="{8865204A-E82B-5F78-1E6C-C5BA58FDCCE5}"/>
                </a:ext>
              </a:extLst>
            </p:cNvPr>
            <p:cNvSpPr/>
            <p:nvPr/>
          </p:nvSpPr>
          <p:spPr>
            <a:xfrm rot="16200000">
              <a:off x="7043025" y="4707594"/>
              <a:ext cx="429445" cy="28474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867"/>
                <a:t>H</a:t>
              </a:r>
              <a:r>
                <a:rPr lang="en-GB" sz="1867" baseline="-25000"/>
                <a:t>2</a:t>
              </a:r>
              <a:r>
                <a:rPr lang="en-GB" sz="1867"/>
                <a:t>O</a:t>
              </a:r>
            </a:p>
          </p:txBody>
        </p:sp>
        <p:sp>
          <p:nvSpPr>
            <p:cNvPr id="1128" name="Rectangle 1127">
              <a:extLst>
                <a:ext uri="{FF2B5EF4-FFF2-40B4-BE49-F238E27FC236}">
                  <a16:creationId xmlns:a16="http://schemas.microsoft.com/office/drawing/2014/main" id="{E2E74A71-B7B9-8D83-86EE-5B932889A9D0}"/>
                </a:ext>
              </a:extLst>
            </p:cNvPr>
            <p:cNvSpPr/>
            <p:nvPr/>
          </p:nvSpPr>
          <p:spPr>
            <a:xfrm rot="16200000">
              <a:off x="7808928" y="4707594"/>
              <a:ext cx="429445" cy="28474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867"/>
                <a:t>H</a:t>
              </a:r>
              <a:r>
                <a:rPr lang="en-GB" sz="1867" baseline="-25000"/>
                <a:t>2</a:t>
              </a:r>
              <a:r>
                <a:rPr lang="en-GB" sz="1867"/>
                <a:t>O</a:t>
              </a:r>
            </a:p>
          </p:txBody>
        </p:sp>
        <p:sp>
          <p:nvSpPr>
            <p:cNvPr id="1129" name="Rectangle 1128">
              <a:extLst>
                <a:ext uri="{FF2B5EF4-FFF2-40B4-BE49-F238E27FC236}">
                  <a16:creationId xmlns:a16="http://schemas.microsoft.com/office/drawing/2014/main" id="{1FE56515-9ADC-635F-7CD9-0560056D88B6}"/>
                </a:ext>
              </a:extLst>
            </p:cNvPr>
            <p:cNvSpPr/>
            <p:nvPr/>
          </p:nvSpPr>
          <p:spPr>
            <a:xfrm rot="16200000">
              <a:off x="7154888" y="5022799"/>
              <a:ext cx="946317" cy="28474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867"/>
                <a:t>Membrane</a:t>
              </a:r>
            </a:p>
          </p:txBody>
        </p:sp>
        <p:grpSp>
          <p:nvGrpSpPr>
            <p:cNvPr id="1130" name="Group 1129">
              <a:extLst>
                <a:ext uri="{FF2B5EF4-FFF2-40B4-BE49-F238E27FC236}">
                  <a16:creationId xmlns:a16="http://schemas.microsoft.com/office/drawing/2014/main" id="{180ADC79-C78E-28FF-C059-5616A1F561FE}"/>
                </a:ext>
              </a:extLst>
            </p:cNvPr>
            <p:cNvGrpSpPr/>
            <p:nvPr/>
          </p:nvGrpSpPr>
          <p:grpSpPr>
            <a:xfrm>
              <a:off x="8590371" y="4551830"/>
              <a:ext cx="379316" cy="1698171"/>
              <a:chOff x="8526573" y="4551830"/>
              <a:chExt cx="379316" cy="1698171"/>
            </a:xfrm>
          </p:grpSpPr>
          <p:sp>
            <p:nvSpPr>
              <p:cNvPr id="1139" name="Rectangle 1138">
                <a:extLst>
                  <a:ext uri="{FF2B5EF4-FFF2-40B4-BE49-F238E27FC236}">
                    <a16:creationId xmlns:a16="http://schemas.microsoft.com/office/drawing/2014/main" id="{D5F98CBD-9898-99AB-35A6-5C468694EC9A}"/>
                  </a:ext>
                </a:extLst>
              </p:cNvPr>
              <p:cNvSpPr/>
              <p:nvPr/>
            </p:nvSpPr>
            <p:spPr>
              <a:xfrm>
                <a:off x="8526573" y="4551830"/>
                <a:ext cx="379316" cy="169817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1867"/>
              </a:p>
            </p:txBody>
          </p:sp>
          <p:sp>
            <p:nvSpPr>
              <p:cNvPr id="1140" name="Rectangle 1139">
                <a:extLst>
                  <a:ext uri="{FF2B5EF4-FFF2-40B4-BE49-F238E27FC236}">
                    <a16:creationId xmlns:a16="http://schemas.microsoft.com/office/drawing/2014/main" id="{577C1260-4AC6-7A50-6C90-7CE6117A10C2}"/>
                  </a:ext>
                </a:extLst>
              </p:cNvPr>
              <p:cNvSpPr/>
              <p:nvPr/>
            </p:nvSpPr>
            <p:spPr>
              <a:xfrm rot="16200000">
                <a:off x="8379236" y="4825161"/>
                <a:ext cx="632626" cy="28474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sz="1867"/>
                  <a:t>Quartz</a:t>
                </a:r>
              </a:p>
            </p:txBody>
          </p:sp>
        </p:grpSp>
        <p:sp>
          <p:nvSpPr>
            <p:cNvPr id="1131" name="Rectangle 1130">
              <a:extLst>
                <a:ext uri="{FF2B5EF4-FFF2-40B4-BE49-F238E27FC236}">
                  <a16:creationId xmlns:a16="http://schemas.microsoft.com/office/drawing/2014/main" id="{CDE94ED2-ED65-D808-23E1-6A3078AFF175}"/>
                </a:ext>
              </a:extLst>
            </p:cNvPr>
            <p:cNvSpPr/>
            <p:nvPr/>
          </p:nvSpPr>
          <p:spPr>
            <a:xfrm rot="16200000">
              <a:off x="6399459" y="4149339"/>
              <a:ext cx="332399" cy="28474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867"/>
                <a:t>PV</a:t>
              </a:r>
            </a:p>
          </p:txBody>
        </p:sp>
        <p:sp>
          <p:nvSpPr>
            <p:cNvPr id="1132" name="Arrow: Left 1131">
              <a:extLst>
                <a:ext uri="{FF2B5EF4-FFF2-40B4-BE49-F238E27FC236}">
                  <a16:creationId xmlns:a16="http://schemas.microsoft.com/office/drawing/2014/main" id="{10E8EB8A-EB3A-AE32-C01D-651B7AB78EFC}"/>
                </a:ext>
              </a:extLst>
            </p:cNvPr>
            <p:cNvSpPr/>
            <p:nvPr/>
          </p:nvSpPr>
          <p:spPr>
            <a:xfrm flipH="1">
              <a:off x="6787246" y="5756472"/>
              <a:ext cx="666977" cy="466883"/>
            </a:xfrm>
            <a:prstGeom prst="leftArrow">
              <a:avLst/>
            </a:prstGeom>
            <a:gradFill flip="none" rotWithShape="1">
              <a:gsLst>
                <a:gs pos="45000">
                  <a:srgbClr val="80B828"/>
                </a:gs>
                <a:gs pos="77000">
                  <a:srgbClr val="FF0000"/>
                </a:gs>
                <a:gs pos="68000">
                  <a:srgbClr val="FFFF00"/>
                </a:gs>
                <a:gs pos="56000">
                  <a:srgbClr val="FFC000"/>
                </a:gs>
              </a:gsLst>
              <a:lin ang="5400000" scaled="1"/>
              <a:tileRect/>
            </a:gra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sz="1867"/>
            </a:p>
          </p:txBody>
        </p:sp>
        <p:sp>
          <p:nvSpPr>
            <p:cNvPr id="1133" name="Arrow: Left 1132">
              <a:extLst>
                <a:ext uri="{FF2B5EF4-FFF2-40B4-BE49-F238E27FC236}">
                  <a16:creationId xmlns:a16="http://schemas.microsoft.com/office/drawing/2014/main" id="{E30510EA-0245-AD00-D14E-84C3AAF84AFC}"/>
                </a:ext>
              </a:extLst>
            </p:cNvPr>
            <p:cNvSpPr/>
            <p:nvPr/>
          </p:nvSpPr>
          <p:spPr>
            <a:xfrm flipH="1">
              <a:off x="7478802" y="5868180"/>
              <a:ext cx="666977" cy="243466"/>
            </a:xfrm>
            <a:prstGeom prst="leftArrow">
              <a:avLst/>
            </a:prstGeom>
            <a:gradFill flip="none" rotWithShape="1">
              <a:gsLst>
                <a:gs pos="45000">
                  <a:srgbClr val="80B828"/>
                </a:gs>
                <a:gs pos="77000">
                  <a:srgbClr val="FF0000"/>
                </a:gs>
                <a:gs pos="68000">
                  <a:srgbClr val="FFFF00"/>
                </a:gs>
                <a:gs pos="56000">
                  <a:srgbClr val="FFC000"/>
                </a:gs>
              </a:gsLst>
              <a:lin ang="5400000" scaled="1"/>
              <a:tileRect/>
            </a:gra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sz="1867"/>
            </a:p>
          </p:txBody>
        </p:sp>
        <p:sp>
          <p:nvSpPr>
            <p:cNvPr id="1134" name="Arrow: Left 1133">
              <a:extLst>
                <a:ext uri="{FF2B5EF4-FFF2-40B4-BE49-F238E27FC236}">
                  <a16:creationId xmlns:a16="http://schemas.microsoft.com/office/drawing/2014/main" id="{DC24E02F-A76E-A774-528C-F02605C3CAA3}"/>
                </a:ext>
              </a:extLst>
            </p:cNvPr>
            <p:cNvSpPr/>
            <p:nvPr/>
          </p:nvSpPr>
          <p:spPr>
            <a:xfrm flipH="1">
              <a:off x="8618291" y="5896677"/>
              <a:ext cx="337597" cy="212400"/>
            </a:xfrm>
            <a:prstGeom prst="leftArrow">
              <a:avLst/>
            </a:prstGeom>
            <a:gradFill flip="none" rotWithShape="1">
              <a:gsLst>
                <a:gs pos="45000">
                  <a:srgbClr val="80B828"/>
                </a:gs>
                <a:gs pos="77000">
                  <a:srgbClr val="FF0000"/>
                </a:gs>
                <a:gs pos="68000">
                  <a:srgbClr val="FFFF00"/>
                </a:gs>
                <a:gs pos="56000">
                  <a:srgbClr val="FFC000"/>
                </a:gs>
              </a:gsLst>
              <a:lin ang="5400000" scaled="1"/>
              <a:tileRect/>
            </a:gra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sz="1867"/>
            </a:p>
          </p:txBody>
        </p:sp>
        <p:grpSp>
          <p:nvGrpSpPr>
            <p:cNvPr id="1135" name="Group 1134">
              <a:extLst>
                <a:ext uri="{FF2B5EF4-FFF2-40B4-BE49-F238E27FC236}">
                  <a16:creationId xmlns:a16="http://schemas.microsoft.com/office/drawing/2014/main" id="{40A694DD-B023-5D6C-C36E-03D7A217AF94}"/>
                </a:ext>
              </a:extLst>
            </p:cNvPr>
            <p:cNvGrpSpPr/>
            <p:nvPr/>
          </p:nvGrpSpPr>
          <p:grpSpPr>
            <a:xfrm>
              <a:off x="8209864" y="4551989"/>
              <a:ext cx="379316" cy="1698171"/>
              <a:chOff x="8526573" y="4555005"/>
              <a:chExt cx="379316" cy="1698171"/>
            </a:xfrm>
          </p:grpSpPr>
          <p:sp>
            <p:nvSpPr>
              <p:cNvPr id="1137" name="Rectangle 1136">
                <a:extLst>
                  <a:ext uri="{FF2B5EF4-FFF2-40B4-BE49-F238E27FC236}">
                    <a16:creationId xmlns:a16="http://schemas.microsoft.com/office/drawing/2014/main" id="{6E0401D1-51C0-4E3D-ECE3-2A9F937D24BC}"/>
                  </a:ext>
                </a:extLst>
              </p:cNvPr>
              <p:cNvSpPr/>
              <p:nvPr/>
            </p:nvSpPr>
            <p:spPr>
              <a:xfrm>
                <a:off x="8526573" y="4555005"/>
                <a:ext cx="379316" cy="1698171"/>
              </a:xfrm>
              <a:prstGeom prst="rect">
                <a:avLst/>
              </a:prstGeom>
              <a:pattFill prst="lgGrid">
                <a:fgClr>
                  <a:schemeClr val="accent6">
                    <a:lumMod val="75000"/>
                  </a:schemeClr>
                </a:fgClr>
                <a:bgClr>
                  <a:schemeClr val="bg1"/>
                </a:bgClr>
              </a:patt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sz="1867"/>
              </a:p>
            </p:txBody>
          </p:sp>
          <p:sp>
            <p:nvSpPr>
              <p:cNvPr id="1138" name="Rectangle 1137">
                <a:extLst>
                  <a:ext uri="{FF2B5EF4-FFF2-40B4-BE49-F238E27FC236}">
                    <a16:creationId xmlns:a16="http://schemas.microsoft.com/office/drawing/2014/main" id="{C7CC5CEA-0435-E564-EEDB-D7EA0EECDBE3}"/>
                  </a:ext>
                </a:extLst>
              </p:cNvPr>
              <p:cNvSpPr/>
              <p:nvPr/>
            </p:nvSpPr>
            <p:spPr>
              <a:xfrm rot="16200000">
                <a:off x="8163128" y="4977132"/>
                <a:ext cx="1112344" cy="284742"/>
              </a:xfrm>
              <a:prstGeom prst="rect">
                <a:avLst/>
              </a:prstGeom>
              <a:solidFill>
                <a:schemeClr val="bg1">
                  <a:alpha val="44000"/>
                </a:schemeClr>
              </a:solidFill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GB" sz="1867"/>
                  <a:t>Ni mesh</a:t>
                </a:r>
              </a:p>
            </p:txBody>
          </p:sp>
        </p:grpSp>
        <p:sp>
          <p:nvSpPr>
            <p:cNvPr id="1136" name="Arrow: Left 1135">
              <a:extLst>
                <a:ext uri="{FF2B5EF4-FFF2-40B4-BE49-F238E27FC236}">
                  <a16:creationId xmlns:a16="http://schemas.microsoft.com/office/drawing/2014/main" id="{4D6E47FE-CE8B-CBA4-FA30-6B3B444884E8}"/>
                </a:ext>
              </a:extLst>
            </p:cNvPr>
            <p:cNvSpPr/>
            <p:nvPr/>
          </p:nvSpPr>
          <p:spPr>
            <a:xfrm flipH="1">
              <a:off x="8237084" y="5884802"/>
              <a:ext cx="337597" cy="226844"/>
            </a:xfrm>
            <a:prstGeom prst="leftArrow">
              <a:avLst/>
            </a:prstGeom>
            <a:gradFill flip="none" rotWithShape="1">
              <a:gsLst>
                <a:gs pos="45000">
                  <a:srgbClr val="80B828"/>
                </a:gs>
                <a:gs pos="77000">
                  <a:srgbClr val="FF0000"/>
                </a:gs>
                <a:gs pos="68000">
                  <a:srgbClr val="FFFF00"/>
                </a:gs>
                <a:gs pos="56000">
                  <a:srgbClr val="FFC000"/>
                </a:gs>
              </a:gsLst>
              <a:lin ang="5400000" scaled="1"/>
              <a:tileRect/>
            </a:gra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sz="1867"/>
            </a:p>
          </p:txBody>
        </p:sp>
      </p:grpSp>
      <p:cxnSp>
        <p:nvCxnSpPr>
          <p:cNvPr id="1141" name="Straight Connector 1140">
            <a:extLst>
              <a:ext uri="{FF2B5EF4-FFF2-40B4-BE49-F238E27FC236}">
                <a16:creationId xmlns:a16="http://schemas.microsoft.com/office/drawing/2014/main" id="{C9EFE8A7-6519-DEC3-FE94-1B071B7186A4}"/>
              </a:ext>
            </a:extLst>
          </p:cNvPr>
          <p:cNvCxnSpPr>
            <a:cxnSpLocks/>
          </p:cNvCxnSpPr>
          <p:nvPr/>
        </p:nvCxnSpPr>
        <p:spPr>
          <a:xfrm flipV="1">
            <a:off x="8149832" y="404319"/>
            <a:ext cx="0" cy="1392000"/>
          </a:xfrm>
          <a:prstGeom prst="line">
            <a:avLst/>
          </a:prstGeom>
          <a:ln w="2540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42" name="Group 1141">
            <a:extLst>
              <a:ext uri="{FF2B5EF4-FFF2-40B4-BE49-F238E27FC236}">
                <a16:creationId xmlns:a16="http://schemas.microsoft.com/office/drawing/2014/main" id="{BB6DC7E3-4D1E-ACF2-F47B-35C77D028B10}"/>
              </a:ext>
            </a:extLst>
          </p:cNvPr>
          <p:cNvGrpSpPr/>
          <p:nvPr/>
        </p:nvGrpSpPr>
        <p:grpSpPr>
          <a:xfrm>
            <a:off x="5860739" y="404320"/>
            <a:ext cx="2283746" cy="1384065"/>
            <a:chOff x="9172043" y="4180812"/>
            <a:chExt cx="1788853" cy="1038049"/>
          </a:xfrm>
        </p:grpSpPr>
        <p:cxnSp>
          <p:nvCxnSpPr>
            <p:cNvPr id="1143" name="Straight Connector 1142">
              <a:extLst>
                <a:ext uri="{FF2B5EF4-FFF2-40B4-BE49-F238E27FC236}">
                  <a16:creationId xmlns:a16="http://schemas.microsoft.com/office/drawing/2014/main" id="{23432FED-4E84-32A7-B356-DE138A8B8C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90066" y="4282861"/>
              <a:ext cx="0" cy="936000"/>
            </a:xfrm>
            <a:prstGeom prst="line">
              <a:avLst/>
            </a:prstGeom>
            <a:ln w="25400" cap="sq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4" name="Straight Connector 1143">
              <a:extLst>
                <a:ext uri="{FF2B5EF4-FFF2-40B4-BE49-F238E27FC236}">
                  <a16:creationId xmlns:a16="http://schemas.microsoft.com/office/drawing/2014/main" id="{CEB46EFD-7B8C-9C63-D658-0A36E817CC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92001" y="4545258"/>
              <a:ext cx="0" cy="108000"/>
            </a:xfrm>
            <a:prstGeom prst="line">
              <a:avLst/>
            </a:prstGeom>
            <a:ln w="25400" cap="sq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5" name="Straight Connector 1144">
              <a:extLst>
                <a:ext uri="{FF2B5EF4-FFF2-40B4-BE49-F238E27FC236}">
                  <a16:creationId xmlns:a16="http://schemas.microsoft.com/office/drawing/2014/main" id="{3614566F-E62F-6FC5-A405-6156F6A69B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8973" y="4545499"/>
              <a:ext cx="0" cy="108000"/>
            </a:xfrm>
            <a:prstGeom prst="line">
              <a:avLst/>
            </a:prstGeom>
            <a:ln w="25400" cap="sq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6" name="TextBox 9">
              <a:extLst>
                <a:ext uri="{FF2B5EF4-FFF2-40B4-BE49-F238E27FC236}">
                  <a16:creationId xmlns:a16="http://schemas.microsoft.com/office/drawing/2014/main" id="{66AEB79E-13E1-35CC-06CD-7BBBA6CC052A}"/>
                </a:ext>
              </a:extLst>
            </p:cNvPr>
            <p:cNvSpPr txBox="1"/>
            <p:nvPr/>
          </p:nvSpPr>
          <p:spPr>
            <a:xfrm>
              <a:off x="9278979" y="4333533"/>
              <a:ext cx="222250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467" b="1">
                  <a:solidFill>
                    <a:srgbClr val="C00000"/>
                  </a:solidFill>
                </a:rPr>
                <a:t>+</a:t>
              </a:r>
            </a:p>
          </p:txBody>
        </p:sp>
        <p:sp>
          <p:nvSpPr>
            <p:cNvPr id="1147" name="TextBox 10">
              <a:extLst>
                <a:ext uri="{FF2B5EF4-FFF2-40B4-BE49-F238E27FC236}">
                  <a16:creationId xmlns:a16="http://schemas.microsoft.com/office/drawing/2014/main" id="{F927B65A-222A-2BD1-01CE-EEB056B23332}"/>
                </a:ext>
              </a:extLst>
            </p:cNvPr>
            <p:cNvSpPr txBox="1"/>
            <p:nvPr/>
          </p:nvSpPr>
          <p:spPr>
            <a:xfrm>
              <a:off x="9172043" y="4320182"/>
              <a:ext cx="22225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600" b="1">
                  <a:solidFill>
                    <a:srgbClr val="004ADE"/>
                  </a:solidFill>
                </a:rPr>
                <a:t>-</a:t>
              </a:r>
            </a:p>
          </p:txBody>
        </p:sp>
        <p:sp>
          <p:nvSpPr>
            <p:cNvPr id="1148" name="Oval 1147">
              <a:extLst>
                <a:ext uri="{FF2B5EF4-FFF2-40B4-BE49-F238E27FC236}">
                  <a16:creationId xmlns:a16="http://schemas.microsoft.com/office/drawing/2014/main" id="{FDAF4E40-C9EA-9A6B-EC00-B9E46E3A5A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215161" y="4409958"/>
              <a:ext cx="108000" cy="108000"/>
            </a:xfrm>
            <a:prstGeom prst="ellipse">
              <a:avLst/>
            </a:prstGeom>
            <a:noFill/>
            <a:ln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sz="1867"/>
            </a:p>
          </p:txBody>
        </p:sp>
        <p:sp>
          <p:nvSpPr>
            <p:cNvPr id="1149" name="Oval 1148">
              <a:extLst>
                <a:ext uri="{FF2B5EF4-FFF2-40B4-BE49-F238E27FC236}">
                  <a16:creationId xmlns:a16="http://schemas.microsoft.com/office/drawing/2014/main" id="{306E538A-8709-C760-942D-5AF820BE39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338108" y="4408180"/>
              <a:ext cx="108000" cy="108000"/>
            </a:xfrm>
            <a:prstGeom prst="ellipse">
              <a:avLst/>
            </a:prstGeom>
            <a:noFill/>
            <a:ln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sz="1867"/>
            </a:p>
          </p:txBody>
        </p:sp>
        <p:cxnSp>
          <p:nvCxnSpPr>
            <p:cNvPr id="1150" name="Straight Connector 1149">
              <a:extLst>
                <a:ext uri="{FF2B5EF4-FFF2-40B4-BE49-F238E27FC236}">
                  <a16:creationId xmlns:a16="http://schemas.microsoft.com/office/drawing/2014/main" id="{2DA31245-0954-978E-1DAA-E6C04512513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8973" y="4193063"/>
              <a:ext cx="0" cy="216000"/>
            </a:xfrm>
            <a:prstGeom prst="line">
              <a:avLst/>
            </a:prstGeom>
            <a:ln w="25400" cap="sq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1" name="Straight Connector 1150">
              <a:extLst>
                <a:ext uri="{FF2B5EF4-FFF2-40B4-BE49-F238E27FC236}">
                  <a16:creationId xmlns:a16="http://schemas.microsoft.com/office/drawing/2014/main" id="{18B77508-AA70-41C8-B03B-44EC9EB2689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92001" y="4283875"/>
              <a:ext cx="0" cy="108000"/>
            </a:xfrm>
            <a:prstGeom prst="line">
              <a:avLst/>
            </a:prstGeom>
            <a:ln w="25400" cap="sq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2" name="Straight Connector 1151">
              <a:extLst>
                <a:ext uri="{FF2B5EF4-FFF2-40B4-BE49-F238E27FC236}">
                  <a16:creationId xmlns:a16="http://schemas.microsoft.com/office/drawing/2014/main" id="{64675A5A-771C-1496-303A-94CF026A1B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268973" y="4180812"/>
              <a:ext cx="1691923" cy="0"/>
            </a:xfrm>
            <a:prstGeom prst="line">
              <a:avLst/>
            </a:prstGeom>
            <a:ln w="25400" cap="sq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3" name="Straight Connector 1152">
              <a:extLst>
                <a:ext uri="{FF2B5EF4-FFF2-40B4-BE49-F238E27FC236}">
                  <a16:creationId xmlns:a16="http://schemas.microsoft.com/office/drawing/2014/main" id="{7C5969C3-DA64-338B-A81F-12927918CF5E}"/>
                </a:ext>
              </a:extLst>
            </p:cNvPr>
            <p:cNvCxnSpPr>
              <a:cxnSpLocks/>
            </p:cNvCxnSpPr>
            <p:nvPr/>
          </p:nvCxnSpPr>
          <p:spPr>
            <a:xfrm>
              <a:off x="9399321" y="4282861"/>
              <a:ext cx="187992" cy="0"/>
            </a:xfrm>
            <a:prstGeom prst="line">
              <a:avLst/>
            </a:prstGeom>
            <a:ln w="25400" cap="sq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5" name="TextBox 1154">
            <a:extLst>
              <a:ext uri="{FF2B5EF4-FFF2-40B4-BE49-F238E27FC236}">
                <a16:creationId xmlns:a16="http://schemas.microsoft.com/office/drawing/2014/main" id="{78374E3E-B3DC-359B-DCF1-AA5CBA9D7136}"/>
              </a:ext>
            </a:extLst>
          </p:cNvPr>
          <p:cNvSpPr txBox="1"/>
          <p:nvPr/>
        </p:nvSpPr>
        <p:spPr>
          <a:xfrm>
            <a:off x="3324957" y="1893727"/>
            <a:ext cx="2395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Other modes of operation?</a:t>
            </a:r>
            <a:endParaRPr lang="en-GB" sz="240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E9DA603-EDC8-CE6B-930E-439D5FAEAC8C}"/>
              </a:ext>
            </a:extLst>
          </p:cNvPr>
          <p:cNvSpPr/>
          <p:nvPr/>
        </p:nvSpPr>
        <p:spPr>
          <a:xfrm>
            <a:off x="0" y="-68662"/>
            <a:ext cx="5963852" cy="496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dirty="0">
                <a:solidFill>
                  <a:srgbClr val="960078"/>
                </a:solidFill>
                <a:latin typeface="Arial Nova" panose="020B0504020202020204" pitchFamily="34" charset="0"/>
              </a:rPr>
              <a:t>Optical and electronic pathways: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F4D092CE-277E-133B-3295-0D87D5BB5117}"/>
              </a:ext>
            </a:extLst>
          </p:cNvPr>
          <p:cNvSpPr txBox="1">
            <a:spLocks/>
          </p:cNvSpPr>
          <p:nvPr/>
        </p:nvSpPr>
        <p:spPr>
          <a:xfrm>
            <a:off x="9438917" y="649202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33" kern="1200">
                <a:solidFill>
                  <a:srgbClr val="003E7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pPr/>
              <a:t>15</a:t>
            </a:fld>
            <a:endParaRPr lang="en-GB" sz="160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438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81" grpId="0"/>
      <p:bldP spid="1081" grpId="1"/>
      <p:bldP spid="1118" grpId="0"/>
      <p:bldP spid="115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transparent plastic box with wires and wires&#10;&#10;Description automatically generated">
            <a:extLst>
              <a:ext uri="{FF2B5EF4-FFF2-40B4-BE49-F238E27FC236}">
                <a16:creationId xmlns:a16="http://schemas.microsoft.com/office/drawing/2014/main" id="{D606D454-6554-05D0-2D17-E2CE20D17B5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26" t="20685" b="33803"/>
          <a:stretch/>
        </p:blipFill>
        <p:spPr bwMode="auto">
          <a:xfrm>
            <a:off x="2661678" y="715161"/>
            <a:ext cx="6868643" cy="542767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907CE856-0117-4C59-3621-37D805FC83D1}"/>
              </a:ext>
            </a:extLst>
          </p:cNvPr>
          <p:cNvSpPr txBox="1">
            <a:spLocks/>
          </p:cNvSpPr>
          <p:nvPr/>
        </p:nvSpPr>
        <p:spPr>
          <a:xfrm>
            <a:off x="9438917" y="649202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33" kern="1200">
                <a:solidFill>
                  <a:srgbClr val="003E7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pPr/>
              <a:t>16</a:t>
            </a:fld>
            <a:endParaRPr lang="en-GB" sz="160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3770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10972800" cy="507556"/>
          </a:xfrm>
        </p:spPr>
        <p:txBody>
          <a:bodyPr>
            <a:normAutofit/>
          </a:bodyPr>
          <a:lstStyle/>
          <a:p>
            <a:r>
              <a:rPr lang="en-US" sz="2000">
                <a:solidFill>
                  <a:srgbClr val="960078"/>
                </a:solidFill>
                <a:latin typeface="Arial Nova" panose="020B0504020202020204" pitchFamily="34" charset="0"/>
              </a:rPr>
              <a:t>PV-PEC operation: side-by-side or tandem?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28933F5-22DC-6393-9B0E-DEAC01FFDFB5}"/>
              </a:ext>
            </a:extLst>
          </p:cNvPr>
          <p:cNvGraphicFramePr/>
          <p:nvPr/>
        </p:nvGraphicFramePr>
        <p:xfrm>
          <a:off x="6228686" y="1262501"/>
          <a:ext cx="4978400" cy="3509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632B2250-13C9-BEA8-3939-58F8C6D01310}"/>
              </a:ext>
            </a:extLst>
          </p:cNvPr>
          <p:cNvSpPr txBox="1"/>
          <p:nvPr/>
        </p:nvSpPr>
        <p:spPr>
          <a:xfrm>
            <a:off x="6449970" y="5294109"/>
            <a:ext cx="4978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Arial Nova" panose="020B0504020202020204" pitchFamily="34" charset="0"/>
              </a:rPr>
              <a:t>PVs in tandem vs side-by-side, with WO</a:t>
            </a:r>
            <a:r>
              <a:rPr lang="en-US" baseline="-25000" dirty="0">
                <a:solidFill>
                  <a:schemeClr val="accent5">
                    <a:lumMod val="50000"/>
                  </a:schemeClr>
                </a:solidFill>
                <a:latin typeface="Arial Nova" panose="020B0504020202020204" pitchFamily="34" charset="0"/>
              </a:rPr>
              <a:t>3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Arial Nova" panose="020B0504020202020204" pitchFamily="34" charset="0"/>
              </a:rPr>
              <a:t>/BiVO</a:t>
            </a:r>
            <a:r>
              <a:rPr lang="en-US" baseline="-25000" dirty="0">
                <a:solidFill>
                  <a:schemeClr val="accent5">
                    <a:lumMod val="50000"/>
                  </a:schemeClr>
                </a:solidFill>
                <a:latin typeface="Arial Nova" panose="020B0504020202020204" pitchFamily="34" charset="0"/>
              </a:rPr>
              <a:t>4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Arial Nova" panose="020B0504020202020204" pitchFamily="34" charset="0"/>
              </a:rPr>
              <a:t> /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Arial Nova" panose="020B0504020202020204" pitchFamily="34" charset="0"/>
              </a:rPr>
              <a:t>NiOOH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Arial Nova" panose="020B0504020202020204" pitchFamily="34" charset="0"/>
              </a:rPr>
              <a:t> electrode with 0.5 M Na</a:t>
            </a:r>
            <a:r>
              <a:rPr lang="en-US" baseline="-25000" dirty="0">
                <a:solidFill>
                  <a:schemeClr val="accent5">
                    <a:lumMod val="50000"/>
                  </a:schemeClr>
                </a:solidFill>
                <a:latin typeface="Arial Nova" panose="020B0504020202020204" pitchFamily="34" charset="0"/>
              </a:rPr>
              <a:t>2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Arial Nova" panose="020B0504020202020204" pitchFamily="34" charset="0"/>
              </a:rPr>
              <a:t>SO</a:t>
            </a:r>
            <a:r>
              <a:rPr lang="en-US" baseline="-25000" dirty="0">
                <a:solidFill>
                  <a:schemeClr val="accent5">
                    <a:lumMod val="50000"/>
                  </a:schemeClr>
                </a:solidFill>
                <a:latin typeface="Arial Nova" panose="020B0504020202020204" pitchFamily="34" charset="0"/>
              </a:rPr>
              <a:t>3</a:t>
            </a:r>
            <a:endParaRPr lang="en-GB" dirty="0">
              <a:solidFill>
                <a:schemeClr val="accent5">
                  <a:lumMod val="50000"/>
                </a:schemeClr>
              </a:solidFill>
              <a:latin typeface="Arial Nova" panose="020B0504020202020204" pitchFamily="34" charset="0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11E1602B-FDDD-D7D4-C998-B4DFB26A2B61}"/>
              </a:ext>
            </a:extLst>
          </p:cNvPr>
          <p:cNvGraphicFramePr>
            <a:graphicFrameLocks/>
          </p:cNvGraphicFramePr>
          <p:nvPr/>
        </p:nvGraphicFramePr>
        <p:xfrm>
          <a:off x="420914" y="1364100"/>
          <a:ext cx="5174903" cy="3509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97AD4BC-F326-9BCA-98F9-C8C04DEADBA0}"/>
              </a:ext>
            </a:extLst>
          </p:cNvPr>
          <p:cNvSpPr txBox="1"/>
          <p:nvPr/>
        </p:nvSpPr>
        <p:spPr>
          <a:xfrm>
            <a:off x="695570" y="5310352"/>
            <a:ext cx="4978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Arial Nova" panose="020B0504020202020204" pitchFamily="34" charset="0"/>
              </a:rPr>
              <a:t>WO</a:t>
            </a:r>
            <a:r>
              <a:rPr lang="en-US" baseline="-25000" dirty="0">
                <a:solidFill>
                  <a:schemeClr val="accent5">
                    <a:lumMod val="50000"/>
                  </a:schemeClr>
                </a:solidFill>
                <a:latin typeface="Arial Nova" panose="020B0504020202020204" pitchFamily="34" charset="0"/>
              </a:rPr>
              <a:t>3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Arial Nova" panose="020B0504020202020204" pitchFamily="34" charset="0"/>
              </a:rPr>
              <a:t>/BiVO</a:t>
            </a:r>
            <a:r>
              <a:rPr lang="en-US" baseline="-25000" dirty="0">
                <a:solidFill>
                  <a:schemeClr val="accent5">
                    <a:lumMod val="50000"/>
                  </a:schemeClr>
                </a:solidFill>
                <a:latin typeface="Arial Nova" panose="020B0504020202020204" pitchFamily="34" charset="0"/>
              </a:rPr>
              <a:t>4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Arial Nova" panose="020B0504020202020204" pitchFamily="34" charset="0"/>
              </a:rPr>
              <a:t>/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Arial Nova" panose="020B0504020202020204" pitchFamily="34" charset="0"/>
              </a:rPr>
              <a:t>NiOOH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Arial Nova" panose="020B0504020202020204" pitchFamily="34" charset="0"/>
              </a:rPr>
              <a:t> electrode with 0.5 M Na</a:t>
            </a:r>
            <a:r>
              <a:rPr lang="en-US" baseline="-25000" dirty="0">
                <a:solidFill>
                  <a:schemeClr val="accent5">
                    <a:lumMod val="50000"/>
                  </a:schemeClr>
                </a:solidFill>
                <a:latin typeface="Arial Nova" panose="020B0504020202020204" pitchFamily="34" charset="0"/>
              </a:rPr>
              <a:t>2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Arial Nova" panose="020B0504020202020204" pitchFamily="34" charset="0"/>
              </a:rPr>
              <a:t>SO</a:t>
            </a:r>
            <a:r>
              <a:rPr lang="en-US" baseline="-25000" dirty="0">
                <a:solidFill>
                  <a:schemeClr val="accent5">
                    <a:lumMod val="50000"/>
                  </a:schemeClr>
                </a:solidFill>
                <a:latin typeface="Arial Nova" panose="020B0504020202020204" pitchFamily="34" charset="0"/>
              </a:rPr>
              <a:t>3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Arial Nova" panose="020B0504020202020204" pitchFamily="34" charset="0"/>
              </a:rPr>
              <a:t> hole scavenger.</a:t>
            </a:r>
            <a:endParaRPr lang="en-GB" dirty="0">
              <a:solidFill>
                <a:schemeClr val="accent5">
                  <a:lumMod val="5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3338D8E7-41AF-1337-6E6A-38DF1EDFE9FA}"/>
              </a:ext>
            </a:extLst>
          </p:cNvPr>
          <p:cNvSpPr txBox="1">
            <a:spLocks/>
          </p:cNvSpPr>
          <p:nvPr/>
        </p:nvSpPr>
        <p:spPr>
          <a:xfrm>
            <a:off x="9438917" y="649202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33" kern="1200">
                <a:solidFill>
                  <a:srgbClr val="003E7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pPr/>
              <a:t>17</a:t>
            </a:fld>
            <a:endParaRPr lang="en-GB" sz="160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21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series"/>
        </p:bldSub>
      </p:bldGraphic>
      <p:bldP spid="10" grpId="0"/>
      <p:bldGraphic spid="3" grpId="0" uiExpand="1">
        <p:bldSub>
          <a:bldChart bld="series"/>
        </p:bldSub>
      </p:bldGraphic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lose-up of a machine&#10;&#10;AI-generated content may be incorrect.">
            <a:extLst>
              <a:ext uri="{FF2B5EF4-FFF2-40B4-BE49-F238E27FC236}">
                <a16:creationId xmlns:a16="http://schemas.microsoft.com/office/drawing/2014/main" id="{1A804CC4-4853-3FDC-24EF-AE9EB1AA1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8" b="5537"/>
          <a:stretch/>
        </p:blipFill>
        <p:spPr>
          <a:xfrm>
            <a:off x="245660" y="1194179"/>
            <a:ext cx="4956668" cy="3794078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3421633E-30B6-CC71-EF76-72D162D0F7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1" r="7042"/>
          <a:stretch/>
        </p:blipFill>
        <p:spPr bwMode="auto">
          <a:xfrm>
            <a:off x="5773003" y="1194179"/>
            <a:ext cx="6257000" cy="3794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F48116C-5673-8770-27A5-12D3CCA15D1F}"/>
              </a:ext>
            </a:extLst>
          </p:cNvPr>
          <p:cNvSpPr txBox="1"/>
          <p:nvPr/>
        </p:nvSpPr>
        <p:spPr>
          <a:xfrm>
            <a:off x="5773003" y="771099"/>
            <a:ext cx="2155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6600FF"/>
                </a:solidFill>
                <a:latin typeface="Arial Nova" panose="020B0504020202020204" pitchFamily="34" charset="0"/>
              </a:rPr>
              <a:t>Directly irradiated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E0CA58-4D7D-86EF-615C-63C3132E9FC5}"/>
              </a:ext>
            </a:extLst>
          </p:cNvPr>
          <p:cNvSpPr txBox="1"/>
          <p:nvPr/>
        </p:nvSpPr>
        <p:spPr>
          <a:xfrm>
            <a:off x="152400" y="771099"/>
            <a:ext cx="2862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6600FF"/>
                </a:solidFill>
                <a:latin typeface="Arial Nova" panose="020B0504020202020204" pitchFamily="34" charset="0"/>
              </a:rPr>
              <a:t>With concentrator optics</a:t>
            </a:r>
          </a:p>
        </p:txBody>
      </p:sp>
    </p:spTree>
    <p:extLst>
      <p:ext uri="{BB962C8B-B14F-4D97-AF65-F5344CB8AC3E}">
        <p14:creationId xmlns:p14="http://schemas.microsoft.com/office/powerpoint/2010/main" val="5199095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58A397-4402-2A3A-B6C7-DCC0AC839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82473C4-5431-C56C-FBE5-040E137415CD}"/>
              </a:ext>
            </a:extLst>
          </p:cNvPr>
          <p:cNvSpPr txBox="1"/>
          <p:nvPr/>
        </p:nvSpPr>
        <p:spPr>
          <a:xfrm>
            <a:off x="1832429" y="2367171"/>
            <a:ext cx="852714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400" b="1" dirty="0">
                <a:solidFill>
                  <a:srgbClr val="6600FF"/>
                </a:solidFill>
                <a:latin typeface="Arial Nova" panose="020B0504020202020204" pitchFamily="34" charset="0"/>
              </a:rPr>
              <a:t>Irradiance measurements</a:t>
            </a:r>
          </a:p>
          <a:p>
            <a:pPr algn="ctr"/>
            <a:endParaRPr lang="en-GB" sz="4400" dirty="0">
              <a:solidFill>
                <a:srgbClr val="6600FF"/>
              </a:solidFill>
              <a:latin typeface="Arial Nova" panose="020B0504020202020204" pitchFamily="34" charset="0"/>
            </a:endParaRPr>
          </a:p>
          <a:p>
            <a:pPr algn="ctr"/>
            <a:r>
              <a:rPr lang="en-GB" sz="4400" dirty="0">
                <a:solidFill>
                  <a:srgbClr val="6600FF"/>
                </a:solidFill>
                <a:latin typeface="Arial Nova" panose="020B0504020202020204" pitchFamily="34" charset="0"/>
              </a:rPr>
              <a:t>A </a:t>
            </a:r>
            <a:r>
              <a:rPr lang="en-GB" sz="4400" u="sng" dirty="0">
                <a:solidFill>
                  <a:srgbClr val="6600FF"/>
                </a:solidFill>
                <a:latin typeface="Arial Nova" panose="020B0504020202020204" pitchFamily="34" charset="0"/>
              </a:rPr>
              <a:t>spectrophotometer </a:t>
            </a:r>
            <a:r>
              <a:rPr lang="en-GB" sz="4400" dirty="0">
                <a:solidFill>
                  <a:srgbClr val="6600FF"/>
                </a:solidFill>
                <a:latin typeface="Arial Nova" panose="020B0504020202020204" pitchFamily="34" charset="0"/>
              </a:rPr>
              <a:t>is needed!</a:t>
            </a:r>
            <a:endParaRPr lang="en-GB" sz="4400" dirty="0">
              <a:solidFill>
                <a:srgbClr val="6600FF"/>
              </a:solidFill>
            </a:endParaRPr>
          </a:p>
        </p:txBody>
      </p:sp>
      <p:pic>
        <p:nvPicPr>
          <p:cNvPr id="10" name="Picture 9" descr="A machine on a metal structure&#10;&#10;Description automatically generated">
            <a:extLst>
              <a:ext uri="{FF2B5EF4-FFF2-40B4-BE49-F238E27FC236}">
                <a16:creationId xmlns:a16="http://schemas.microsoft.com/office/drawing/2014/main" id="{F07D1732-66BB-61CB-BA1A-405890F228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5" t="72267" r="82725" b="21959"/>
          <a:stretch/>
        </p:blipFill>
        <p:spPr>
          <a:xfrm>
            <a:off x="5259590" y="5425372"/>
            <a:ext cx="1300864" cy="1300864"/>
          </a:xfrm>
          <a:custGeom>
            <a:avLst/>
            <a:gdLst>
              <a:gd name="connsiteX0" fmla="*/ 198000 w 396000"/>
              <a:gd name="connsiteY0" fmla="*/ 0 h 396000"/>
              <a:gd name="connsiteX1" fmla="*/ 396000 w 396000"/>
              <a:gd name="connsiteY1" fmla="*/ 198000 h 396000"/>
              <a:gd name="connsiteX2" fmla="*/ 198000 w 396000"/>
              <a:gd name="connsiteY2" fmla="*/ 396000 h 396000"/>
              <a:gd name="connsiteX3" fmla="*/ 0 w 396000"/>
              <a:gd name="connsiteY3" fmla="*/ 198000 h 396000"/>
              <a:gd name="connsiteX4" fmla="*/ 198000 w 396000"/>
              <a:gd name="connsiteY4" fmla="*/ 0 h 3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6000" h="396000">
                <a:moveTo>
                  <a:pt x="198000" y="0"/>
                </a:moveTo>
                <a:cubicBezTo>
                  <a:pt x="307352" y="0"/>
                  <a:pt x="396000" y="88648"/>
                  <a:pt x="396000" y="198000"/>
                </a:cubicBezTo>
                <a:cubicBezTo>
                  <a:pt x="396000" y="307352"/>
                  <a:pt x="307352" y="396000"/>
                  <a:pt x="198000" y="396000"/>
                </a:cubicBezTo>
                <a:cubicBezTo>
                  <a:pt x="88648" y="396000"/>
                  <a:pt x="0" y="307352"/>
                  <a:pt x="0" y="198000"/>
                </a:cubicBezTo>
                <a:cubicBezTo>
                  <a:pt x="0" y="88648"/>
                  <a:pt x="88648" y="0"/>
                  <a:pt x="198000" y="0"/>
                </a:cubicBezTo>
                <a:close/>
              </a:path>
            </a:pathLst>
          </a:cu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BC814AE-3F91-81F5-6D86-5152CB6DBD92}"/>
              </a:ext>
            </a:extLst>
          </p:cNvPr>
          <p:cNvSpPr txBox="1"/>
          <p:nvPr/>
        </p:nvSpPr>
        <p:spPr>
          <a:xfrm>
            <a:off x="6320898" y="6436311"/>
            <a:ext cx="2246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 Nova" panose="020B0504020202020204" pitchFamily="34" charset="0"/>
              </a:rPr>
              <a:t>Cosine receptor</a:t>
            </a:r>
          </a:p>
        </p:txBody>
      </p:sp>
    </p:spTree>
    <p:extLst>
      <p:ext uri="{BB962C8B-B14F-4D97-AF65-F5344CB8AC3E}">
        <p14:creationId xmlns:p14="http://schemas.microsoft.com/office/powerpoint/2010/main" val="44076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261D04A-2DA4-D320-C925-93B605D0B8B9}"/>
              </a:ext>
            </a:extLst>
          </p:cNvPr>
          <p:cNvGraphicFramePr/>
          <p:nvPr/>
        </p:nvGraphicFramePr>
        <p:xfrm>
          <a:off x="798395" y="668740"/>
          <a:ext cx="10672548" cy="5807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BDCE0ED-7684-43F4-F843-2F3B647F62A1}"/>
              </a:ext>
            </a:extLst>
          </p:cNvPr>
          <p:cNvSpPr txBox="1"/>
          <p:nvPr/>
        </p:nvSpPr>
        <p:spPr>
          <a:xfrm>
            <a:off x="22565" y="15960"/>
            <a:ext cx="9075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6600FF"/>
                </a:solidFill>
                <a:latin typeface="Arial Nova" panose="020B0504020202020204" pitchFamily="34" charset="0"/>
              </a:rPr>
              <a:t>Our Abet Technologies Solar Simulator output (with AM 1.5 filter)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8B6FED9-12AC-6DF2-ECB5-F07CA9DEE6A6}"/>
              </a:ext>
            </a:extLst>
          </p:cNvPr>
          <p:cNvGrpSpPr>
            <a:grpSpLocks noChangeAspect="1"/>
          </p:cNvGrpSpPr>
          <p:nvPr/>
        </p:nvGrpSpPr>
        <p:grpSpPr>
          <a:xfrm>
            <a:off x="8322495" y="116006"/>
            <a:ext cx="2062665" cy="866324"/>
            <a:chOff x="2660466" y="800125"/>
            <a:chExt cx="1040197" cy="436886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FBB7A74F-BB07-CD68-2672-0A6CCEB3D6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0466" y="800125"/>
              <a:ext cx="459179" cy="4043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>
              <a:extLst>
                <a:ext uri="{FF2B5EF4-FFF2-40B4-BE49-F238E27FC236}">
                  <a16:creationId xmlns:a16="http://schemas.microsoft.com/office/drawing/2014/main" id="{D6911A2B-5E68-2906-AACD-B4572EAF88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6757" y="830900"/>
              <a:ext cx="513906" cy="4061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5A7034F-F198-2777-3A9E-17734E86D04D}"/>
              </a:ext>
            </a:extLst>
          </p:cNvPr>
          <p:cNvCxnSpPr>
            <a:cxnSpLocks/>
          </p:cNvCxnSpPr>
          <p:nvPr/>
        </p:nvCxnSpPr>
        <p:spPr>
          <a:xfrm>
            <a:off x="6987655" y="1398896"/>
            <a:ext cx="0" cy="4380931"/>
          </a:xfrm>
          <a:prstGeom prst="line">
            <a:avLst/>
          </a:prstGeom>
          <a:ln w="38100" cap="rnd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9EC8385-3ED1-86BE-611F-607427DEAFAE}"/>
              </a:ext>
            </a:extLst>
          </p:cNvPr>
          <p:cNvGrpSpPr/>
          <p:nvPr/>
        </p:nvGrpSpPr>
        <p:grpSpPr>
          <a:xfrm>
            <a:off x="2539186" y="1298812"/>
            <a:ext cx="1357952" cy="5171020"/>
            <a:chOff x="2539186" y="1298812"/>
            <a:chExt cx="1357952" cy="517102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E0B8565-6FEC-B880-CB36-0237D5A99906}"/>
                </a:ext>
              </a:extLst>
            </p:cNvPr>
            <p:cNvCxnSpPr>
              <a:cxnSpLocks/>
            </p:cNvCxnSpPr>
            <p:nvPr/>
          </p:nvCxnSpPr>
          <p:spPr>
            <a:xfrm>
              <a:off x="2963841" y="1298812"/>
              <a:ext cx="0" cy="4380931"/>
            </a:xfrm>
            <a:prstGeom prst="line">
              <a:avLst/>
            </a:prstGeom>
            <a:ln w="38100" cap="rnd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E300F4F-0039-2C7E-010F-BD2675674642}"/>
                </a:ext>
              </a:extLst>
            </p:cNvPr>
            <p:cNvSpPr txBox="1"/>
            <p:nvPr/>
          </p:nvSpPr>
          <p:spPr>
            <a:xfrm>
              <a:off x="2539186" y="5885057"/>
              <a:ext cx="13579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>
                  <a:solidFill>
                    <a:srgbClr val="00B050"/>
                  </a:solidFill>
                  <a:latin typeface="Arial Nova" panose="020B0504020202020204" pitchFamily="34" charset="0"/>
                </a:rPr>
                <a:t>TiO</a:t>
              </a:r>
              <a:r>
                <a:rPr lang="en-GB" sz="3200" b="1" baseline="-25000" dirty="0">
                  <a:solidFill>
                    <a:srgbClr val="00B050"/>
                  </a:solidFill>
                  <a:latin typeface="Arial Nova" panose="020B0504020202020204" pitchFamily="34" charset="0"/>
                </a:rPr>
                <a:t>2</a:t>
              </a:r>
              <a:endParaRPr lang="en-GB" sz="1200" b="1" baseline="-25000" dirty="0">
                <a:solidFill>
                  <a:srgbClr val="00B050"/>
                </a:solidFill>
                <a:latin typeface="Arial Nova" panose="020B0504020202020204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2BC8A7E5-1F49-2B66-EFE6-25D2E779D671}"/>
              </a:ext>
            </a:extLst>
          </p:cNvPr>
          <p:cNvSpPr txBox="1"/>
          <p:nvPr/>
        </p:nvSpPr>
        <p:spPr>
          <a:xfrm>
            <a:off x="6717795" y="5885057"/>
            <a:ext cx="989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00FF"/>
                </a:solidFill>
                <a:latin typeface="Arial Nova" panose="020B0504020202020204" pitchFamily="34" charset="0"/>
              </a:rPr>
              <a:t>Si</a:t>
            </a:r>
          </a:p>
        </p:txBody>
      </p:sp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0C7F8F0F-1A34-0630-B5C5-6B1EA965C9C0}"/>
              </a:ext>
            </a:extLst>
          </p:cNvPr>
          <p:cNvSpPr txBox="1">
            <a:spLocks/>
          </p:cNvSpPr>
          <p:nvPr/>
        </p:nvSpPr>
        <p:spPr>
          <a:xfrm>
            <a:off x="9438917" y="649202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33" kern="1200">
                <a:solidFill>
                  <a:srgbClr val="003E7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pPr/>
              <a:t>20</a:t>
            </a:fld>
            <a:endParaRPr lang="en-GB" sz="160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813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D6092EF-5E75-428E-88D9-829057976C18}"/>
              </a:ext>
            </a:extLst>
          </p:cNvPr>
          <p:cNvGraphicFramePr>
            <a:graphicFrameLocks/>
          </p:cNvGraphicFramePr>
          <p:nvPr/>
        </p:nvGraphicFramePr>
        <p:xfrm>
          <a:off x="607325" y="484496"/>
          <a:ext cx="10529247" cy="6121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C47AD206-3168-76B7-B316-98B088F45CCA}"/>
              </a:ext>
            </a:extLst>
          </p:cNvPr>
          <p:cNvSpPr/>
          <p:nvPr/>
        </p:nvSpPr>
        <p:spPr>
          <a:xfrm>
            <a:off x="2019300" y="4470400"/>
            <a:ext cx="1695450" cy="1657350"/>
          </a:xfrm>
          <a:prstGeom prst="ellipse">
            <a:avLst/>
          </a:prstGeom>
          <a:noFill/>
          <a:ln w="53975" cap="rnd">
            <a:solidFill>
              <a:srgbClr val="FF3399"/>
            </a:solidFill>
            <a:prstDash val="sysDot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A67159-1033-C1E2-D9C8-50DAF91359D1}"/>
              </a:ext>
            </a:extLst>
          </p:cNvPr>
          <p:cNvSpPr txBox="1"/>
          <p:nvPr/>
        </p:nvSpPr>
        <p:spPr>
          <a:xfrm>
            <a:off x="1978856" y="3935968"/>
            <a:ext cx="2237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3399"/>
                </a:solidFill>
                <a:latin typeface="Arial Nova" panose="020B0504020202020204" pitchFamily="34" charset="0"/>
              </a:rPr>
              <a:t>Low sensitivity!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2701AC-C5CB-13A8-DD2C-1CAB37FB4F4D}"/>
              </a:ext>
            </a:extLst>
          </p:cNvPr>
          <p:cNvSpPr txBox="1"/>
          <p:nvPr/>
        </p:nvSpPr>
        <p:spPr>
          <a:xfrm>
            <a:off x="22565" y="15960"/>
            <a:ext cx="9075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6600FF"/>
                </a:solidFill>
                <a:latin typeface="Arial Nova" panose="020B0504020202020204" pitchFamily="34" charset="0"/>
              </a:rPr>
              <a:t>Spectral response of a Si photodiode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F8D65F2E-4BC6-7602-8073-D14455946B57}"/>
              </a:ext>
            </a:extLst>
          </p:cNvPr>
          <p:cNvSpPr txBox="1">
            <a:spLocks/>
          </p:cNvSpPr>
          <p:nvPr/>
        </p:nvSpPr>
        <p:spPr>
          <a:xfrm>
            <a:off x="9438917" y="649202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33" kern="1200">
                <a:solidFill>
                  <a:srgbClr val="003E7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pPr/>
              <a:t>21</a:t>
            </a:fld>
            <a:endParaRPr lang="en-GB" sz="160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090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26E0D1D4-23C1-F1C9-139D-2587C3D26C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2" t="4607" r="22276"/>
          <a:stretch/>
        </p:blipFill>
        <p:spPr bwMode="auto">
          <a:xfrm>
            <a:off x="6709271" y="1287439"/>
            <a:ext cx="5240529" cy="5328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17CFE486-CB8B-E5E4-2FC0-878B4F4944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0" r="15694"/>
          <a:stretch/>
        </p:blipFill>
        <p:spPr bwMode="auto">
          <a:xfrm>
            <a:off x="86985" y="1364457"/>
            <a:ext cx="5240529" cy="5415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C758AD2-C35B-6E7F-18A2-02F15838B74B}"/>
              </a:ext>
            </a:extLst>
          </p:cNvPr>
          <p:cNvSpPr txBox="1"/>
          <p:nvPr/>
        </p:nvSpPr>
        <p:spPr>
          <a:xfrm>
            <a:off x="22565" y="15960"/>
            <a:ext cx="9075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3399"/>
                </a:solidFill>
                <a:latin typeface="Arial Nova" panose="020B0504020202020204" pitchFamily="34" charset="0"/>
              </a:rPr>
              <a:t>Temporal measurements recorded during experiments at Stellenbosch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60BA59-DDF7-5E3A-770C-25DF850AB3AD}"/>
              </a:ext>
            </a:extLst>
          </p:cNvPr>
          <p:cNvSpPr txBox="1"/>
          <p:nvPr/>
        </p:nvSpPr>
        <p:spPr>
          <a:xfrm>
            <a:off x="242200" y="964347"/>
            <a:ext cx="3442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00FF"/>
                </a:solidFill>
                <a:latin typeface="Arial Nova" panose="020B0504020202020204" pitchFamily="34" charset="0"/>
              </a:rPr>
              <a:t>Cloudless day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B6832E-136E-E183-D41C-2DF9AB2413EB}"/>
              </a:ext>
            </a:extLst>
          </p:cNvPr>
          <p:cNvSpPr txBox="1"/>
          <p:nvPr/>
        </p:nvSpPr>
        <p:spPr>
          <a:xfrm>
            <a:off x="7945123" y="964347"/>
            <a:ext cx="3442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accent3">
                    <a:lumMod val="50000"/>
                  </a:schemeClr>
                </a:solidFill>
                <a:latin typeface="Arial Nova" panose="020B0504020202020204" pitchFamily="34" charset="0"/>
              </a:rPr>
              <a:t>Cloudy day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1D5F8C-DC20-8260-4D26-7868F59259D4}"/>
              </a:ext>
            </a:extLst>
          </p:cNvPr>
          <p:cNvSpPr/>
          <p:nvPr/>
        </p:nvSpPr>
        <p:spPr>
          <a:xfrm>
            <a:off x="4557122" y="964347"/>
            <a:ext cx="2152149" cy="15031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C047A91C-836F-6542-CB1F-12F004873C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42" r="2772" b="31740"/>
          <a:stretch/>
        </p:blipFill>
        <p:spPr bwMode="auto">
          <a:xfrm>
            <a:off x="5394110" y="1164402"/>
            <a:ext cx="1102659" cy="3696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93253C0-DD82-F733-DB00-651A2A6A2EFD}"/>
              </a:ext>
            </a:extLst>
          </p:cNvPr>
          <p:cNvSpPr txBox="1">
            <a:spLocks/>
          </p:cNvSpPr>
          <p:nvPr/>
        </p:nvSpPr>
        <p:spPr>
          <a:xfrm>
            <a:off x="9438917" y="649202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33" kern="1200">
                <a:solidFill>
                  <a:srgbClr val="003E7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pPr/>
              <a:t>22</a:t>
            </a:fld>
            <a:endParaRPr lang="en-GB" sz="160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0429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82875C-FFEB-F1FD-4ECF-F50FE5900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E882A32-91FB-881D-04AB-74FE407E15E8}"/>
              </a:ext>
            </a:extLst>
          </p:cNvPr>
          <p:cNvSpPr txBox="1"/>
          <p:nvPr/>
        </p:nvSpPr>
        <p:spPr>
          <a:xfrm>
            <a:off x="1832429" y="2367171"/>
            <a:ext cx="852714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400" b="1" dirty="0">
                <a:solidFill>
                  <a:srgbClr val="6600FF"/>
                </a:solidFill>
                <a:latin typeface="Arial Nova" panose="020B0504020202020204" pitchFamily="34" charset="0"/>
              </a:rPr>
              <a:t>Photoelectrode materials</a:t>
            </a:r>
          </a:p>
          <a:p>
            <a:pPr algn="ctr"/>
            <a:r>
              <a:rPr lang="en-GB" sz="4400" b="1" dirty="0">
                <a:solidFill>
                  <a:srgbClr val="6600FF"/>
                </a:solidFill>
                <a:latin typeface="Arial Nova" panose="020B0504020202020204" pitchFamily="34" charset="0"/>
              </a:rPr>
              <a:t>&amp; other components</a:t>
            </a:r>
            <a:endParaRPr lang="en-GB" sz="4400" dirty="0">
              <a:solidFill>
                <a:srgbClr val="66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17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A5FBB01A-B0B8-D2B4-D985-D320C3BFE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917" y="6492027"/>
            <a:ext cx="2743200" cy="365125"/>
          </a:xfrm>
        </p:spPr>
        <p:txBody>
          <a:bodyPr/>
          <a:lstStyle/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t>24</a:t>
            </a:fld>
            <a:endParaRPr lang="en-GB" sz="160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16CC5B-3F1F-D9E4-C94C-2F14F7191D0E}"/>
              </a:ext>
            </a:extLst>
          </p:cNvPr>
          <p:cNvSpPr txBox="1"/>
          <p:nvPr/>
        </p:nvSpPr>
        <p:spPr>
          <a:xfrm>
            <a:off x="0" y="28866"/>
            <a:ext cx="125218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>
                <a:solidFill>
                  <a:srgbClr val="960078"/>
                </a:solidFill>
                <a:latin typeface="Arial Nova" panose="020B0504020202020204" pitchFamily="34" charset="0"/>
              </a:rPr>
              <a:t>Materials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083632-0469-F9C2-1654-4E8E0AE2B4A0}"/>
              </a:ext>
            </a:extLst>
          </p:cNvPr>
          <p:cNvSpPr txBox="1"/>
          <p:nvPr/>
        </p:nvSpPr>
        <p:spPr>
          <a:xfrm>
            <a:off x="223200" y="1192709"/>
            <a:ext cx="7435359" cy="4606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GB" sz="2000" b="1" dirty="0">
                <a:solidFill>
                  <a:srgbClr val="C00000"/>
                </a:solidFill>
                <a:latin typeface="Arial Nova" panose="020B0504020202020204" pitchFamily="34" charset="0"/>
              </a:rPr>
              <a:t>FTO / WO</a:t>
            </a:r>
            <a:r>
              <a:rPr lang="en-GB" sz="2000" b="1" baseline="-25000" dirty="0">
                <a:solidFill>
                  <a:srgbClr val="C00000"/>
                </a:solidFill>
                <a:latin typeface="Arial Nova" panose="020B0504020202020204" pitchFamily="34" charset="0"/>
              </a:rPr>
              <a:t>3</a:t>
            </a:r>
            <a:r>
              <a:rPr lang="en-GB" sz="2000" b="1" dirty="0">
                <a:solidFill>
                  <a:srgbClr val="C00000"/>
                </a:solidFill>
                <a:latin typeface="Arial Nova" panose="020B0504020202020204" pitchFamily="34" charset="0"/>
              </a:rPr>
              <a:t> / BiVO</a:t>
            </a:r>
            <a:r>
              <a:rPr lang="en-GB" sz="2000" b="1" baseline="-25000" dirty="0">
                <a:solidFill>
                  <a:srgbClr val="C00000"/>
                </a:solidFill>
                <a:latin typeface="Arial Nova" panose="020B0504020202020204" pitchFamily="34" charset="0"/>
              </a:rPr>
              <a:t>4</a:t>
            </a:r>
            <a:r>
              <a:rPr lang="en-GB" sz="2000" b="1" dirty="0">
                <a:solidFill>
                  <a:srgbClr val="C00000"/>
                </a:solidFill>
                <a:latin typeface="Arial Nova" panose="020B0504020202020204" pitchFamily="34" charset="0"/>
              </a:rPr>
              <a:t> / </a:t>
            </a:r>
            <a:r>
              <a:rPr lang="en-GB" sz="2000" b="1" dirty="0" err="1">
                <a:solidFill>
                  <a:srgbClr val="C00000"/>
                </a:solidFill>
                <a:latin typeface="Arial Nova" panose="020B0504020202020204" pitchFamily="34" charset="0"/>
              </a:rPr>
              <a:t>NiOOH</a:t>
            </a:r>
            <a:r>
              <a:rPr lang="en-GB" sz="2000" b="1" dirty="0">
                <a:solidFill>
                  <a:srgbClr val="C00000"/>
                </a:solidFill>
                <a:latin typeface="Arial Nova" panose="020B0504020202020204" pitchFamily="34" charset="0"/>
              </a:rPr>
              <a:t> photoanode  (15 cm x 2 cm)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n-GB" sz="2000" dirty="0">
                <a:latin typeface="Arial Nova" panose="020B0504020202020204" pitchFamily="34" charset="0"/>
              </a:rPr>
              <a:t>1M pH 9 borate buffer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n-GB" sz="2000" dirty="0">
                <a:latin typeface="Arial Nova" panose="020B0504020202020204" pitchFamily="34" charset="0"/>
              </a:rPr>
              <a:t>Ta foil current collector (insulated from electrolyte)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n-GB" sz="2000" dirty="0">
                <a:latin typeface="Arial Nova" panose="020B0504020202020204" pitchFamily="34" charset="0"/>
              </a:rPr>
              <a:t>Back-side illumination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GB" sz="2000" dirty="0">
              <a:latin typeface="Arial Nova" panose="020B0504020202020204" pitchFamily="34" charset="0"/>
            </a:endParaRPr>
          </a:p>
          <a:p>
            <a:pPr lvl="1"/>
            <a:r>
              <a:rPr lang="en-GB" sz="2000" b="1" dirty="0">
                <a:solidFill>
                  <a:srgbClr val="00B050"/>
                </a:solidFill>
                <a:latin typeface="Arial Nova" panose="020B0504020202020204" pitchFamily="34" charset="0"/>
              </a:rPr>
              <a:t>Cation permeable membrane (</a:t>
            </a:r>
            <a:r>
              <a:rPr lang="en-GB" sz="2000" b="1" dirty="0" err="1">
                <a:solidFill>
                  <a:srgbClr val="00B050"/>
                </a:solidFill>
                <a:latin typeface="Arial Nova" panose="020B0504020202020204" pitchFamily="34" charset="0"/>
              </a:rPr>
              <a:t>Nafion</a:t>
            </a:r>
            <a:r>
              <a:rPr lang="en-GB" sz="2000" b="1" dirty="0">
                <a:solidFill>
                  <a:srgbClr val="00B050"/>
                </a:solidFill>
                <a:latin typeface="Arial Nova" panose="020B0504020202020204" pitchFamily="34" charset="0"/>
              </a:rPr>
              <a:t> 115)</a:t>
            </a:r>
          </a:p>
          <a:p>
            <a:pPr lvl="1"/>
            <a:endParaRPr lang="en-GB" sz="2000" dirty="0">
              <a:latin typeface="Arial Nova" panose="020B0504020202020204" pitchFamily="34" charset="0"/>
            </a:endParaRPr>
          </a:p>
          <a:p>
            <a:pPr lvl="1"/>
            <a:endParaRPr lang="en-GB" sz="2000" dirty="0">
              <a:latin typeface="Arial Nova" panose="020B0504020202020204" pitchFamily="34" charset="0"/>
            </a:endParaRPr>
          </a:p>
          <a:p>
            <a:pPr lvl="1"/>
            <a:r>
              <a:rPr lang="en-GB" sz="2000" b="1" dirty="0">
                <a:solidFill>
                  <a:srgbClr val="0000FF"/>
                </a:solidFill>
                <a:latin typeface="Arial Nova" panose="020B0504020202020204" pitchFamily="34" charset="0"/>
              </a:rPr>
              <a:t>Ni cathode 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n-GB" sz="2000" dirty="0">
                <a:latin typeface="Arial Nova" panose="020B0504020202020204" pitchFamily="34" charset="0"/>
              </a:rPr>
              <a:t>1M pH 9 borate buffer</a:t>
            </a:r>
          </a:p>
          <a:p>
            <a:pPr lvl="2"/>
            <a:endParaRPr lang="en-GB" sz="2000" dirty="0">
              <a:latin typeface="Arial Nova" panose="020B0504020202020204" pitchFamily="34" charset="0"/>
            </a:endParaRPr>
          </a:p>
          <a:p>
            <a:pPr lvl="2"/>
            <a:endParaRPr lang="en-GB" sz="2000" baseline="-25000" dirty="0">
              <a:latin typeface="Arial Nova" panose="020B0504020202020204" pitchFamily="34" charset="0"/>
            </a:endParaRPr>
          </a:p>
          <a:p>
            <a:pPr lvl="1"/>
            <a:r>
              <a:rPr lang="en-GB" sz="2000" b="1" dirty="0">
                <a:solidFill>
                  <a:srgbClr val="7030A0"/>
                </a:solidFill>
                <a:latin typeface="Arial Nova" panose="020B0504020202020204" pitchFamily="34" charset="0"/>
              </a:rPr>
              <a:t>c-Si PV (</a:t>
            </a:r>
            <a:r>
              <a:rPr lang="en-GB" sz="2000" b="1" i="1" dirty="0">
                <a:solidFill>
                  <a:srgbClr val="7030A0"/>
                </a:solidFill>
                <a:latin typeface="Arial Nova" panose="020B0504020202020204" pitchFamily="34" charset="0"/>
              </a:rPr>
              <a:t>Mr Watt</a:t>
            </a:r>
            <a:r>
              <a:rPr lang="en-GB" sz="2000" b="1" dirty="0">
                <a:solidFill>
                  <a:srgbClr val="7030A0"/>
                </a:solidFill>
                <a:latin typeface="Arial Nova" panose="020B0504020202020204" pitchFamily="34" charset="0"/>
              </a:rPr>
              <a:t>, Italy)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n-GB" sz="2000" dirty="0">
                <a:latin typeface="Arial Nova" panose="020B0504020202020204" pitchFamily="34" charset="0"/>
              </a:rPr>
              <a:t>Mounted externally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GB" sz="2000" dirty="0">
              <a:latin typeface="Arial Nova" panose="020B0504020202020204" pitchFamily="34" charset="0"/>
            </a:endParaRPr>
          </a:p>
        </p:txBody>
      </p:sp>
      <p:pic>
        <p:nvPicPr>
          <p:cNvPr id="8" name="Picture 7" descr="A white plastic device with screws&#10;&#10;Description automatically generated">
            <a:extLst>
              <a:ext uri="{FF2B5EF4-FFF2-40B4-BE49-F238E27FC236}">
                <a16:creationId xmlns:a16="http://schemas.microsoft.com/office/drawing/2014/main" id="{D37F382A-A2C8-8EEE-35C8-4DEA29E2A3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5" t="19577" r="4075" b="12947"/>
          <a:stretch/>
        </p:blipFill>
        <p:spPr>
          <a:xfrm>
            <a:off x="7658559" y="1192709"/>
            <a:ext cx="4007213" cy="2024743"/>
          </a:xfrm>
          <a:prstGeom prst="rect">
            <a:avLst/>
          </a:prstGeom>
          <a:ln w="15875">
            <a:solidFill>
              <a:srgbClr val="6600FF"/>
            </a:solidFill>
          </a:ln>
        </p:spPr>
      </p:pic>
      <p:pic>
        <p:nvPicPr>
          <p:cNvPr id="6" name="Picture 5" descr="A close-up of a machine&#10;&#10;Description automatically generated">
            <a:extLst>
              <a:ext uri="{FF2B5EF4-FFF2-40B4-BE49-F238E27FC236}">
                <a16:creationId xmlns:a16="http://schemas.microsoft.com/office/drawing/2014/main" id="{C8636134-7B44-8A10-8385-8D21E30076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81" r="20159" b="15449"/>
          <a:stretch/>
        </p:blipFill>
        <p:spPr>
          <a:xfrm>
            <a:off x="4309472" y="4941673"/>
            <a:ext cx="3519714" cy="1853545"/>
          </a:xfrm>
          <a:prstGeom prst="rect">
            <a:avLst/>
          </a:prstGeom>
          <a:ln w="15875">
            <a:solidFill>
              <a:srgbClr val="6600FF"/>
            </a:solidFill>
          </a:ln>
        </p:spPr>
      </p:pic>
      <p:pic>
        <p:nvPicPr>
          <p:cNvPr id="11" name="Picture 10" descr="A white rectangular object with a black wire&#10;&#10;Description automatically generated">
            <a:extLst>
              <a:ext uri="{FF2B5EF4-FFF2-40B4-BE49-F238E27FC236}">
                <a16:creationId xmlns:a16="http://schemas.microsoft.com/office/drawing/2014/main" id="{707EE93C-5EC5-910A-1B65-58C08A4F846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84" t="11904" r="37989" b="11764"/>
          <a:stretch/>
        </p:blipFill>
        <p:spPr>
          <a:xfrm rot="5400000">
            <a:off x="5109322" y="2765066"/>
            <a:ext cx="1165273" cy="2764973"/>
          </a:xfrm>
          <a:prstGeom prst="rect">
            <a:avLst/>
          </a:prstGeom>
          <a:ln w="15875">
            <a:solidFill>
              <a:srgbClr val="6600FF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0DBE565-3508-58E2-DE63-477DCECB6F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2685" y="4941673"/>
            <a:ext cx="3536059" cy="1853545"/>
          </a:xfrm>
          <a:prstGeom prst="rect">
            <a:avLst/>
          </a:prstGeom>
          <a:ln w="15875">
            <a:solidFill>
              <a:srgbClr val="6600FF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E40C55-C95E-C5C7-9129-8BE3E4733FEB}"/>
              </a:ext>
            </a:extLst>
          </p:cNvPr>
          <p:cNvSpPr txBox="1"/>
          <p:nvPr/>
        </p:nvSpPr>
        <p:spPr>
          <a:xfrm>
            <a:off x="2950029" y="423043"/>
            <a:ext cx="62919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rgbClr val="6600FF"/>
                </a:solidFill>
                <a:latin typeface="Arial Nova" panose="020B0504020202020204" pitchFamily="34" charset="0"/>
              </a:rPr>
              <a:t>For non-concentrated &amp; concentrated irradiance tests</a:t>
            </a:r>
            <a:endParaRPr lang="en-GB" dirty="0">
              <a:solidFill>
                <a:srgbClr val="6600FF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893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DB4113-D2DF-84F1-6B9D-C8D2F34DA3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12B91A2A-04A2-0D81-CFCF-A233AF59E0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3" t="10469" r="10317" b="4528"/>
          <a:stretch/>
        </p:blipFill>
        <p:spPr bwMode="auto">
          <a:xfrm>
            <a:off x="2477067" y="358254"/>
            <a:ext cx="7387232" cy="5858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776586F7-8F0A-B3C0-7151-A3B13771AE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8525" y="6506289"/>
            <a:ext cx="817273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ova" panose="020B05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30 cm</a:t>
            </a:r>
            <a:r>
              <a:rPr kumimoji="0" lang="en-GB" altLang="en-US" sz="1000" b="0" u="none" strike="noStrike" cap="none" normalizeH="0" baseline="30000" dirty="0">
                <a:ln>
                  <a:noFill/>
                </a:ln>
                <a:solidFill>
                  <a:srgbClr val="000000"/>
                </a:solidFill>
                <a:effectLst/>
                <a:latin typeface="Arial Nova" panose="020B05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r>
              <a:rPr kumimoji="0" lang="en-GB" altLang="en-US" sz="10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ova" panose="020B05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PV cell (Mr Watt, Italy), under continuous illumination by simulated sunlight (AM 1.5 G, 100 </a:t>
            </a:r>
            <a:r>
              <a:rPr kumimoji="0" lang="en-GB" altLang="en-US" sz="10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Nova" panose="020B05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mW</a:t>
            </a:r>
            <a:r>
              <a:rPr kumimoji="0" lang="en-GB" altLang="en-US" sz="10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ova" panose="020B05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cm</a:t>
            </a:r>
            <a:r>
              <a:rPr kumimoji="0" lang="en-GB" altLang="en-US" sz="1000" b="0" u="none" strike="noStrike" cap="none" normalizeH="0" baseline="30000" dirty="0">
                <a:ln>
                  <a:noFill/>
                </a:ln>
                <a:solidFill>
                  <a:srgbClr val="000000"/>
                </a:solidFill>
                <a:effectLst/>
                <a:latin typeface="Arial Nova" panose="020B05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-2</a:t>
            </a:r>
            <a:r>
              <a:rPr kumimoji="0" lang="en-GB" altLang="en-US" sz="10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ova" panose="020B05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). Power output = 621 </a:t>
            </a:r>
            <a:r>
              <a:rPr kumimoji="0" lang="en-GB" altLang="en-US" sz="10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 Nova" panose="020B05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mW</a:t>
            </a:r>
            <a:endParaRPr kumimoji="0" lang="en-GB" altLang="en-US" sz="18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ova" panose="020B05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44B7FC-06C3-52EA-DB31-A513396B861E}"/>
              </a:ext>
            </a:extLst>
          </p:cNvPr>
          <p:cNvSpPr txBox="1"/>
          <p:nvPr/>
        </p:nvSpPr>
        <p:spPr>
          <a:xfrm>
            <a:off x="-342710" y="43934"/>
            <a:ext cx="60971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GB" sz="1800" b="1" dirty="0">
                <a:solidFill>
                  <a:srgbClr val="7030A0"/>
                </a:solidFill>
                <a:latin typeface="Arial Nova" panose="020B0504020202020204" pitchFamily="34" charset="0"/>
              </a:rPr>
              <a:t>c-Si PV (</a:t>
            </a:r>
            <a:r>
              <a:rPr lang="en-GB" sz="1800" b="1" i="1" dirty="0">
                <a:solidFill>
                  <a:srgbClr val="7030A0"/>
                </a:solidFill>
                <a:latin typeface="Arial Nova" panose="020B0504020202020204" pitchFamily="34" charset="0"/>
              </a:rPr>
              <a:t>Mr Watt</a:t>
            </a:r>
            <a:r>
              <a:rPr lang="en-GB" sz="1800" b="1" dirty="0">
                <a:solidFill>
                  <a:srgbClr val="7030A0"/>
                </a:solidFill>
                <a:latin typeface="Arial Nova" panose="020B0504020202020204" pitchFamily="34" charset="0"/>
              </a:rPr>
              <a:t>, Italy)</a:t>
            </a:r>
          </a:p>
        </p:txBody>
      </p:sp>
    </p:spTree>
    <p:extLst>
      <p:ext uri="{BB962C8B-B14F-4D97-AF65-F5344CB8AC3E}">
        <p14:creationId xmlns:p14="http://schemas.microsoft.com/office/powerpoint/2010/main" val="40497350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A5FBB01A-B0B8-D2B4-D985-D320C3BFE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917" y="6492027"/>
            <a:ext cx="2743200" cy="365125"/>
          </a:xfrm>
        </p:spPr>
        <p:txBody>
          <a:bodyPr/>
          <a:lstStyle/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t>26</a:t>
            </a:fld>
            <a:endParaRPr lang="en-GB" sz="1600" dirty="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16CC5B-3F1F-D9E4-C94C-2F14F7191D0E}"/>
              </a:ext>
            </a:extLst>
          </p:cNvPr>
          <p:cNvSpPr txBox="1"/>
          <p:nvPr/>
        </p:nvSpPr>
        <p:spPr>
          <a:xfrm>
            <a:off x="0" y="28866"/>
            <a:ext cx="125218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>
                <a:solidFill>
                  <a:srgbClr val="960078"/>
                </a:solidFill>
                <a:latin typeface="Arial Nova" panose="020B0504020202020204" pitchFamily="34" charset="0"/>
              </a:rPr>
              <a:t>Materials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083632-0469-F9C2-1654-4E8E0AE2B4A0}"/>
              </a:ext>
            </a:extLst>
          </p:cNvPr>
          <p:cNvSpPr txBox="1"/>
          <p:nvPr/>
        </p:nvSpPr>
        <p:spPr>
          <a:xfrm>
            <a:off x="223200" y="1191600"/>
            <a:ext cx="7157909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Clr>
                <a:srgbClr val="C00000"/>
              </a:buClr>
            </a:pPr>
            <a:r>
              <a:rPr lang="en-GB" sz="2000" b="1" dirty="0">
                <a:solidFill>
                  <a:srgbClr val="C00000"/>
                </a:solidFill>
                <a:latin typeface="Arial Nova" panose="020B0504020202020204" pitchFamily="34" charset="0"/>
              </a:rPr>
              <a:t>FTO / WO</a:t>
            </a:r>
            <a:r>
              <a:rPr lang="en-GB" sz="2000" b="1" baseline="-25000" dirty="0">
                <a:solidFill>
                  <a:srgbClr val="C00000"/>
                </a:solidFill>
                <a:latin typeface="Arial Nova" panose="020B0504020202020204" pitchFamily="34" charset="0"/>
              </a:rPr>
              <a:t>3</a:t>
            </a:r>
            <a:r>
              <a:rPr lang="en-GB" sz="2000" b="1" dirty="0">
                <a:solidFill>
                  <a:srgbClr val="C00000"/>
                </a:solidFill>
                <a:latin typeface="Arial Nova" panose="020B0504020202020204" pitchFamily="34" charset="0"/>
              </a:rPr>
              <a:t> / BiVO</a:t>
            </a:r>
            <a:r>
              <a:rPr lang="en-GB" sz="2000" b="1" baseline="-25000" dirty="0">
                <a:solidFill>
                  <a:srgbClr val="C00000"/>
                </a:solidFill>
                <a:latin typeface="Arial Nova" panose="020B0504020202020204" pitchFamily="34" charset="0"/>
              </a:rPr>
              <a:t>4</a:t>
            </a:r>
            <a:r>
              <a:rPr lang="en-GB" sz="2000" b="1" dirty="0">
                <a:solidFill>
                  <a:srgbClr val="C00000"/>
                </a:solidFill>
                <a:latin typeface="Arial Nova" panose="020B0504020202020204" pitchFamily="34" charset="0"/>
              </a:rPr>
              <a:t> / </a:t>
            </a:r>
            <a:r>
              <a:rPr lang="en-GB" sz="2000" b="1" dirty="0" err="1">
                <a:solidFill>
                  <a:srgbClr val="C00000"/>
                </a:solidFill>
                <a:latin typeface="Arial Nova" panose="020B0504020202020204" pitchFamily="34" charset="0"/>
              </a:rPr>
              <a:t>NiOOH</a:t>
            </a:r>
            <a:r>
              <a:rPr lang="en-GB" sz="2000" b="1" dirty="0">
                <a:solidFill>
                  <a:srgbClr val="C00000"/>
                </a:solidFill>
                <a:latin typeface="Arial Nova" panose="020B0504020202020204" pitchFamily="34" charset="0"/>
              </a:rPr>
              <a:t> photoanode  (15 cm x 2 cm)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n-GB" sz="2000" dirty="0">
                <a:latin typeface="Arial Nova" panose="020B0504020202020204" pitchFamily="34" charset="0"/>
              </a:rPr>
              <a:t>1M pH 9 borate buffer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n-GB" sz="2000" dirty="0">
                <a:latin typeface="Arial Nova" panose="020B0504020202020204" pitchFamily="34" charset="0"/>
              </a:rPr>
              <a:t>Tantalum foil current collector (insulated from electrolyte)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n-GB" sz="2000" dirty="0">
                <a:latin typeface="Arial Nova" panose="020B0504020202020204" pitchFamily="34" charset="0"/>
              </a:rPr>
              <a:t>Back-side illumination</a:t>
            </a:r>
          </a:p>
          <a:p>
            <a:pPr lvl="1"/>
            <a:endParaRPr lang="en-GB" sz="2000" dirty="0">
              <a:latin typeface="Arial Nova" panose="020B05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GB" sz="2000" dirty="0">
              <a:latin typeface="Arial Nova" panose="020B0504020202020204" pitchFamily="34" charset="0"/>
            </a:endParaRPr>
          </a:p>
          <a:p>
            <a:pPr lvl="1"/>
            <a:endParaRPr lang="en-GB" sz="2000" dirty="0">
              <a:latin typeface="Arial Nova" panose="020B0504020202020204" pitchFamily="34" charset="0"/>
            </a:endParaRPr>
          </a:p>
          <a:p>
            <a:pPr lvl="1"/>
            <a:r>
              <a:rPr lang="en-GB" sz="2000" b="1" dirty="0">
                <a:solidFill>
                  <a:srgbClr val="00B050"/>
                </a:solidFill>
                <a:latin typeface="Arial Nova" panose="020B0504020202020204" pitchFamily="34" charset="0"/>
              </a:rPr>
              <a:t>Cation permeable membrane (</a:t>
            </a:r>
            <a:r>
              <a:rPr lang="en-GB" sz="2000" b="1" dirty="0" err="1">
                <a:solidFill>
                  <a:srgbClr val="00B050"/>
                </a:solidFill>
                <a:latin typeface="Arial Nova" panose="020B0504020202020204" pitchFamily="34" charset="0"/>
              </a:rPr>
              <a:t>Nafion</a:t>
            </a:r>
            <a:r>
              <a:rPr lang="en-GB" sz="2000" b="1" dirty="0">
                <a:solidFill>
                  <a:srgbClr val="00B050"/>
                </a:solidFill>
                <a:latin typeface="Arial Nova" panose="020B0504020202020204" pitchFamily="34" charset="0"/>
              </a:rPr>
              <a:t> 115)</a:t>
            </a:r>
          </a:p>
          <a:p>
            <a:pPr lvl="1"/>
            <a:endParaRPr lang="en-GB" sz="2000" dirty="0">
              <a:latin typeface="Arial Nova" panose="020B0504020202020204" pitchFamily="34" charset="0"/>
            </a:endParaRPr>
          </a:p>
          <a:p>
            <a:pPr lvl="1"/>
            <a:endParaRPr lang="en-GB" sz="2000" dirty="0">
              <a:latin typeface="Arial Nova" panose="020B0504020202020204" pitchFamily="34" charset="0"/>
            </a:endParaRPr>
          </a:p>
          <a:p>
            <a:pPr lvl="1"/>
            <a:r>
              <a:rPr lang="en-GB" sz="2000" b="1" dirty="0">
                <a:solidFill>
                  <a:srgbClr val="0000FF"/>
                </a:solidFill>
                <a:latin typeface="Arial Nova" panose="020B0504020202020204" pitchFamily="34" charset="0"/>
              </a:rPr>
              <a:t>FTO / Au / Sb</a:t>
            </a:r>
            <a:r>
              <a:rPr lang="en-GB" sz="2000" b="1" baseline="-25000" dirty="0">
                <a:solidFill>
                  <a:srgbClr val="0000FF"/>
                </a:solidFill>
                <a:latin typeface="Arial Nova" panose="020B0504020202020204" pitchFamily="34" charset="0"/>
              </a:rPr>
              <a:t>2</a:t>
            </a:r>
            <a:r>
              <a:rPr lang="en-GB" sz="2000" b="1" dirty="0">
                <a:solidFill>
                  <a:srgbClr val="0000FF"/>
                </a:solidFill>
                <a:latin typeface="Arial Nova" panose="020B0504020202020204" pitchFamily="34" charset="0"/>
              </a:rPr>
              <a:t>Se</a:t>
            </a:r>
            <a:r>
              <a:rPr lang="en-GB" sz="2000" b="1" baseline="-25000" dirty="0">
                <a:solidFill>
                  <a:srgbClr val="0000FF"/>
                </a:solidFill>
                <a:latin typeface="Arial Nova" panose="020B0504020202020204" pitchFamily="34" charset="0"/>
              </a:rPr>
              <a:t>3</a:t>
            </a:r>
            <a:r>
              <a:rPr lang="en-GB" sz="2000" b="1" dirty="0">
                <a:solidFill>
                  <a:srgbClr val="0000FF"/>
                </a:solidFill>
                <a:latin typeface="Arial Nova" panose="020B0504020202020204" pitchFamily="34" charset="0"/>
              </a:rPr>
              <a:t> / </a:t>
            </a:r>
            <a:r>
              <a:rPr lang="en-GB" sz="2000" b="1" dirty="0" err="1">
                <a:solidFill>
                  <a:srgbClr val="0000FF"/>
                </a:solidFill>
                <a:latin typeface="Arial Nova" panose="020B0504020202020204" pitchFamily="34" charset="0"/>
              </a:rPr>
              <a:t>CdS</a:t>
            </a:r>
            <a:r>
              <a:rPr lang="en-GB" sz="2000" b="1" dirty="0">
                <a:solidFill>
                  <a:srgbClr val="0000FF"/>
                </a:solidFill>
                <a:latin typeface="Arial Nova" panose="020B0504020202020204" pitchFamily="34" charset="0"/>
              </a:rPr>
              <a:t> / TiO</a:t>
            </a:r>
            <a:r>
              <a:rPr lang="en-GB" sz="2000" b="1" baseline="-25000" dirty="0">
                <a:solidFill>
                  <a:srgbClr val="0000FF"/>
                </a:solidFill>
                <a:latin typeface="Arial Nova" panose="020B0504020202020204" pitchFamily="34" charset="0"/>
              </a:rPr>
              <a:t>2</a:t>
            </a:r>
            <a:r>
              <a:rPr lang="en-GB" sz="2000" b="1" dirty="0">
                <a:solidFill>
                  <a:srgbClr val="0000FF"/>
                </a:solidFill>
                <a:latin typeface="Arial Nova" panose="020B0504020202020204" pitchFamily="34" charset="0"/>
              </a:rPr>
              <a:t> / Pt photocathode (s) </a:t>
            </a:r>
          </a:p>
          <a:p>
            <a:pPr lvl="1"/>
            <a:r>
              <a:rPr lang="en-GB" sz="2000" b="1" dirty="0">
                <a:solidFill>
                  <a:srgbClr val="0000FF"/>
                </a:solidFill>
                <a:latin typeface="Arial Nova" panose="020B0504020202020204" pitchFamily="34" charset="0"/>
              </a:rPr>
              <a:t>(4 lots of 3 cm x 2 cm, connected in parallel)</a:t>
            </a:r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rial Nova" panose="020B0504020202020204" pitchFamily="34" charset="0"/>
              </a:rPr>
              <a:t>0.1 M H</a:t>
            </a:r>
            <a:r>
              <a:rPr lang="en-GB" sz="2000" baseline="-25000" dirty="0">
                <a:latin typeface="Arial Nova" panose="020B0504020202020204" pitchFamily="34" charset="0"/>
              </a:rPr>
              <a:t>2</a:t>
            </a:r>
            <a:r>
              <a:rPr lang="en-GB" sz="2000" dirty="0">
                <a:latin typeface="Arial Nova" panose="020B0504020202020204" pitchFamily="34" charset="0"/>
              </a:rPr>
              <a:t>SO</a:t>
            </a:r>
            <a:r>
              <a:rPr lang="en-GB" sz="2000" baseline="-25000" dirty="0">
                <a:latin typeface="Arial Nova" panose="020B0504020202020204" pitchFamily="34" charset="0"/>
              </a:rPr>
              <a:t>4 </a:t>
            </a:r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rial Nova" panose="020B0504020202020204" pitchFamily="34" charset="0"/>
              </a:rPr>
              <a:t>Tantalum backing foil current collector</a:t>
            </a:r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Arial Nova" panose="020B0504020202020204" pitchFamily="34" charset="0"/>
              </a:rPr>
              <a:t>Front-side illumination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GB" sz="2000" dirty="0">
              <a:latin typeface="Arial Nova" panose="020B0504020202020204" pitchFamily="34" charset="0"/>
            </a:endParaRPr>
          </a:p>
        </p:txBody>
      </p:sp>
      <p:pic>
        <p:nvPicPr>
          <p:cNvPr id="8" name="Picture 7" descr="A white plastic device with screws&#10;&#10;Description automatically generated">
            <a:extLst>
              <a:ext uri="{FF2B5EF4-FFF2-40B4-BE49-F238E27FC236}">
                <a16:creationId xmlns:a16="http://schemas.microsoft.com/office/drawing/2014/main" id="{D37F382A-A2C8-8EEE-35C8-4DEA29E2A3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95" t="19577" r="4075" b="12947"/>
          <a:stretch/>
        </p:blipFill>
        <p:spPr>
          <a:xfrm>
            <a:off x="7772400" y="1299027"/>
            <a:ext cx="4007213" cy="2024743"/>
          </a:xfrm>
          <a:prstGeom prst="rect">
            <a:avLst/>
          </a:prstGeom>
          <a:ln w="15875">
            <a:solidFill>
              <a:srgbClr val="6600FF"/>
            </a:solidFill>
          </a:ln>
        </p:spPr>
      </p:pic>
      <p:pic>
        <p:nvPicPr>
          <p:cNvPr id="12" name="Picture 11" descr="A white rectangular object with blue buttons&#10;&#10;Description automatically generated with medium confidence">
            <a:extLst>
              <a:ext uri="{FF2B5EF4-FFF2-40B4-BE49-F238E27FC236}">
                <a16:creationId xmlns:a16="http://schemas.microsoft.com/office/drawing/2014/main" id="{B9661252-5B7C-FFB2-1260-F4EFD80BF0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725" t="35538" r="7672" b="15644"/>
          <a:stretch/>
        </p:blipFill>
        <p:spPr>
          <a:xfrm>
            <a:off x="7783613" y="4761138"/>
            <a:ext cx="3996000" cy="1961157"/>
          </a:xfrm>
          <a:prstGeom prst="rect">
            <a:avLst/>
          </a:prstGeom>
          <a:ln w="15875">
            <a:solidFill>
              <a:srgbClr val="6600FF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12087F-5C01-BED8-746A-71A696110CE5}"/>
              </a:ext>
            </a:extLst>
          </p:cNvPr>
          <p:cNvSpPr txBox="1"/>
          <p:nvPr/>
        </p:nvSpPr>
        <p:spPr>
          <a:xfrm>
            <a:off x="2950029" y="424800"/>
            <a:ext cx="62919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rgbClr val="6600FF"/>
                </a:solidFill>
                <a:latin typeface="Arial Nova" panose="020B0504020202020204" pitchFamily="34" charset="0"/>
              </a:rPr>
              <a:t>For non-concentrated irradiance tests with mirrors:</a:t>
            </a:r>
          </a:p>
        </p:txBody>
      </p:sp>
    </p:spTree>
    <p:extLst>
      <p:ext uri="{BB962C8B-B14F-4D97-AF65-F5344CB8AC3E}">
        <p14:creationId xmlns:p14="http://schemas.microsoft.com/office/powerpoint/2010/main" val="407419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8">
            <a:extLst>
              <a:ext uri="{FF2B5EF4-FFF2-40B4-BE49-F238E27FC236}">
                <a16:creationId xmlns:a16="http://schemas.microsoft.com/office/drawing/2014/main" id="{F10829D1-799F-B86C-0195-4D62DC78E4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09" t="74785" r="38889" b="16057"/>
          <a:stretch/>
        </p:blipFill>
        <p:spPr bwMode="auto">
          <a:xfrm>
            <a:off x="4535979" y="2684204"/>
            <a:ext cx="2422301" cy="2143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27F3F0-0400-21E3-1C03-01DA83EB62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09"/>
          <a:stretch/>
        </p:blipFill>
        <p:spPr bwMode="auto">
          <a:xfrm>
            <a:off x="1112529" y="731418"/>
            <a:ext cx="2752090" cy="180614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D406EE9-FE0B-F0AC-6265-4F4553F133B8}"/>
              </a:ext>
            </a:extLst>
          </p:cNvPr>
          <p:cNvSpPr/>
          <p:nvPr/>
        </p:nvSpPr>
        <p:spPr>
          <a:xfrm>
            <a:off x="4336849" y="2259025"/>
            <a:ext cx="254490" cy="68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Nova" panose="020B05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82505C-FA17-144E-BC50-F0CB0CDB7A62}"/>
              </a:ext>
            </a:extLst>
          </p:cNvPr>
          <p:cNvSpPr txBox="1"/>
          <p:nvPr/>
        </p:nvSpPr>
        <p:spPr>
          <a:xfrm>
            <a:off x="4244867" y="2039557"/>
            <a:ext cx="6929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dirty="0">
                <a:solidFill>
                  <a:schemeClr val="bg1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500 nm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AE2015C-ED5F-10D2-233D-BC8637BBC7DF}"/>
              </a:ext>
            </a:extLst>
          </p:cNvPr>
          <p:cNvSpPr/>
          <p:nvPr/>
        </p:nvSpPr>
        <p:spPr>
          <a:xfrm>
            <a:off x="1200780" y="2352459"/>
            <a:ext cx="254490" cy="68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Nova" panose="020B05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F2524E-3375-E103-D32F-CA385CE54FD0}"/>
              </a:ext>
            </a:extLst>
          </p:cNvPr>
          <p:cNvSpPr txBox="1"/>
          <p:nvPr/>
        </p:nvSpPr>
        <p:spPr>
          <a:xfrm>
            <a:off x="1108798" y="2132991"/>
            <a:ext cx="6929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dirty="0">
                <a:solidFill>
                  <a:schemeClr val="bg1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500 nm</a:t>
            </a:r>
          </a:p>
        </p:txBody>
      </p:sp>
      <p:pic>
        <p:nvPicPr>
          <p:cNvPr id="2050" name="Picture 4" descr="A white paper with blue text and yellow stickers&#10;&#10;Description automatically generated">
            <a:extLst>
              <a:ext uri="{FF2B5EF4-FFF2-40B4-BE49-F238E27FC236}">
                <a16:creationId xmlns:a16="http://schemas.microsoft.com/office/drawing/2014/main" id="{93975CE6-85E7-2CC2-36D6-C685BB4E3C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24" t="8109" r="33085" b="81803"/>
          <a:stretch/>
        </p:blipFill>
        <p:spPr bwMode="auto">
          <a:xfrm>
            <a:off x="1233089" y="2664057"/>
            <a:ext cx="2489773" cy="2248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DF01592A-1183-8A11-FB37-716B0F7F4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7200" y="117888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C9EE081-7F9A-EFE4-62D1-ACBD0E8B236D}"/>
              </a:ext>
            </a:extLst>
          </p:cNvPr>
          <p:cNvSpPr txBox="1"/>
          <p:nvPr/>
        </p:nvSpPr>
        <p:spPr>
          <a:xfrm>
            <a:off x="4246662" y="4083465"/>
            <a:ext cx="6929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dirty="0">
                <a:solidFill>
                  <a:schemeClr val="bg1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1 µm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F424C44-C4A8-18C5-5C9F-F3BB00020B0E}"/>
              </a:ext>
            </a:extLst>
          </p:cNvPr>
          <p:cNvGrpSpPr>
            <a:grpSpLocks noChangeAspect="1"/>
          </p:cNvGrpSpPr>
          <p:nvPr/>
        </p:nvGrpSpPr>
        <p:grpSpPr>
          <a:xfrm>
            <a:off x="4420577" y="717079"/>
            <a:ext cx="2753600" cy="1836000"/>
            <a:chOff x="4387636" y="963763"/>
            <a:chExt cx="2826000" cy="1884274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B0AA85B4-4E34-5D9E-CD34-7566A8397F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123"/>
            <a:stretch/>
          </p:blipFill>
          <p:spPr bwMode="auto">
            <a:xfrm>
              <a:off x="4387636" y="963763"/>
              <a:ext cx="2826000" cy="18842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F9F7C3B-BA08-5352-5C0D-DBBCD01CA337}"/>
                </a:ext>
              </a:extLst>
            </p:cNvPr>
            <p:cNvSpPr/>
            <p:nvPr/>
          </p:nvSpPr>
          <p:spPr>
            <a:xfrm>
              <a:off x="4519168" y="2704847"/>
              <a:ext cx="324000" cy="68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 Nova" panose="020B0504020202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2BCF95A-C989-1AD5-2F65-41C330124007}"/>
                </a:ext>
              </a:extLst>
            </p:cNvPr>
            <p:cNvSpPr txBox="1"/>
            <p:nvPr/>
          </p:nvSpPr>
          <p:spPr>
            <a:xfrm>
              <a:off x="4422832" y="2450931"/>
              <a:ext cx="69294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chemeClr val="bg1"/>
                  </a:solidFill>
                  <a:latin typeface="Arial Nova" panose="020B0504020202020204" pitchFamily="34" charset="0"/>
                  <a:cs typeface="Arial" panose="020B0604020202020204" pitchFamily="34" charset="0"/>
                </a:rPr>
                <a:t>1 µm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F5AA2AC-6C5C-8362-D6E5-1C6D4FD30AB2}"/>
              </a:ext>
            </a:extLst>
          </p:cNvPr>
          <p:cNvSpPr txBox="1"/>
          <p:nvPr/>
        </p:nvSpPr>
        <p:spPr>
          <a:xfrm>
            <a:off x="1008529" y="375246"/>
            <a:ext cx="3006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3399"/>
                </a:solidFill>
                <a:latin typeface="Arial Nova" panose="020B0504020202020204" pitchFamily="34" charset="0"/>
              </a:rPr>
              <a:t>FTO | </a:t>
            </a:r>
            <a:r>
              <a:rPr lang="en-US" b="1" dirty="0">
                <a:solidFill>
                  <a:srgbClr val="0000FF"/>
                </a:solidFill>
                <a:latin typeface="Arial Nova" panose="020B0504020202020204" pitchFamily="34" charset="0"/>
              </a:rPr>
              <a:t>WO</a:t>
            </a:r>
            <a:r>
              <a:rPr lang="en-US" b="1" baseline="-25000" dirty="0">
                <a:solidFill>
                  <a:srgbClr val="0000FF"/>
                </a:solidFill>
                <a:latin typeface="Arial Nova" panose="020B0504020202020204" pitchFamily="34" charset="0"/>
              </a:rPr>
              <a:t>3 </a:t>
            </a:r>
            <a:r>
              <a:rPr lang="en-US" b="1" dirty="0">
                <a:solidFill>
                  <a:srgbClr val="0000FF"/>
                </a:solidFill>
                <a:latin typeface="Arial Nova" panose="020B0504020202020204" pitchFamily="34" charset="0"/>
              </a:rPr>
              <a:t>nanoneedles</a:t>
            </a:r>
            <a:r>
              <a:rPr lang="en-US" b="1" baseline="-25000" dirty="0">
                <a:solidFill>
                  <a:srgbClr val="0000FF"/>
                </a:solidFill>
                <a:latin typeface="Arial Nova" panose="020B0504020202020204" pitchFamily="34" charset="0"/>
              </a:rPr>
              <a:t> </a:t>
            </a:r>
            <a:endParaRPr lang="en-GB" b="1" dirty="0">
              <a:solidFill>
                <a:srgbClr val="0000FF"/>
              </a:solidFill>
              <a:latin typeface="Arial Nova" panose="020B05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A40771-CE7B-05BC-A8DB-2A8D9C1D1A4A}"/>
              </a:ext>
            </a:extLst>
          </p:cNvPr>
          <p:cNvSpPr txBox="1"/>
          <p:nvPr/>
        </p:nvSpPr>
        <p:spPr>
          <a:xfrm>
            <a:off x="5922945" y="375246"/>
            <a:ext cx="526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3399"/>
                </a:solidFill>
                <a:latin typeface="Arial Nova" panose="020B0504020202020204" pitchFamily="34" charset="0"/>
              </a:rPr>
              <a:t>FTO | </a:t>
            </a:r>
            <a:r>
              <a:rPr lang="en-US" b="1" dirty="0">
                <a:solidFill>
                  <a:srgbClr val="0000FF"/>
                </a:solidFill>
                <a:latin typeface="Arial Nova" panose="020B0504020202020204" pitchFamily="34" charset="0"/>
              </a:rPr>
              <a:t>WO</a:t>
            </a:r>
            <a:r>
              <a:rPr lang="en-US" b="1" baseline="-25000" dirty="0">
                <a:solidFill>
                  <a:srgbClr val="0000FF"/>
                </a:solidFill>
                <a:latin typeface="Arial Nova" panose="020B0504020202020204" pitchFamily="34" charset="0"/>
              </a:rPr>
              <a:t>3 </a:t>
            </a:r>
            <a:r>
              <a:rPr lang="en-US" b="1" dirty="0">
                <a:solidFill>
                  <a:srgbClr val="0000FF"/>
                </a:solidFill>
                <a:latin typeface="Arial Nova" panose="020B0504020202020204" pitchFamily="34" charset="0"/>
              </a:rPr>
              <a:t>nanoneedles </a:t>
            </a:r>
            <a:r>
              <a:rPr lang="en-US" b="1" dirty="0">
                <a:latin typeface="Arial Nova" panose="020B0504020202020204" pitchFamily="34" charset="0"/>
              </a:rPr>
              <a:t>|</a:t>
            </a:r>
            <a:r>
              <a:rPr lang="en-US" dirty="0">
                <a:latin typeface="Arial Nova" panose="020B0504020202020204" pitchFamily="34" charset="0"/>
              </a:rPr>
              <a:t> </a:t>
            </a:r>
            <a:r>
              <a:rPr lang="en-US" b="1" dirty="0">
                <a:solidFill>
                  <a:srgbClr val="92D050"/>
                </a:solidFill>
                <a:latin typeface="Arial Nova" panose="020B0504020202020204" pitchFamily="34" charset="0"/>
              </a:rPr>
              <a:t>BiVO</a:t>
            </a:r>
            <a:r>
              <a:rPr lang="en-US" b="1" baseline="-25000" dirty="0">
                <a:solidFill>
                  <a:srgbClr val="92D050"/>
                </a:solidFill>
                <a:latin typeface="Arial Nova" panose="020B0504020202020204" pitchFamily="34" charset="0"/>
              </a:rPr>
              <a:t>4</a:t>
            </a:r>
            <a:r>
              <a:rPr lang="en-US" b="1" dirty="0">
                <a:solidFill>
                  <a:srgbClr val="92D050"/>
                </a:solidFill>
                <a:latin typeface="Arial Nova" panose="020B0504020202020204" pitchFamily="34" charset="0"/>
              </a:rPr>
              <a:t> </a:t>
            </a:r>
            <a:r>
              <a:rPr lang="en-US" b="1" dirty="0">
                <a:latin typeface="Arial Nova" panose="020B0504020202020204" pitchFamily="34" charset="0"/>
              </a:rPr>
              <a:t>|</a:t>
            </a:r>
            <a:r>
              <a:rPr lang="en-US" b="1" dirty="0">
                <a:solidFill>
                  <a:srgbClr val="92D050"/>
                </a:solidFill>
                <a:latin typeface="Arial Nova" panose="020B0504020202020204" pitchFamily="34" charset="0"/>
              </a:rPr>
              <a:t> </a:t>
            </a:r>
            <a:r>
              <a:rPr lang="en-US" b="1" dirty="0" err="1">
                <a:solidFill>
                  <a:schemeClr val="accent2">
                    <a:lumMod val="50000"/>
                  </a:schemeClr>
                </a:solidFill>
                <a:latin typeface="Arial Nova" panose="020B0504020202020204" pitchFamily="34" charset="0"/>
              </a:rPr>
              <a:t>NiFeOOH</a:t>
            </a:r>
            <a:r>
              <a:rPr lang="en-US" baseline="-25000" dirty="0">
                <a:latin typeface="Arial Nova" panose="020B0504020202020204" pitchFamily="34" charset="0"/>
              </a:rPr>
              <a:t> </a:t>
            </a:r>
            <a:endParaRPr lang="en-GB" dirty="0">
              <a:latin typeface="Arial Nova" panose="020B0504020202020204" pitchFamily="34" charset="0"/>
            </a:endParaRPr>
          </a:p>
        </p:txBody>
      </p:sp>
      <p:pic>
        <p:nvPicPr>
          <p:cNvPr id="9" name="Picture 8" descr="A close-up of a microscope&#10;&#10;Description automatically generated">
            <a:extLst>
              <a:ext uri="{FF2B5EF4-FFF2-40B4-BE49-F238E27FC236}">
                <a16:creationId xmlns:a16="http://schemas.microsoft.com/office/drawing/2014/main" id="{D19DABF0-25FB-AD25-7109-B495486D8D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249"/>
          <a:stretch/>
        </p:blipFill>
        <p:spPr>
          <a:xfrm>
            <a:off x="7535326" y="702849"/>
            <a:ext cx="4320000" cy="290793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CE34E67-2CBE-C6F4-AF62-F97D42898D97}"/>
              </a:ext>
            </a:extLst>
          </p:cNvPr>
          <p:cNvSpPr/>
          <p:nvPr/>
        </p:nvSpPr>
        <p:spPr>
          <a:xfrm>
            <a:off x="7635714" y="3314793"/>
            <a:ext cx="320040" cy="213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 Nova" panose="020B05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031D1C-2909-2382-FE50-C1D9B363AE33}"/>
              </a:ext>
            </a:extLst>
          </p:cNvPr>
          <p:cNvSpPr txBox="1"/>
          <p:nvPr/>
        </p:nvSpPr>
        <p:spPr>
          <a:xfrm>
            <a:off x="7571705" y="2853127"/>
            <a:ext cx="1314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200 nm</a:t>
            </a:r>
            <a:endParaRPr lang="en-GB" sz="2400" b="1" dirty="0">
              <a:solidFill>
                <a:schemeClr val="bg1"/>
              </a:solidFill>
              <a:latin typeface="Arial Nova" panose="020B05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0" descr="A pair of rectangular glass bars&#10;&#10;Description automatically generated with medium confidence">
            <a:extLst>
              <a:ext uri="{FF2B5EF4-FFF2-40B4-BE49-F238E27FC236}">
                <a16:creationId xmlns:a16="http://schemas.microsoft.com/office/drawing/2014/main" id="{3E4267CA-3BC4-5F42-DC3C-18927CFF2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1" t="55136" r="14147" b="22591"/>
          <a:stretch/>
        </p:blipFill>
        <p:spPr>
          <a:xfrm rot="10800000">
            <a:off x="1169707" y="5299345"/>
            <a:ext cx="5990375" cy="1527495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FC0591C-B6DF-99EA-C02A-149EEE90C8AE}"/>
              </a:ext>
            </a:extLst>
          </p:cNvPr>
          <p:cNvCxnSpPr>
            <a:cxnSpLocks/>
          </p:cNvCxnSpPr>
          <p:nvPr/>
        </p:nvCxnSpPr>
        <p:spPr>
          <a:xfrm>
            <a:off x="5030189" y="2799014"/>
            <a:ext cx="0" cy="1910865"/>
          </a:xfrm>
          <a:prstGeom prst="line">
            <a:avLst/>
          </a:prstGeom>
          <a:ln>
            <a:solidFill>
              <a:schemeClr val="bg1"/>
            </a:solidFill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E5A1ED07-6036-59D2-ABD3-CC6A2CD7085D}"/>
              </a:ext>
            </a:extLst>
          </p:cNvPr>
          <p:cNvSpPr txBox="1"/>
          <p:nvPr/>
        </p:nvSpPr>
        <p:spPr>
          <a:xfrm rot="16200000">
            <a:off x="4318760" y="3501871"/>
            <a:ext cx="10913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 Nova" panose="020B0504020202020204" pitchFamily="34" charset="0"/>
              </a:rPr>
              <a:t>2.5 cm</a:t>
            </a:r>
            <a:endParaRPr lang="en-GB" sz="2000" dirty="0">
              <a:solidFill>
                <a:schemeClr val="bg1"/>
              </a:solidFill>
              <a:latin typeface="Arial Nova" panose="020B0504020202020204" pitchFamily="34" charset="0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E9C7B3C-1BFB-D13A-4652-69FF79C9ADBE}"/>
              </a:ext>
            </a:extLst>
          </p:cNvPr>
          <p:cNvCxnSpPr>
            <a:cxnSpLocks/>
          </p:cNvCxnSpPr>
          <p:nvPr/>
        </p:nvCxnSpPr>
        <p:spPr>
          <a:xfrm>
            <a:off x="1080039" y="5373842"/>
            <a:ext cx="0" cy="1332551"/>
          </a:xfrm>
          <a:prstGeom prst="line">
            <a:avLst/>
          </a:prstGeom>
          <a:ln>
            <a:solidFill>
              <a:srgbClr val="6600FF"/>
            </a:solidFill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9BEA1A1A-B19F-CBE9-8416-BC6FBC0440EB}"/>
              </a:ext>
            </a:extLst>
          </p:cNvPr>
          <p:cNvSpPr txBox="1"/>
          <p:nvPr/>
        </p:nvSpPr>
        <p:spPr>
          <a:xfrm rot="16200000">
            <a:off x="376633" y="5809284"/>
            <a:ext cx="906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6600FF"/>
                </a:solidFill>
                <a:latin typeface="Arial Nova" panose="020B0504020202020204" pitchFamily="34" charset="0"/>
              </a:rPr>
              <a:t>4 cm</a:t>
            </a:r>
            <a:endParaRPr lang="en-GB" sz="2400" dirty="0">
              <a:solidFill>
                <a:srgbClr val="6600FF"/>
              </a:solidFill>
              <a:latin typeface="Arial Nova" panose="020B0504020202020204" pitchFamily="34" charset="0"/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DAD1CAB-954D-2C8C-7EC6-97BABF57877D}"/>
              </a:ext>
            </a:extLst>
          </p:cNvPr>
          <p:cNvCxnSpPr>
            <a:cxnSpLocks/>
          </p:cNvCxnSpPr>
          <p:nvPr/>
        </p:nvCxnSpPr>
        <p:spPr>
          <a:xfrm>
            <a:off x="5294681" y="4681695"/>
            <a:ext cx="949108" cy="0"/>
          </a:xfrm>
          <a:prstGeom prst="line">
            <a:avLst/>
          </a:prstGeom>
          <a:ln>
            <a:solidFill>
              <a:schemeClr val="bg1"/>
            </a:solidFill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6BCBD2A0-4637-D04D-06E3-CDDE9177B65E}"/>
              </a:ext>
            </a:extLst>
          </p:cNvPr>
          <p:cNvSpPr txBox="1"/>
          <p:nvPr/>
        </p:nvSpPr>
        <p:spPr>
          <a:xfrm>
            <a:off x="5319706" y="4344480"/>
            <a:ext cx="1005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 Nova" panose="020B0504020202020204" pitchFamily="34" charset="0"/>
              </a:rPr>
              <a:t>1.5 cm</a:t>
            </a:r>
            <a:endParaRPr lang="en-GB" dirty="0">
              <a:solidFill>
                <a:schemeClr val="bg1"/>
              </a:solidFill>
              <a:latin typeface="Arial Nova" panose="020B0504020202020204" pitchFamily="34" charset="0"/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4E219A73-5D72-C1B0-088E-B2E4968D962A}"/>
              </a:ext>
            </a:extLst>
          </p:cNvPr>
          <p:cNvCxnSpPr>
            <a:cxnSpLocks/>
          </p:cNvCxnSpPr>
          <p:nvPr/>
        </p:nvCxnSpPr>
        <p:spPr>
          <a:xfrm>
            <a:off x="1301829" y="5272035"/>
            <a:ext cx="5726130" cy="0"/>
          </a:xfrm>
          <a:prstGeom prst="line">
            <a:avLst/>
          </a:prstGeom>
          <a:ln>
            <a:solidFill>
              <a:srgbClr val="6600FF"/>
            </a:solidFill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9907A1A8-D2E0-E13C-0649-4C9CFD7F1664}"/>
              </a:ext>
            </a:extLst>
          </p:cNvPr>
          <p:cNvSpPr txBox="1"/>
          <p:nvPr/>
        </p:nvSpPr>
        <p:spPr>
          <a:xfrm>
            <a:off x="3560421" y="4837680"/>
            <a:ext cx="1788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6600FF"/>
                </a:solidFill>
                <a:latin typeface="Arial Nova" panose="020B0504020202020204" pitchFamily="34" charset="0"/>
              </a:rPr>
              <a:t>17 cm</a:t>
            </a:r>
            <a:endParaRPr lang="en-GB" sz="2400" dirty="0">
              <a:solidFill>
                <a:srgbClr val="6600FF"/>
              </a:solidFill>
              <a:latin typeface="Arial Nova" panose="020B05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FE43617-6A5E-78DE-EDE4-C18F70EC1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084"/>
            <a:ext cx="11540763" cy="378044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Arial Nova" panose="020B0504020202020204" pitchFamily="34" charset="0"/>
              </a:rPr>
              <a:t>Engineering </a:t>
            </a:r>
            <a:r>
              <a:rPr lang="en-US" sz="2000" b="1" dirty="0">
                <a:latin typeface="Arial Nova" panose="020B0504020202020204" pitchFamily="34" charset="0"/>
              </a:rPr>
              <a:t>photoanodes</a:t>
            </a:r>
            <a:r>
              <a:rPr lang="en-US" sz="2000" dirty="0">
                <a:latin typeface="Arial Nova" panose="020B0504020202020204" pitchFamily="34" charset="0"/>
              </a:rPr>
              <a:t> for up-scaled solar water splitting</a:t>
            </a:r>
            <a:endParaRPr lang="en-GB" sz="2000" dirty="0">
              <a:latin typeface="Arial Nova" panose="020B0504020202020204" pitchFamily="34" charset="0"/>
            </a:endParaRPr>
          </a:p>
        </p:txBody>
      </p:sp>
      <p:sp>
        <p:nvSpPr>
          <p:cNvPr id="17" name="Slide Number Placeholder 6">
            <a:extLst>
              <a:ext uri="{FF2B5EF4-FFF2-40B4-BE49-F238E27FC236}">
                <a16:creationId xmlns:a16="http://schemas.microsoft.com/office/drawing/2014/main" id="{59EC8A6D-D303-220A-5DA1-7AB43546B54F}"/>
              </a:ext>
            </a:extLst>
          </p:cNvPr>
          <p:cNvSpPr txBox="1">
            <a:spLocks/>
          </p:cNvSpPr>
          <p:nvPr/>
        </p:nvSpPr>
        <p:spPr>
          <a:xfrm>
            <a:off x="9438917" y="649202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33" kern="1200">
                <a:solidFill>
                  <a:srgbClr val="003E7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pPr/>
              <a:t>27</a:t>
            </a:fld>
            <a:endParaRPr lang="en-GB" sz="160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  <p:pic>
        <p:nvPicPr>
          <p:cNvPr id="18" name="Picture 4">
            <a:extLst>
              <a:ext uri="{FF2B5EF4-FFF2-40B4-BE49-F238E27FC236}">
                <a16:creationId xmlns:a16="http://schemas.microsoft.com/office/drawing/2014/main" id="{DDB02302-EEE7-BBE9-99C6-AFF51B3A81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5" t="9157" r="11761" b="4483"/>
          <a:stretch>
            <a:fillRect/>
          </a:stretch>
        </p:blipFill>
        <p:spPr bwMode="auto">
          <a:xfrm>
            <a:off x="7841076" y="3757125"/>
            <a:ext cx="3717630" cy="3085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1013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5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A4D24-0F3E-6B10-C5E1-6D3AB35FC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084"/>
            <a:ext cx="11540763" cy="378044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6600FF"/>
                </a:solidFill>
                <a:latin typeface="Arial Nova" panose="020B0504020202020204" pitchFamily="34" charset="0"/>
              </a:rPr>
              <a:t>Engineering photoelectrodes for up-scaled solar water splitting</a:t>
            </a:r>
            <a:endParaRPr lang="en-GB" sz="2000" dirty="0">
              <a:solidFill>
                <a:srgbClr val="6600FF"/>
              </a:solidFill>
              <a:latin typeface="Arial Nova" panose="020B0504020202020204" pitchFamily="34" charset="0"/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8DD52CFA-6215-4905-C63A-EE0147A1193A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sz="1800" dirty="0">
                <a:solidFill>
                  <a:schemeClr val="tx1"/>
                </a:solidFill>
                <a:latin typeface="Arial Nova" panose="020B0504020202020204" pitchFamily="34" charset="0"/>
              </a:rPr>
              <a:t>High-performance and stable </a:t>
            </a:r>
            <a:r>
              <a:rPr lang="en-US" sz="1800" b="1" dirty="0">
                <a:solidFill>
                  <a:schemeClr val="tx1"/>
                </a:solidFill>
                <a:latin typeface="Arial Nova" panose="020B0504020202020204" pitchFamily="34" charset="0"/>
              </a:rPr>
              <a:t>photocathodes</a:t>
            </a:r>
            <a:r>
              <a:rPr lang="en-US" sz="1800" dirty="0">
                <a:solidFill>
                  <a:schemeClr val="tx1"/>
                </a:solidFill>
                <a:latin typeface="Arial Nova" panose="020B0504020202020204" pitchFamily="34" charset="0"/>
              </a:rPr>
              <a:t> for solar water splitting</a:t>
            </a:r>
            <a:endParaRPr lang="en-GB" sz="1800" dirty="0">
              <a:solidFill>
                <a:schemeClr val="tx1"/>
              </a:solidFill>
              <a:latin typeface="Arial Nova" panose="020B05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9794C3-D3D5-984C-762C-00DD354EE953}"/>
              </a:ext>
            </a:extLst>
          </p:cNvPr>
          <p:cNvSpPr txBox="1">
            <a:spLocks/>
          </p:cNvSpPr>
          <p:nvPr/>
        </p:nvSpPr>
        <p:spPr>
          <a:xfrm>
            <a:off x="6706504" y="1401917"/>
            <a:ext cx="5057324" cy="20270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 Nova" panose="020B0504020202020204" pitchFamily="34" charset="0"/>
              </a:rPr>
              <a:t>3 electrode arrangement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b="1" dirty="0">
                <a:latin typeface="Arial Nova" panose="020B0504020202020204" pitchFamily="34" charset="0"/>
              </a:rPr>
              <a:t>FTO | Au | Sb</a:t>
            </a:r>
            <a:r>
              <a:rPr lang="fr-FR" b="1" baseline="-25000" dirty="0">
                <a:latin typeface="Arial Nova" panose="020B0504020202020204" pitchFamily="34" charset="0"/>
              </a:rPr>
              <a:t>2</a:t>
            </a:r>
            <a:r>
              <a:rPr lang="fr-FR" b="1" dirty="0">
                <a:latin typeface="Arial Nova" panose="020B0504020202020204" pitchFamily="34" charset="0"/>
              </a:rPr>
              <a:t>Se</a:t>
            </a:r>
            <a:r>
              <a:rPr lang="fr-FR" b="1" baseline="-25000" dirty="0">
                <a:latin typeface="Arial Nova" panose="020B0504020202020204" pitchFamily="34" charset="0"/>
              </a:rPr>
              <a:t>3 </a:t>
            </a:r>
            <a:r>
              <a:rPr lang="fr-FR" b="1" dirty="0">
                <a:latin typeface="Arial Nova" panose="020B0504020202020204" pitchFamily="34" charset="0"/>
              </a:rPr>
              <a:t>| CdS | TiO</a:t>
            </a:r>
            <a:r>
              <a:rPr lang="fr-FR" b="1" baseline="-25000" dirty="0">
                <a:latin typeface="Arial Nova" panose="020B0504020202020204" pitchFamily="34" charset="0"/>
              </a:rPr>
              <a:t>2 </a:t>
            </a:r>
            <a:r>
              <a:rPr lang="fr-FR" b="1" dirty="0">
                <a:latin typeface="Arial Nova" panose="020B0504020202020204" pitchFamily="34" charset="0"/>
              </a:rPr>
              <a:t>| Pt </a:t>
            </a:r>
            <a:endParaRPr lang="en-US" baseline="30000" dirty="0">
              <a:latin typeface="Arial Nova" panose="020B0504020202020204" pitchFamily="34" charset="0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 Nova" panose="020B0504020202020204" pitchFamily="34" charset="0"/>
              </a:rPr>
              <a:t>Pt mesh counter electrode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 Nova" panose="020B0504020202020204" pitchFamily="34" charset="0"/>
              </a:rPr>
              <a:t>Ag/AgCl (4 M </a:t>
            </a:r>
            <a:r>
              <a:rPr lang="en-US" dirty="0" err="1">
                <a:latin typeface="Arial Nova" panose="020B0504020202020204" pitchFamily="34" charset="0"/>
              </a:rPr>
              <a:t>KCl</a:t>
            </a:r>
            <a:r>
              <a:rPr lang="en-US" dirty="0">
                <a:latin typeface="Arial Nova" panose="020B0504020202020204" pitchFamily="34" charset="0"/>
              </a:rPr>
              <a:t>) reference electrode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 Nova" panose="020B0504020202020204" pitchFamily="34" charset="0"/>
              </a:rPr>
              <a:t>0.1 M H</a:t>
            </a:r>
            <a:r>
              <a:rPr lang="en-US" baseline="-25000" dirty="0">
                <a:latin typeface="Arial Nova" panose="020B0504020202020204" pitchFamily="34" charset="0"/>
              </a:rPr>
              <a:t>2</a:t>
            </a:r>
            <a:r>
              <a:rPr lang="en-US" dirty="0">
                <a:latin typeface="Arial Nova" panose="020B0504020202020204" pitchFamily="34" charset="0"/>
              </a:rPr>
              <a:t>SO</a:t>
            </a:r>
            <a:r>
              <a:rPr lang="en-US" baseline="-25000" dirty="0">
                <a:latin typeface="Arial Nova" panose="020B0504020202020204" pitchFamily="34" charset="0"/>
              </a:rPr>
              <a:t>4</a:t>
            </a:r>
            <a:r>
              <a:rPr lang="en-US" dirty="0">
                <a:latin typeface="Arial Nova" panose="020B0504020202020204" pitchFamily="34" charset="0"/>
              </a:rPr>
              <a:t> (pH 1, quiescent)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 Nova" panose="020B0504020202020204" pitchFamily="34" charset="0"/>
              </a:rPr>
              <a:t>Scan rate: 5 mV s</a:t>
            </a:r>
            <a:r>
              <a:rPr lang="en-US" baseline="30000" dirty="0">
                <a:latin typeface="Arial Nova" panose="020B0504020202020204" pitchFamily="34" charset="0"/>
              </a:rPr>
              <a:t>-1</a:t>
            </a:r>
            <a:endParaRPr lang="en-US" dirty="0">
              <a:latin typeface="Arial Nova" panose="020B0504020202020204" pitchFamily="34" charset="0"/>
            </a:endParaRPr>
          </a:p>
        </p:txBody>
      </p:sp>
      <p:pic>
        <p:nvPicPr>
          <p:cNvPr id="12" name="Picture 11" descr="Blue rectangular pieces of metal&#10;&#10;Description automatically generated">
            <a:extLst>
              <a:ext uri="{FF2B5EF4-FFF2-40B4-BE49-F238E27FC236}">
                <a16:creationId xmlns:a16="http://schemas.microsoft.com/office/drawing/2014/main" id="{E70F96D4-7899-C1E5-F37E-810FD01C33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273" r="28009" b="5749"/>
          <a:stretch/>
        </p:blipFill>
        <p:spPr>
          <a:xfrm>
            <a:off x="5549264" y="4254802"/>
            <a:ext cx="6584383" cy="2023337"/>
          </a:xfrm>
          <a:prstGeom prst="rect">
            <a:avLst/>
          </a:prstGeom>
          <a:ln w="19050">
            <a:solidFill>
              <a:srgbClr val="6600FF"/>
            </a:solidFill>
          </a:ln>
        </p:spPr>
      </p:pic>
      <p:pic>
        <p:nvPicPr>
          <p:cNvPr id="13" name="Picture 10" descr="University of Liverpool – IBEC – INDONESIA BRITAIN EDUCATION CENTRE">
            <a:extLst>
              <a:ext uri="{FF2B5EF4-FFF2-40B4-BE49-F238E27FC236}">
                <a16:creationId xmlns:a16="http://schemas.microsoft.com/office/drawing/2014/main" id="{1AA75ED5-92A2-5447-40A0-31F76FA8D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04" b="89706" l="1875" r="99250">
                        <a14:foregroundMark x1="25125" y1="16667" x2="21750" y2="14706"/>
                        <a14:foregroundMark x1="64875" y1="28922" x2="64500" y2="16667"/>
                        <a14:foregroundMark x1="69750" y1="24020" x2="70375" y2="12745"/>
                        <a14:foregroundMark x1="75750" y1="16667" x2="76250" y2="21078"/>
                        <a14:foregroundMark x1="86000" y1="18137" x2="84875" y2="24510"/>
                        <a14:foregroundMark x1="92750" y1="19608" x2="93500" y2="25490"/>
                        <a14:foregroundMark x1="61625" y1="25980" x2="59625" y2="19608"/>
                        <a14:foregroundMark x1="54625" y1="24020" x2="52250" y2="23529"/>
                        <a14:foregroundMark x1="92875" y1="55882" x2="92750" y2="66667"/>
                        <a14:foregroundMark x1="96250" y1="85294" x2="93500" y2="83824"/>
                        <a14:foregroundMark x1="93500" y1="40196" x2="97875" y2="39706"/>
                        <a14:foregroundMark x1="84750" y1="41176" x2="90500" y2="39706"/>
                        <a14:foregroundMark x1="19375" y1="39706" x2="28875" y2="36765"/>
                        <a14:foregroundMark x1="28875" y1="36765" x2="32250" y2="37745"/>
                        <a14:foregroundMark x1="12250" y1="19608" x2="12500" y2="33824"/>
                        <a14:foregroundMark x1="12250" y1="20098" x2="6125" y2="20098"/>
                        <a14:foregroundMark x1="12875" y1="9804" x2="4250" y2="15686"/>
                        <a14:foregroundMark x1="4250" y1="15686" x2="6625" y2="52451"/>
                        <a14:foregroundMark x1="6625" y1="52451" x2="13125" y2="35294"/>
                        <a14:foregroundMark x1="13125" y1="35294" x2="12375" y2="32843"/>
                        <a14:foregroundMark x1="11750" y1="57843" x2="9000" y2="71078"/>
                        <a14:foregroundMark x1="1875" y1="32843" x2="1875" y2="25000"/>
                        <a14:foregroundMark x1="40500" y1="21569" x2="42125" y2="29412"/>
                        <a14:foregroundMark x1="36250" y1="18137" x2="36375" y2="24510"/>
                        <a14:foregroundMark x1="46500" y1="22059" x2="46625" y2="23529"/>
                        <a14:foregroundMark x1="47125" y1="25980" x2="47000" y2="31863"/>
                        <a14:foregroundMark x1="94625" y1="21078" x2="95750" y2="21078"/>
                        <a14:foregroundMark x1="71375" y1="39706" x2="80000" y2="39706"/>
                        <a14:foregroundMark x1="80000" y1="39706" x2="84500" y2="39216"/>
                        <a14:foregroundMark x1="77250" y1="25980" x2="77250" y2="29902"/>
                        <a14:foregroundMark x1="78000" y1="40196" x2="92875" y2="36765"/>
                        <a14:foregroundMark x1="92875" y1="36765" x2="99250" y2="372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3515" y="228478"/>
            <a:ext cx="1522685" cy="388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30CFB53F-A672-995C-383E-E4926AD148B3}"/>
              </a:ext>
            </a:extLst>
          </p:cNvPr>
          <p:cNvGraphicFramePr>
            <a:graphicFrameLocks/>
          </p:cNvGraphicFramePr>
          <p:nvPr/>
        </p:nvGraphicFramePr>
        <p:xfrm>
          <a:off x="183507" y="1106248"/>
          <a:ext cx="5301990" cy="3288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C443CF04-09E3-9A1E-0BCF-9424B310B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917" y="6499284"/>
            <a:ext cx="2743200" cy="365125"/>
          </a:xfrm>
        </p:spPr>
        <p:txBody>
          <a:bodyPr/>
          <a:lstStyle/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t>28</a:t>
            </a:fld>
            <a:endParaRPr lang="en-GB" sz="1600" dirty="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3BB0C53-9F0F-9428-11ED-11F5C3DC230F}"/>
              </a:ext>
            </a:extLst>
          </p:cNvPr>
          <p:cNvSpPr/>
          <p:nvPr/>
        </p:nvSpPr>
        <p:spPr>
          <a:xfrm>
            <a:off x="58353" y="6161314"/>
            <a:ext cx="1843018" cy="5950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9A557C-2DD1-DD08-D29F-EFF398FED6C7}"/>
              </a:ext>
            </a:extLst>
          </p:cNvPr>
          <p:cNvSpPr txBox="1"/>
          <p:nvPr/>
        </p:nvSpPr>
        <p:spPr>
          <a:xfrm>
            <a:off x="325800" y="6278139"/>
            <a:ext cx="39287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GB" sz="14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et al. Nat Commun</a:t>
            </a:r>
            <a:r>
              <a:rPr lang="en-GB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2020, </a:t>
            </a:r>
            <a:r>
              <a:rPr lang="en-GB" sz="14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en-GB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861.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04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Free-form: Shape 176">
            <a:extLst>
              <a:ext uri="{FF2B5EF4-FFF2-40B4-BE49-F238E27FC236}">
                <a16:creationId xmlns:a16="http://schemas.microsoft.com/office/drawing/2014/main" id="{4623FD04-D392-C57D-C8F2-523BD7621F8E}"/>
              </a:ext>
            </a:extLst>
          </p:cNvPr>
          <p:cNvSpPr/>
          <p:nvPr/>
        </p:nvSpPr>
        <p:spPr>
          <a:xfrm>
            <a:off x="5626847" y="603517"/>
            <a:ext cx="4027153" cy="2897194"/>
          </a:xfrm>
          <a:custGeom>
            <a:avLst/>
            <a:gdLst>
              <a:gd name="connsiteX0" fmla="*/ 0 w 3238500"/>
              <a:gd name="connsiteY0" fmla="*/ 1838325 h 1838325"/>
              <a:gd name="connsiteX1" fmla="*/ 120650 w 3238500"/>
              <a:gd name="connsiteY1" fmla="*/ 1355725 h 1838325"/>
              <a:gd name="connsiteX2" fmla="*/ 330200 w 3238500"/>
              <a:gd name="connsiteY2" fmla="*/ 1079500 h 1838325"/>
              <a:gd name="connsiteX3" fmla="*/ 828675 w 3238500"/>
              <a:gd name="connsiteY3" fmla="*/ 923925 h 1838325"/>
              <a:gd name="connsiteX4" fmla="*/ 1508125 w 3238500"/>
              <a:gd name="connsiteY4" fmla="*/ 812800 h 1838325"/>
              <a:gd name="connsiteX5" fmla="*/ 2146300 w 3238500"/>
              <a:gd name="connsiteY5" fmla="*/ 708025 h 1838325"/>
              <a:gd name="connsiteX6" fmla="*/ 2667000 w 3238500"/>
              <a:gd name="connsiteY6" fmla="*/ 644525 h 1838325"/>
              <a:gd name="connsiteX7" fmla="*/ 2933700 w 3238500"/>
              <a:gd name="connsiteY7" fmla="*/ 508000 h 1838325"/>
              <a:gd name="connsiteX8" fmla="*/ 3111500 w 3238500"/>
              <a:gd name="connsiteY8" fmla="*/ 273050 h 1838325"/>
              <a:gd name="connsiteX9" fmla="*/ 3238500 w 3238500"/>
              <a:gd name="connsiteY9" fmla="*/ 0 h 1838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38500" h="1838325">
                <a:moveTo>
                  <a:pt x="0" y="1838325"/>
                </a:moveTo>
                <a:cubicBezTo>
                  <a:pt x="32808" y="1660260"/>
                  <a:pt x="65617" y="1482196"/>
                  <a:pt x="120650" y="1355725"/>
                </a:cubicBezTo>
                <a:cubicBezTo>
                  <a:pt x="175683" y="1229254"/>
                  <a:pt x="212196" y="1151467"/>
                  <a:pt x="330200" y="1079500"/>
                </a:cubicBezTo>
                <a:cubicBezTo>
                  <a:pt x="448204" y="1007533"/>
                  <a:pt x="632354" y="968375"/>
                  <a:pt x="828675" y="923925"/>
                </a:cubicBezTo>
                <a:cubicBezTo>
                  <a:pt x="1024996" y="879475"/>
                  <a:pt x="1508125" y="812800"/>
                  <a:pt x="1508125" y="812800"/>
                </a:cubicBezTo>
                <a:lnTo>
                  <a:pt x="2146300" y="708025"/>
                </a:lnTo>
                <a:cubicBezTo>
                  <a:pt x="2339446" y="679979"/>
                  <a:pt x="2535767" y="677863"/>
                  <a:pt x="2667000" y="644525"/>
                </a:cubicBezTo>
                <a:cubicBezTo>
                  <a:pt x="2798233" y="611187"/>
                  <a:pt x="2859617" y="569912"/>
                  <a:pt x="2933700" y="508000"/>
                </a:cubicBezTo>
                <a:cubicBezTo>
                  <a:pt x="3007783" y="446087"/>
                  <a:pt x="3060700" y="357717"/>
                  <a:pt x="3111500" y="273050"/>
                </a:cubicBezTo>
                <a:cubicBezTo>
                  <a:pt x="3162300" y="188383"/>
                  <a:pt x="3194050" y="97896"/>
                  <a:pt x="3238500" y="0"/>
                </a:cubicBezTo>
              </a:path>
            </a:pathLst>
          </a:custGeom>
          <a:noFill/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8040B80E-B691-B01E-23DA-8483C61CA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917" y="6492027"/>
            <a:ext cx="2743200" cy="365125"/>
          </a:xfrm>
        </p:spPr>
        <p:txBody>
          <a:bodyPr/>
          <a:lstStyle/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t>29</a:t>
            </a:fld>
            <a:endParaRPr lang="en-GB" sz="1600" dirty="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  <p:sp>
        <p:nvSpPr>
          <p:cNvPr id="7" name="AutoShape 2" descr="data:image/png;base64,iVBORw0KGgoAAAANSUhEUgAAAPYAAADNCAMAAAC8cX2UAAAAwFBMVEX////qAAAAAAD/+vr61NTtRETuTEzrAAD74uL+7+/sJyf+8/P95+f1oaH/+fn97Oz2rq7yh4f72trzjo7Z2dn3s7P5yMjS0tLrFRWNjY30lpbvYWHsMDD60tLwbW34+PjuVVXygYHsNzepqan4w8PuUlLwcXH1pqa5ubnrHR2WlpbtRkb4vLzn5+fxeXn0mZkgICATExN0dHSAgIC3t7dTU1NjY2PExMRDQ0PvZGQ/Pz8pKSlOTk6enp7tPT00NDSpjQdRAAAKcklEQVR4nOWde1/TTBCFu/XyggreuBRFaL0goqgoKOgLfv9v5a8U200y++w12W04f0LSzmmbk52ZM5vBIAdW3+/tKrV7sPkwy9vnwcpLNcfeo9zRdIUXqoIvuePpBmNVwzh3RF2gwfpW8H7RZK3UWu6o2sZjibVSq7njahnCT3yKl7njahdbMmultnJH1ipGJtqj3JG1iS8m1kq9yB1be3hoZq3U49zRtYaXRHucO7q28IpYK/U2d3wt4QHTVrnjawdrFtb9VDXUsxn6qGp7dtrj3DGmx1076z6qmk3PZsgdZWq8d2KtnueOMy3W3Vgr1a/K2oEr7fu5I02JZ66slfqUO9aEeO1Ou0eq9sSDtXqaO9pUuOPDuj+q9tmPdk9UbcWPdV9U7cqXdi9UbdObtZrkjjkB/FkrtZI76Gg8DaF9L3fUsXgUwlqpzdxxR+J+GG11J3fgUfgEzEZUXFtuVaMv9BOWHpZZ1Z4DrysuNF3ljj0cqGfPBlxWXF5VMzSzr3EwPQCLyMuqam+J1Pr1IaRqnzOHHwpjM1st3Cqkas+yRh8K0Zxzg3kXn9qBS6lqq0BI82xcwFFPMoYfCmpmjxeHoaqt5wo+GEZzzhR63QiMHUuoah+ATbVKSMq3bKpG32GtekK/i9080YcCr9j6+otUYLlUjfT5df1ggyFzhmVSNTTnNK9XusMfZAg/FLT22hOOp0/pbufRhwKb2dJ0CK3el0bVsJktj0i8gzPedxx+KKiZbbDUYma+HKqG5hyTKYfqMJIalIddYPDOeBZ9Vsugaqhn5iYu1VgfdBh+IFDPqGVPFfXyR2iwmU0noqqVPhOJ5hxeYFO3rHRVI3OObeFBn9irTqIPBTazbYJMqvahk/ADgeacC+vp9+DsklVtQrTrsrS/v1/7C7pcylU1DFufDTi+PDsZTvHn26H+AvSx2X8suUA/Uu3mtf9jqOP74kvHi6RUVSNJ0hbj28M6fs7/R5JYqqoR64XH7rjBejg8nf+X3FxljvWjOWfRpT8RaA+3//0Xlzsljjvj4nLhyXgjsR4O5/+nxe24e1ZWoDln0av+KtPe+fd/VLXyxp2xmb2oC0lXdvXrJhd2eePOxFpbjDdl/AbH80NoWV/aYCAVhfQ77k8T7bmosaqVNRiIjQ194wXjt724d2MJctwxMQaZcyr3HRfaWKApSdWwmV25Hl1oYzmuJFWjFnW1krRhv7YH3EwqR9WodVcbgTDewCq0sdReiqqhOadmDd830d6oHEb2RHOtvVvgThM1y6yR9nHlMLQFlDHujHrWMN2YaNcqLbijQVfMEGTOabbtHGmjqpUw7ozfS7NJa0hFGrTREJF/MBCvQqEg8ttAu3EgKUb+wUDcaUJYUv3vSrtoVcPforQL2g+Z9dfmkR7Wts5BzWxxYfFNpv1HOJTWfnnHnbGZLQrud5n2uXCos221a/BOE+IpRzLtH9Kxpaoa7jQhz7gYSojfpGMxi8837ox1EIP3/9SDNuc4LRJjoJ4ZPNGGqtJ3+Wh6g1yqhjtNmLyihjrDkXw01mPzDAbyThMmD52hznBpOJzsiXnGndGcY+zCG+oMbwyHY68lx2Ag6pm5O2lIuE9Nx2MluhViDNxpwlzfNND+aTyB3qb7cWc054zhRJn2tvF47Jp3rmoUDK4cfWljT7FrVZsQa7yj/hFpH5tPKEjVeKcJPPVMpF0vruhAv0BaXhZ8DP8G5ISbaOMF1eVgIMpMY+CpCjnhRtqlqBqFYfNY7oi0+Rxyflk+5YTAJYTNDCwn3HwO+vy6GgxkPbOZJMWE+8Ry0oTesaNNHCg9sJvHDiXaUilNB6Y93agaJoP29rOYcJ/ZzsJFYSfjzhSAQwFbTLjFUloFZOTpQtWw0ONQ2BMzT7mmpCNiGiMFsJntUsYVaRtqSjowvW99MBDNOS6JoJh5GmpKOlDV2h53xpK9261Eom2qKenA0l3Lg4HYzHa7xCTapppSBTFTR3HAdpzjW0sd7kP7aRYjT5vjzvzYBMcfmtTqNdeUdGATpkVVo50mnGdYpMwTiisasOXW3mAgPwbGdWJJyjw37KdNgQ3W1lQNH5vg7A6UMk+oKTlH0Na4M5pz3L2gUubpSjuDqnEz273vKmWeWFzRgVaZVgYD8R09uuxS5ul8Mt5L2hgM5MfAeFS0pBTM/Wy80loYDMRmtk9XRspFPE6ndWJ6VePHJvjUdQTavzxOx7to6nFn1jM/DW3SthZXdKChObGq4brQ87fVpG0vrmjAjD+tqvFjYDyV5FeDtkOVQQPmQ0lVDZvZvk+abS7Kd+wn6SB7YspxZ35sgu/wRnN16lJl0IC1jnTjzmzO8R7VaVrTnNJtDc5jZ1GYIG3vl2ualVyX5P/gPGQYA34MTIAJss5acFVbgFXrRIOBqGch+yvXNc2pklYFhZRmMBC7y0Ht5dqv3Nb3k4AdqSSDgcg6rO12WaHtWFqpAvuPCVSNHwMTWLjTSw1u5cM6sNs8DovK9eXDCxrzWsPXoO96YPEWRKsa7jQRkehtnE9Jn/nesTVQYLGqxnoW96E2tpJKGFqkqiHrcdxrxwJ/iFHjzngB5Z6kRtmJGXfGRWD+CVO8yUQMBuKSP/fk3cByCQa/KjezC3ioD6pa8I8Rd5oo4mEnuDFd4GAgpjnxrqiNN0c7R4dxNzFMDsNUjc05kW6R/XmJ5TxscXqDCcUYpGpYmI2szFb6YOe+VQYNXPgJeEHWs7g6fD3hDl2XDyxlvoDBQDTnxK15mwMEEd83PtvbW9WwxRa3GBf6+iGVhhtgCd933JnNOePwKA3jjg5+PBPQnuhZ6UNzTtyovDwsEv56AbPzJrA5J2qE2DD2F5F4YzPWK1Y058Qtxr3m1t2AquZR40QjVORiXB6R8Wpx14FGi4/OL8NXS6Rp3bADiX+LQAO2oZ1VDV8l1vbWBu0kqsbN7FiT46VMO+ZHbrkqHY01qBDRNgnD5gwxkjawaLCTqrE5J759LNM2juu7Ae+4LuPOnNMkaKvJv/K4vNtiFnS49+BaL8mOXRJrTxtHE7yathrIWM+S7GQkXN1ROj4D5k5WVcNmdqJ9q5pm24jEcw7MlC2qxuacVDtf1HifpGDNdRHLGgtZp6uMb+hPIPBzpZmBVTCcWpog65Qzhac3kzK/d5J81VNwzRNUjc05qWetjre3N2LvWxWgPRF8F7jTRLGPcVkA+xnGwj43s8t9aM8cYaqGrAt+RNMC2Ks0SBObc8rZDh3AnWnRX8TmnALaui7Avp3YwEJPRMaNJv2AJARVQ1+fR0UqM1DVhFswsm7VprJ+R8f6agWPH1WwUsXdKra2tl7hBFPDR8fN7NHFeHy/insVXD2oYPRfBfyRdomaqrEE9ge1SiCbc3qESt2Xm9l9QsUviovZfkFTNUxd+oa5qnH5rW+Yp1RszukdbhJobmb3Dzeqxs3sHuLaZsXmnF7i4W3TsxkubuWXPc1AsWfWV0x4q4m+4rUlz+4rbiftkaXF2VOMLW38nmLNYlXpKVYtnq5+YmItHvYRs01KuC/QP4xWb1n98Bp78wb/5q3JPT+uzRodfwF7NbACgUiRIwAAAABJRU5ErkJggg==">
            <a:extLst>
              <a:ext uri="{FF2B5EF4-FFF2-40B4-BE49-F238E27FC236}">
                <a16:creationId xmlns:a16="http://schemas.microsoft.com/office/drawing/2014/main" id="{BB2D4E6D-E4BC-C6F8-7393-64E19BC0FE9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C2266E80-7E66-1745-641B-B0D2961497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2371" y="1214278"/>
            <a:ext cx="6983311" cy="458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Line 66">
            <a:extLst>
              <a:ext uri="{FF2B5EF4-FFF2-40B4-BE49-F238E27FC236}">
                <a16:creationId xmlns:a16="http://schemas.microsoft.com/office/drawing/2014/main" id="{E6D4FC5C-7136-07BA-78AF-997FF9B74C3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95694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Line 67">
            <a:extLst>
              <a:ext uri="{FF2B5EF4-FFF2-40B4-BE49-F238E27FC236}">
                <a16:creationId xmlns:a16="http://schemas.microsoft.com/office/drawing/2014/main" id="{0D9FB8B6-7B23-E424-1365-7A96F535196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31972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Line 68">
            <a:extLst>
              <a:ext uri="{FF2B5EF4-FFF2-40B4-BE49-F238E27FC236}">
                <a16:creationId xmlns:a16="http://schemas.microsoft.com/office/drawing/2014/main" id="{51D8A24C-6A99-89CF-6CAA-63BE94A8127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69698" y="3508271"/>
            <a:ext cx="62274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Line 69">
            <a:extLst>
              <a:ext uri="{FF2B5EF4-FFF2-40B4-BE49-F238E27FC236}">
                <a16:creationId xmlns:a16="http://schemas.microsoft.com/office/drawing/2014/main" id="{3C1D90B0-EA05-8A83-14C7-A43555B12A3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05976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Line 70">
            <a:extLst>
              <a:ext uri="{FF2B5EF4-FFF2-40B4-BE49-F238E27FC236}">
                <a16:creationId xmlns:a16="http://schemas.microsoft.com/office/drawing/2014/main" id="{9ECBE2E1-67D8-92DF-3E61-208A25F39AE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43703" y="3508271"/>
            <a:ext cx="6227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Line 71">
            <a:extLst>
              <a:ext uri="{FF2B5EF4-FFF2-40B4-BE49-F238E27FC236}">
                <a16:creationId xmlns:a16="http://schemas.microsoft.com/office/drawing/2014/main" id="{C04E532C-705E-B7AF-B76E-68301551971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93013" y="3508271"/>
            <a:ext cx="50688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Line 72">
            <a:extLst>
              <a:ext uri="{FF2B5EF4-FFF2-40B4-BE49-F238E27FC236}">
                <a16:creationId xmlns:a16="http://schemas.microsoft.com/office/drawing/2014/main" id="{956A3E72-18C5-9917-5108-6BEB63D643C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30741" y="3508271"/>
            <a:ext cx="6227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Line 73">
            <a:extLst>
              <a:ext uri="{FF2B5EF4-FFF2-40B4-BE49-F238E27FC236}">
                <a16:creationId xmlns:a16="http://schemas.microsoft.com/office/drawing/2014/main" id="{0BFA64D8-1B8E-F2CE-DD0F-4DEAF6C85F8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967019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Line 74">
            <a:extLst>
              <a:ext uri="{FF2B5EF4-FFF2-40B4-BE49-F238E27FC236}">
                <a16:creationId xmlns:a16="http://schemas.microsoft.com/office/drawing/2014/main" id="{46D9BA7F-B154-F346-4AE8-FAEF4037258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904744" y="3508271"/>
            <a:ext cx="62274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Line 75">
            <a:extLst>
              <a:ext uri="{FF2B5EF4-FFF2-40B4-BE49-F238E27FC236}">
                <a16:creationId xmlns:a16="http://schemas.microsoft.com/office/drawing/2014/main" id="{7B7BFE72-A303-9DEF-B229-933C8026405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41022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Line 76">
            <a:extLst>
              <a:ext uri="{FF2B5EF4-FFF2-40B4-BE49-F238E27FC236}">
                <a16:creationId xmlns:a16="http://schemas.microsoft.com/office/drawing/2014/main" id="{29E699EC-251D-F4C6-8B56-472F58F5273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78750" y="3508271"/>
            <a:ext cx="6227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Line 77">
            <a:extLst>
              <a:ext uri="{FF2B5EF4-FFF2-40B4-BE49-F238E27FC236}">
                <a16:creationId xmlns:a16="http://schemas.microsoft.com/office/drawing/2014/main" id="{EF476AF0-9704-F486-29FB-3B5FCC24B51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15028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Line 78">
            <a:extLst>
              <a:ext uri="{FF2B5EF4-FFF2-40B4-BE49-F238E27FC236}">
                <a16:creationId xmlns:a16="http://schemas.microsoft.com/office/drawing/2014/main" id="{9705FDC7-D537-BB34-8B5D-C535AF4F4CB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652753" y="3508271"/>
            <a:ext cx="62274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Line 79">
            <a:extLst>
              <a:ext uri="{FF2B5EF4-FFF2-40B4-BE49-F238E27FC236}">
                <a16:creationId xmlns:a16="http://schemas.microsoft.com/office/drawing/2014/main" id="{121DC3E3-EB34-B283-8196-728F1B713F1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589031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Line 80">
            <a:extLst>
              <a:ext uri="{FF2B5EF4-FFF2-40B4-BE49-F238E27FC236}">
                <a16:creationId xmlns:a16="http://schemas.microsoft.com/office/drawing/2014/main" id="{1751B3D3-76B7-B98A-32D7-F5BE4EC5022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526757" y="3508271"/>
            <a:ext cx="6227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Line 81">
            <a:extLst>
              <a:ext uri="{FF2B5EF4-FFF2-40B4-BE49-F238E27FC236}">
                <a16:creationId xmlns:a16="http://schemas.microsoft.com/office/drawing/2014/main" id="{1BB4308D-5689-DA2F-3B6F-2EC20AF6B7E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63035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Line 82">
            <a:extLst>
              <a:ext uri="{FF2B5EF4-FFF2-40B4-BE49-F238E27FC236}">
                <a16:creationId xmlns:a16="http://schemas.microsoft.com/office/drawing/2014/main" id="{C3CD381A-B2C1-664A-AB89-5B4646A7363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00761" y="3508271"/>
            <a:ext cx="62274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Line 83">
            <a:extLst>
              <a:ext uri="{FF2B5EF4-FFF2-40B4-BE49-F238E27FC236}">
                <a16:creationId xmlns:a16="http://schemas.microsoft.com/office/drawing/2014/main" id="{2C840C27-F1DC-78AC-69B5-7A0F9791B45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350074" y="3508271"/>
            <a:ext cx="50687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Line 84">
            <a:extLst>
              <a:ext uri="{FF2B5EF4-FFF2-40B4-BE49-F238E27FC236}">
                <a16:creationId xmlns:a16="http://schemas.microsoft.com/office/drawing/2014/main" id="{1D6C6300-08E3-D575-1683-145A11C9B46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86352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Line 85">
            <a:extLst>
              <a:ext uri="{FF2B5EF4-FFF2-40B4-BE49-F238E27FC236}">
                <a16:creationId xmlns:a16="http://schemas.microsoft.com/office/drawing/2014/main" id="{1624CD51-9332-7F03-FBF9-A6F013E7A21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24077" y="3508271"/>
            <a:ext cx="62274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Line 86">
            <a:extLst>
              <a:ext uri="{FF2B5EF4-FFF2-40B4-BE49-F238E27FC236}">
                <a16:creationId xmlns:a16="http://schemas.microsoft.com/office/drawing/2014/main" id="{63C6CD07-865F-0BD9-A341-9393DFA9758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60355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Line 87">
            <a:extLst>
              <a:ext uri="{FF2B5EF4-FFF2-40B4-BE49-F238E27FC236}">
                <a16:creationId xmlns:a16="http://schemas.microsoft.com/office/drawing/2014/main" id="{BD0C958D-60E5-8AC4-4C99-B3BC447FD64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98082" y="3508271"/>
            <a:ext cx="6227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Line 88">
            <a:extLst>
              <a:ext uri="{FF2B5EF4-FFF2-40B4-BE49-F238E27FC236}">
                <a16:creationId xmlns:a16="http://schemas.microsoft.com/office/drawing/2014/main" id="{06FEF9CC-766E-E4B6-A0E0-5463F2800F2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34360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Line 89">
            <a:extLst>
              <a:ext uri="{FF2B5EF4-FFF2-40B4-BE49-F238E27FC236}">
                <a16:creationId xmlns:a16="http://schemas.microsoft.com/office/drawing/2014/main" id="{C6DA6460-A897-18A9-D2B1-9EB10935D5E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72086" y="3508271"/>
            <a:ext cx="62274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Line 90">
            <a:extLst>
              <a:ext uri="{FF2B5EF4-FFF2-40B4-BE49-F238E27FC236}">
                <a16:creationId xmlns:a16="http://schemas.microsoft.com/office/drawing/2014/main" id="{4565C0E4-043A-970F-1D7C-7D506F4FF20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08364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Line 91">
            <a:extLst>
              <a:ext uri="{FF2B5EF4-FFF2-40B4-BE49-F238E27FC236}">
                <a16:creationId xmlns:a16="http://schemas.microsoft.com/office/drawing/2014/main" id="{01B91EFB-63F7-0040-8F2A-CC418757254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46091" y="3508271"/>
            <a:ext cx="6227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Line 92">
            <a:extLst>
              <a:ext uri="{FF2B5EF4-FFF2-40B4-BE49-F238E27FC236}">
                <a16:creationId xmlns:a16="http://schemas.microsoft.com/office/drawing/2014/main" id="{5182A33B-6BD5-0BD7-4263-432FEEB7176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82369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Line 93">
            <a:extLst>
              <a:ext uri="{FF2B5EF4-FFF2-40B4-BE49-F238E27FC236}">
                <a16:creationId xmlns:a16="http://schemas.microsoft.com/office/drawing/2014/main" id="{FCFA8A98-70D9-C39F-1829-24E6BA270B0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20094" y="3508271"/>
            <a:ext cx="62274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Line 94">
            <a:extLst>
              <a:ext uri="{FF2B5EF4-FFF2-40B4-BE49-F238E27FC236}">
                <a16:creationId xmlns:a16="http://schemas.microsoft.com/office/drawing/2014/main" id="{DE5EF7C1-155D-D549-DCB2-062FB22873D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56372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Line 95">
            <a:extLst>
              <a:ext uri="{FF2B5EF4-FFF2-40B4-BE49-F238E27FC236}">
                <a16:creationId xmlns:a16="http://schemas.microsoft.com/office/drawing/2014/main" id="{014C6908-70EB-661F-7DC1-B9CF034C188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94099" y="3508271"/>
            <a:ext cx="6227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Line 96">
            <a:extLst>
              <a:ext uri="{FF2B5EF4-FFF2-40B4-BE49-F238E27FC236}">
                <a16:creationId xmlns:a16="http://schemas.microsoft.com/office/drawing/2014/main" id="{F5C23517-0149-E453-4512-CB87DC0E07B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43411" y="3508271"/>
            <a:ext cx="50688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Line 97">
            <a:extLst>
              <a:ext uri="{FF2B5EF4-FFF2-40B4-BE49-F238E27FC236}">
                <a16:creationId xmlns:a16="http://schemas.microsoft.com/office/drawing/2014/main" id="{5395B119-BF85-FA1F-43DE-691601224EF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79689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Line 98">
            <a:extLst>
              <a:ext uri="{FF2B5EF4-FFF2-40B4-BE49-F238E27FC236}">
                <a16:creationId xmlns:a16="http://schemas.microsoft.com/office/drawing/2014/main" id="{EA9CDA8D-BAE2-1EA3-82FE-599D77C6572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17415" y="3508271"/>
            <a:ext cx="6227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Line 99">
            <a:extLst>
              <a:ext uri="{FF2B5EF4-FFF2-40B4-BE49-F238E27FC236}">
                <a16:creationId xmlns:a16="http://schemas.microsoft.com/office/drawing/2014/main" id="{6AA7DFA0-4224-39AA-2796-DDB4774D24B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53693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Line 100">
            <a:extLst>
              <a:ext uri="{FF2B5EF4-FFF2-40B4-BE49-F238E27FC236}">
                <a16:creationId xmlns:a16="http://schemas.microsoft.com/office/drawing/2014/main" id="{D32F8537-5E46-CA04-F3CE-DD90CABC641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91418" y="3508271"/>
            <a:ext cx="62274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Line 101">
            <a:extLst>
              <a:ext uri="{FF2B5EF4-FFF2-40B4-BE49-F238E27FC236}">
                <a16:creationId xmlns:a16="http://schemas.microsoft.com/office/drawing/2014/main" id="{A237E00D-04D4-404C-A492-BFF1840C7C1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27696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Line 102">
            <a:extLst>
              <a:ext uri="{FF2B5EF4-FFF2-40B4-BE49-F238E27FC236}">
                <a16:creationId xmlns:a16="http://schemas.microsoft.com/office/drawing/2014/main" id="{C8EFE09B-4976-4809-0464-3E15F77D7FA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65424" y="3508271"/>
            <a:ext cx="6227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Line 103">
            <a:extLst>
              <a:ext uri="{FF2B5EF4-FFF2-40B4-BE49-F238E27FC236}">
                <a16:creationId xmlns:a16="http://schemas.microsoft.com/office/drawing/2014/main" id="{0BFCB3C0-E02A-11D3-44BF-B5400EB4CB5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01702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Line 104">
            <a:extLst>
              <a:ext uri="{FF2B5EF4-FFF2-40B4-BE49-F238E27FC236}">
                <a16:creationId xmlns:a16="http://schemas.microsoft.com/office/drawing/2014/main" id="{C92CBA15-29BF-A572-B446-C903AFF73A6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39427" y="3508271"/>
            <a:ext cx="62274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Line 105">
            <a:extLst>
              <a:ext uri="{FF2B5EF4-FFF2-40B4-BE49-F238E27FC236}">
                <a16:creationId xmlns:a16="http://schemas.microsoft.com/office/drawing/2014/main" id="{57FFE3C0-B6FA-E64C-8988-E3D649AFEBD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75705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Line 106">
            <a:extLst>
              <a:ext uri="{FF2B5EF4-FFF2-40B4-BE49-F238E27FC236}">
                <a16:creationId xmlns:a16="http://schemas.microsoft.com/office/drawing/2014/main" id="{A5E59348-41AC-D6E7-3B29-6D1B8DCA272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13433" y="3508271"/>
            <a:ext cx="6227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Line 107">
            <a:extLst>
              <a:ext uri="{FF2B5EF4-FFF2-40B4-BE49-F238E27FC236}">
                <a16:creationId xmlns:a16="http://schemas.microsoft.com/office/drawing/2014/main" id="{F64F6D23-3784-3336-355C-62B1694D7EE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49711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Line 108">
            <a:extLst>
              <a:ext uri="{FF2B5EF4-FFF2-40B4-BE49-F238E27FC236}">
                <a16:creationId xmlns:a16="http://schemas.microsoft.com/office/drawing/2014/main" id="{21F669D6-9E85-9B95-ED30-87CDBC9818E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00470" y="3508271"/>
            <a:ext cx="49239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Line 109">
            <a:extLst>
              <a:ext uri="{FF2B5EF4-FFF2-40B4-BE49-F238E27FC236}">
                <a16:creationId xmlns:a16="http://schemas.microsoft.com/office/drawing/2014/main" id="{45BBD8D8-19A3-6A44-288F-CAC108E51C9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36748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Rectangle 166">
            <a:extLst>
              <a:ext uri="{FF2B5EF4-FFF2-40B4-BE49-F238E27FC236}">
                <a16:creationId xmlns:a16="http://schemas.microsoft.com/office/drawing/2014/main" id="{C6082EE9-B617-10A4-DC0B-918FA271B0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3618" y="6436992"/>
            <a:ext cx="398666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Electrode Potential (RHE) / V</a:t>
            </a:r>
          </a:p>
        </p:txBody>
      </p:sp>
      <p:sp>
        <p:nvSpPr>
          <p:cNvPr id="78" name="Rectangle 167">
            <a:extLst>
              <a:ext uri="{FF2B5EF4-FFF2-40B4-BE49-F238E27FC236}">
                <a16:creationId xmlns:a16="http://schemas.microsoft.com/office/drawing/2014/main" id="{6DB0EACB-37C2-8065-9264-0FDD1E9BC000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124685" y="3237436"/>
            <a:ext cx="20887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400" dirty="0">
                <a:solidFill>
                  <a:srgbClr val="00000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Current density</a:t>
            </a:r>
          </a:p>
        </p:txBody>
      </p:sp>
      <p:sp>
        <p:nvSpPr>
          <p:cNvPr id="79" name="Rectangle 3">
            <a:extLst>
              <a:ext uri="{FF2B5EF4-FFF2-40B4-BE49-F238E27FC236}">
                <a16:creationId xmlns:a16="http://schemas.microsoft.com/office/drawing/2014/main" id="{D1C305F7-D81C-21AB-47E4-91E0DCE899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5168" y="744480"/>
            <a:ext cx="6983312" cy="500068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Line 10">
            <a:extLst>
              <a:ext uri="{FF2B5EF4-FFF2-40B4-BE49-F238E27FC236}">
                <a16:creationId xmlns:a16="http://schemas.microsoft.com/office/drawing/2014/main" id="{C2203370-5980-69C2-EAD7-A638C4A7AEAD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527" y="3515934"/>
            <a:ext cx="49240" cy="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Line 18">
            <a:extLst>
              <a:ext uri="{FF2B5EF4-FFF2-40B4-BE49-F238E27FC236}">
                <a16:creationId xmlns:a16="http://schemas.microsoft.com/office/drawing/2014/main" id="{4920E771-FD64-7439-AAB6-BCF9A307B6B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66846" y="5752513"/>
            <a:ext cx="0" cy="50688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Line 19">
            <a:extLst>
              <a:ext uri="{FF2B5EF4-FFF2-40B4-BE49-F238E27FC236}">
                <a16:creationId xmlns:a16="http://schemas.microsoft.com/office/drawing/2014/main" id="{18DAA84A-D46D-F4F5-7B45-0A2B2ED8186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63142" y="5752513"/>
            <a:ext cx="0" cy="50688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Line 20">
            <a:extLst>
              <a:ext uri="{FF2B5EF4-FFF2-40B4-BE49-F238E27FC236}">
                <a16:creationId xmlns:a16="http://schemas.microsoft.com/office/drawing/2014/main" id="{77AF721F-2A09-F994-638E-81D86C2E183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59438" y="5752513"/>
            <a:ext cx="0" cy="50688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Line 21">
            <a:extLst>
              <a:ext uri="{FF2B5EF4-FFF2-40B4-BE49-F238E27FC236}">
                <a16:creationId xmlns:a16="http://schemas.microsoft.com/office/drawing/2014/main" id="{265D6CE1-3E4A-0436-7832-423430D36DD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55735" y="5752513"/>
            <a:ext cx="0" cy="50688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Line 22">
            <a:extLst>
              <a:ext uri="{FF2B5EF4-FFF2-40B4-BE49-F238E27FC236}">
                <a16:creationId xmlns:a16="http://schemas.microsoft.com/office/drawing/2014/main" id="{EDBA0550-43BB-832C-0A49-3B57D72E4E8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52031" y="5752513"/>
            <a:ext cx="0" cy="50688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Line 23">
            <a:extLst>
              <a:ext uri="{FF2B5EF4-FFF2-40B4-BE49-F238E27FC236}">
                <a16:creationId xmlns:a16="http://schemas.microsoft.com/office/drawing/2014/main" id="{76602172-D1BA-5146-DB91-FDA9DBC3DBE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48327" y="5752513"/>
            <a:ext cx="0" cy="50688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Line 24">
            <a:extLst>
              <a:ext uri="{FF2B5EF4-FFF2-40B4-BE49-F238E27FC236}">
                <a16:creationId xmlns:a16="http://schemas.microsoft.com/office/drawing/2014/main" id="{2266F714-FC4F-725A-78EE-E10A1289E45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44623" y="5752513"/>
            <a:ext cx="0" cy="50688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Line 25">
            <a:extLst>
              <a:ext uri="{FF2B5EF4-FFF2-40B4-BE49-F238E27FC236}">
                <a16:creationId xmlns:a16="http://schemas.microsoft.com/office/drawing/2014/main" id="{0668A105-AB60-7046-EED6-E57A77704CF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40919" y="5752513"/>
            <a:ext cx="0" cy="50688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Line 26">
            <a:extLst>
              <a:ext uri="{FF2B5EF4-FFF2-40B4-BE49-F238E27FC236}">
                <a16:creationId xmlns:a16="http://schemas.microsoft.com/office/drawing/2014/main" id="{7B15737D-4B72-684B-E7D3-7C1D9D8CF5B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37216" y="5752513"/>
            <a:ext cx="0" cy="50688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Line 27">
            <a:extLst>
              <a:ext uri="{FF2B5EF4-FFF2-40B4-BE49-F238E27FC236}">
                <a16:creationId xmlns:a16="http://schemas.microsoft.com/office/drawing/2014/main" id="{F56CA83A-DC58-DFBE-603F-631007E3CFF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33512" y="5752513"/>
            <a:ext cx="0" cy="50688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Line 28">
            <a:extLst>
              <a:ext uri="{FF2B5EF4-FFF2-40B4-BE49-F238E27FC236}">
                <a16:creationId xmlns:a16="http://schemas.microsoft.com/office/drawing/2014/main" id="{D84B9CB3-536D-F595-F737-6390AC2849D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129809" y="5752513"/>
            <a:ext cx="0" cy="50688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Line 29">
            <a:extLst>
              <a:ext uri="{FF2B5EF4-FFF2-40B4-BE49-F238E27FC236}">
                <a16:creationId xmlns:a16="http://schemas.microsoft.com/office/drawing/2014/main" id="{76EC4DEC-0543-ABF4-65CE-DF735DA11ED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626105" y="5752513"/>
            <a:ext cx="0" cy="50688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Line 30">
            <a:extLst>
              <a:ext uri="{FF2B5EF4-FFF2-40B4-BE49-F238E27FC236}">
                <a16:creationId xmlns:a16="http://schemas.microsoft.com/office/drawing/2014/main" id="{7CC85739-459A-FA50-30FF-E58B075EC2C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122402" y="5752513"/>
            <a:ext cx="0" cy="50688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Line 31">
            <a:extLst>
              <a:ext uri="{FF2B5EF4-FFF2-40B4-BE49-F238E27FC236}">
                <a16:creationId xmlns:a16="http://schemas.microsoft.com/office/drawing/2014/main" id="{69E68B33-CD81-34A7-6E02-FFA6BFD5880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618700" y="5752513"/>
            <a:ext cx="0" cy="50688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Rectangle 145">
            <a:extLst>
              <a:ext uri="{FF2B5EF4-FFF2-40B4-BE49-F238E27FC236}">
                <a16:creationId xmlns:a16="http://schemas.microsoft.com/office/drawing/2014/main" id="{2419C588-65C7-2738-9C26-B226BF6DAF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6482" y="3419075"/>
            <a:ext cx="110723" cy="240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96" name="Rectangle 152">
            <a:extLst>
              <a:ext uri="{FF2B5EF4-FFF2-40B4-BE49-F238E27FC236}">
                <a16:creationId xmlns:a16="http://schemas.microsoft.com/office/drawing/2014/main" id="{2F21BF8F-2711-08F4-623E-2DC21EA8D2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6745" y="5913157"/>
            <a:ext cx="30777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400" dirty="0">
                <a:solidFill>
                  <a:srgbClr val="00000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-0.6</a:t>
            </a:r>
          </a:p>
        </p:txBody>
      </p:sp>
      <p:sp>
        <p:nvSpPr>
          <p:cNvPr id="97" name="Rectangle 153">
            <a:extLst>
              <a:ext uri="{FF2B5EF4-FFF2-40B4-BE49-F238E27FC236}">
                <a16:creationId xmlns:a16="http://schemas.microsoft.com/office/drawing/2014/main" id="{A83DEA86-80FF-0CEC-4BBE-7DC6899A3F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5095" y="5913157"/>
            <a:ext cx="30777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400" dirty="0">
                <a:solidFill>
                  <a:srgbClr val="00000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-0.4</a:t>
            </a:r>
          </a:p>
        </p:txBody>
      </p:sp>
      <p:sp>
        <p:nvSpPr>
          <p:cNvPr id="98" name="Rectangle 154">
            <a:extLst>
              <a:ext uri="{FF2B5EF4-FFF2-40B4-BE49-F238E27FC236}">
                <a16:creationId xmlns:a16="http://schemas.microsoft.com/office/drawing/2014/main" id="{433C30EE-70DE-9288-B506-3B17C6ED3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6317" y="5913157"/>
            <a:ext cx="30777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400" dirty="0">
                <a:solidFill>
                  <a:srgbClr val="00000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-0.2</a:t>
            </a:r>
          </a:p>
        </p:txBody>
      </p:sp>
      <p:sp>
        <p:nvSpPr>
          <p:cNvPr id="99" name="Rectangle 155">
            <a:extLst>
              <a:ext uri="{FF2B5EF4-FFF2-40B4-BE49-F238E27FC236}">
                <a16:creationId xmlns:a16="http://schemas.microsoft.com/office/drawing/2014/main" id="{53892BB0-F85C-9D72-A187-7CC1D8311B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8253" y="5913157"/>
            <a:ext cx="9938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400" dirty="0">
                <a:solidFill>
                  <a:srgbClr val="00000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00" name="Rectangle 156">
            <a:extLst>
              <a:ext uri="{FF2B5EF4-FFF2-40B4-BE49-F238E27FC236}">
                <a16:creationId xmlns:a16="http://schemas.microsoft.com/office/drawing/2014/main" id="{6666DFD1-61B3-A49A-BF7C-8A626722F3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1754" y="5913157"/>
            <a:ext cx="24846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400" dirty="0">
                <a:solidFill>
                  <a:srgbClr val="00000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0.2</a:t>
            </a:r>
          </a:p>
        </p:txBody>
      </p:sp>
      <p:sp>
        <p:nvSpPr>
          <p:cNvPr id="101" name="Rectangle 157">
            <a:extLst>
              <a:ext uri="{FF2B5EF4-FFF2-40B4-BE49-F238E27FC236}">
                <a16:creationId xmlns:a16="http://schemas.microsoft.com/office/drawing/2014/main" id="{466C5E7D-ABFA-FEF1-D1CA-F6AC832339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0793" y="5913157"/>
            <a:ext cx="24846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400" dirty="0">
                <a:solidFill>
                  <a:srgbClr val="00000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0.4</a:t>
            </a:r>
          </a:p>
        </p:txBody>
      </p:sp>
      <p:sp>
        <p:nvSpPr>
          <p:cNvPr id="102" name="Rectangle 158">
            <a:extLst>
              <a:ext uri="{FF2B5EF4-FFF2-40B4-BE49-F238E27FC236}">
                <a16:creationId xmlns:a16="http://schemas.microsoft.com/office/drawing/2014/main" id="{AD11D6F6-4D28-D064-4369-2135F1080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9832" y="5913157"/>
            <a:ext cx="24846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400" dirty="0">
                <a:solidFill>
                  <a:srgbClr val="00000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0.6</a:t>
            </a:r>
          </a:p>
        </p:txBody>
      </p:sp>
      <p:sp>
        <p:nvSpPr>
          <p:cNvPr id="103" name="Rectangle 159">
            <a:extLst>
              <a:ext uri="{FF2B5EF4-FFF2-40B4-BE49-F238E27FC236}">
                <a16:creationId xmlns:a16="http://schemas.microsoft.com/office/drawing/2014/main" id="{35B1E38F-E284-A36E-7BC3-FC632F24E1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8871" y="5913157"/>
            <a:ext cx="24846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400" dirty="0">
                <a:solidFill>
                  <a:srgbClr val="00000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0.8</a:t>
            </a:r>
          </a:p>
        </p:txBody>
      </p:sp>
      <p:sp>
        <p:nvSpPr>
          <p:cNvPr id="104" name="Rectangle 160">
            <a:extLst>
              <a:ext uri="{FF2B5EF4-FFF2-40B4-BE49-F238E27FC236}">
                <a16:creationId xmlns:a16="http://schemas.microsoft.com/office/drawing/2014/main" id="{DDFE00D6-416A-F628-4E8B-E282A0005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7910" y="5913157"/>
            <a:ext cx="24846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400" dirty="0">
                <a:solidFill>
                  <a:srgbClr val="00000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1.0</a:t>
            </a:r>
          </a:p>
        </p:txBody>
      </p:sp>
      <p:sp>
        <p:nvSpPr>
          <p:cNvPr id="105" name="Rectangle 161">
            <a:extLst>
              <a:ext uri="{FF2B5EF4-FFF2-40B4-BE49-F238E27FC236}">
                <a16:creationId xmlns:a16="http://schemas.microsoft.com/office/drawing/2014/main" id="{F5683F43-A537-8131-1C4F-6F4A753F7B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6949" y="5913157"/>
            <a:ext cx="24846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400" dirty="0">
                <a:solidFill>
                  <a:srgbClr val="00000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1.2</a:t>
            </a:r>
          </a:p>
        </p:txBody>
      </p:sp>
      <p:sp>
        <p:nvSpPr>
          <p:cNvPr id="106" name="Rectangle 162">
            <a:extLst>
              <a:ext uri="{FF2B5EF4-FFF2-40B4-BE49-F238E27FC236}">
                <a16:creationId xmlns:a16="http://schemas.microsoft.com/office/drawing/2014/main" id="{8D9FB3D5-F5C9-1D53-B7B9-81B5C8EB06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5988" y="5913157"/>
            <a:ext cx="24846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400" dirty="0">
                <a:solidFill>
                  <a:srgbClr val="00000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1.4</a:t>
            </a:r>
          </a:p>
        </p:txBody>
      </p:sp>
      <p:sp>
        <p:nvSpPr>
          <p:cNvPr id="107" name="Rectangle 163">
            <a:extLst>
              <a:ext uri="{FF2B5EF4-FFF2-40B4-BE49-F238E27FC236}">
                <a16:creationId xmlns:a16="http://schemas.microsoft.com/office/drawing/2014/main" id="{80EC9AC2-6699-7CD0-9615-3E77F9BA58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5027" y="5913157"/>
            <a:ext cx="24846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400" dirty="0">
                <a:solidFill>
                  <a:srgbClr val="00000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1.6</a:t>
            </a:r>
          </a:p>
        </p:txBody>
      </p:sp>
      <p:sp>
        <p:nvSpPr>
          <p:cNvPr id="108" name="Rectangle 164">
            <a:extLst>
              <a:ext uri="{FF2B5EF4-FFF2-40B4-BE49-F238E27FC236}">
                <a16:creationId xmlns:a16="http://schemas.microsoft.com/office/drawing/2014/main" id="{126A568B-84AB-1142-9B27-6D754FEE4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4066" y="5913157"/>
            <a:ext cx="24846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400" dirty="0">
                <a:solidFill>
                  <a:srgbClr val="00000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1.8</a:t>
            </a:r>
          </a:p>
        </p:txBody>
      </p:sp>
      <p:sp>
        <p:nvSpPr>
          <p:cNvPr id="109" name="Rectangle 165">
            <a:extLst>
              <a:ext uri="{FF2B5EF4-FFF2-40B4-BE49-F238E27FC236}">
                <a16:creationId xmlns:a16="http://schemas.microsoft.com/office/drawing/2014/main" id="{E4303B07-E7E7-103C-879F-41AB41E6F1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03100" y="5913157"/>
            <a:ext cx="24846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400" dirty="0">
                <a:solidFill>
                  <a:srgbClr val="00000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2.0</a:t>
            </a:r>
          </a:p>
        </p:txBody>
      </p:sp>
      <p:sp>
        <p:nvSpPr>
          <p:cNvPr id="110" name="Line 188">
            <a:extLst>
              <a:ext uri="{FF2B5EF4-FFF2-40B4-BE49-F238E27FC236}">
                <a16:creationId xmlns:a16="http://schemas.microsoft.com/office/drawing/2014/main" id="{08301988-C1D0-48BC-CDC8-BD418963C15D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5202" y="3510771"/>
            <a:ext cx="695149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" name="Picture 14">
            <a:extLst>
              <a:ext uri="{FF2B5EF4-FFF2-40B4-BE49-F238E27FC236}">
                <a16:creationId xmlns:a16="http://schemas.microsoft.com/office/drawing/2014/main" id="{EC822A07-94EA-3C7B-2AC1-1296E5CC5B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61208" y="2919838"/>
            <a:ext cx="955831" cy="425778"/>
          </a:xfrm>
          <a:prstGeom prst="rect">
            <a:avLst/>
          </a:prstGeom>
          <a:noFill/>
        </p:spPr>
      </p:pic>
      <p:pic>
        <p:nvPicPr>
          <p:cNvPr id="113" name="Picture 16">
            <a:extLst>
              <a:ext uri="{FF2B5EF4-FFF2-40B4-BE49-F238E27FC236}">
                <a16:creationId xmlns:a16="http://schemas.microsoft.com/office/drawing/2014/main" id="{01C9E78F-A918-2B31-95FE-635CD7CAB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05127" y="2919838"/>
            <a:ext cx="921073" cy="425778"/>
          </a:xfrm>
          <a:prstGeom prst="rect">
            <a:avLst/>
          </a:prstGeom>
          <a:noFill/>
        </p:spPr>
      </p:pic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9710BDE9-0FBA-296A-DA5E-4C14A553136B}"/>
              </a:ext>
            </a:extLst>
          </p:cNvPr>
          <p:cNvCxnSpPr/>
          <p:nvPr/>
        </p:nvCxnSpPr>
        <p:spPr>
          <a:xfrm>
            <a:off x="4674474" y="3519329"/>
            <a:ext cx="3157200" cy="0"/>
          </a:xfrm>
          <a:prstGeom prst="line">
            <a:avLst/>
          </a:prstGeom>
          <a:ln w="50800">
            <a:solidFill>
              <a:srgbClr val="9FFFC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Rectangle 114">
            <a:extLst>
              <a:ext uri="{FF2B5EF4-FFF2-40B4-BE49-F238E27FC236}">
                <a16:creationId xmlns:a16="http://schemas.microsoft.com/office/drawing/2014/main" id="{251EAE43-BFAB-7F40-F0A1-4A6420C53B56}"/>
              </a:ext>
            </a:extLst>
          </p:cNvPr>
          <p:cNvSpPr/>
          <p:nvPr/>
        </p:nvSpPr>
        <p:spPr>
          <a:xfrm>
            <a:off x="4279073" y="2792027"/>
            <a:ext cx="1219970" cy="5630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A156E72D-AD95-AE39-87EB-3A9AD384B856}"/>
              </a:ext>
            </a:extLst>
          </p:cNvPr>
          <p:cNvSpPr/>
          <p:nvPr/>
        </p:nvSpPr>
        <p:spPr>
          <a:xfrm>
            <a:off x="7152504" y="2785963"/>
            <a:ext cx="1219970" cy="5630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A70D067B-5817-3FD3-717D-EEB071482458}"/>
              </a:ext>
            </a:extLst>
          </p:cNvPr>
          <p:cNvGrpSpPr/>
          <p:nvPr/>
        </p:nvGrpSpPr>
        <p:grpSpPr>
          <a:xfrm>
            <a:off x="3300106" y="3508271"/>
            <a:ext cx="1374368" cy="1952211"/>
            <a:chOff x="3300106" y="3290916"/>
            <a:chExt cx="1374368" cy="1952211"/>
          </a:xfrm>
        </p:grpSpPr>
        <p:sp>
          <p:nvSpPr>
            <p:cNvPr id="70" name="Line 111">
              <a:extLst>
                <a:ext uri="{FF2B5EF4-FFF2-40B4-BE49-F238E27FC236}">
                  <a16:creationId xmlns:a16="http://schemas.microsoft.com/office/drawing/2014/main" id="{E7F9702E-1AE3-E6FF-B373-C1C8AC4900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10752" y="3290916"/>
              <a:ext cx="6372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Freeform 134">
              <a:extLst>
                <a:ext uri="{FF2B5EF4-FFF2-40B4-BE49-F238E27FC236}">
                  <a16:creationId xmlns:a16="http://schemas.microsoft.com/office/drawing/2014/main" id="{75D0049A-747D-9881-F27F-047FFE2571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5820" y="3454566"/>
              <a:ext cx="62272" cy="88342"/>
            </a:xfrm>
            <a:custGeom>
              <a:avLst/>
              <a:gdLst>
                <a:gd name="T0" fmla="*/ 68262 w 43"/>
                <a:gd name="T1" fmla="*/ 0 h 61"/>
                <a:gd name="T2" fmla="*/ 26987 w 43"/>
                <a:gd name="T3" fmla="*/ 41275 h 61"/>
                <a:gd name="T4" fmla="*/ 0 w 43"/>
                <a:gd name="T5" fmla="*/ 96837 h 61"/>
                <a:gd name="T6" fmla="*/ 0 60000 65536"/>
                <a:gd name="T7" fmla="*/ 0 60000 65536"/>
                <a:gd name="T8" fmla="*/ 0 60000 65536"/>
                <a:gd name="T9" fmla="*/ 0 w 43"/>
                <a:gd name="T10" fmla="*/ 0 h 61"/>
                <a:gd name="T11" fmla="*/ 43 w 43"/>
                <a:gd name="T12" fmla="*/ 61 h 6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" h="61">
                  <a:moveTo>
                    <a:pt x="43" y="0"/>
                  </a:moveTo>
                  <a:lnTo>
                    <a:pt x="17" y="26"/>
                  </a:lnTo>
                  <a:lnTo>
                    <a:pt x="0" y="61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Freeform 135">
              <a:extLst>
                <a:ext uri="{FF2B5EF4-FFF2-40B4-BE49-F238E27FC236}">
                  <a16:creationId xmlns:a16="http://schemas.microsoft.com/office/drawing/2014/main" id="{028854E6-F181-5B52-F18D-35DBDF6A9A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098" y="3542908"/>
              <a:ext cx="63722" cy="125996"/>
            </a:xfrm>
            <a:custGeom>
              <a:avLst/>
              <a:gdLst>
                <a:gd name="T0" fmla="*/ 69850 w 44"/>
                <a:gd name="T1" fmla="*/ 0 h 87"/>
                <a:gd name="T2" fmla="*/ 28575 w 44"/>
                <a:gd name="T3" fmla="*/ 68263 h 87"/>
                <a:gd name="T4" fmla="*/ 0 w 44"/>
                <a:gd name="T5" fmla="*/ 138113 h 87"/>
                <a:gd name="T6" fmla="*/ 0 60000 65536"/>
                <a:gd name="T7" fmla="*/ 0 60000 65536"/>
                <a:gd name="T8" fmla="*/ 0 60000 65536"/>
                <a:gd name="T9" fmla="*/ 0 w 44"/>
                <a:gd name="T10" fmla="*/ 0 h 87"/>
                <a:gd name="T11" fmla="*/ 44 w 44"/>
                <a:gd name="T12" fmla="*/ 87 h 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4" h="87">
                  <a:moveTo>
                    <a:pt x="44" y="0"/>
                  </a:moveTo>
                  <a:lnTo>
                    <a:pt x="18" y="43"/>
                  </a:lnTo>
                  <a:lnTo>
                    <a:pt x="0" y="87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Freeform 136">
              <a:extLst>
                <a:ext uri="{FF2B5EF4-FFF2-40B4-BE49-F238E27FC236}">
                  <a16:creationId xmlns:a16="http://schemas.microsoft.com/office/drawing/2014/main" id="{8DBA7E6D-319D-A196-2B38-D90BC78D41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9823" y="3668904"/>
              <a:ext cx="62274" cy="188269"/>
            </a:xfrm>
            <a:custGeom>
              <a:avLst/>
              <a:gdLst>
                <a:gd name="T0" fmla="*/ 68263 w 43"/>
                <a:gd name="T1" fmla="*/ 0 h 130"/>
                <a:gd name="T2" fmla="*/ 26988 w 43"/>
                <a:gd name="T3" fmla="*/ 96837 h 130"/>
                <a:gd name="T4" fmla="*/ 0 w 43"/>
                <a:gd name="T5" fmla="*/ 206375 h 130"/>
                <a:gd name="T6" fmla="*/ 0 60000 65536"/>
                <a:gd name="T7" fmla="*/ 0 60000 65536"/>
                <a:gd name="T8" fmla="*/ 0 60000 65536"/>
                <a:gd name="T9" fmla="*/ 0 w 43"/>
                <a:gd name="T10" fmla="*/ 0 h 130"/>
                <a:gd name="T11" fmla="*/ 43 w 43"/>
                <a:gd name="T12" fmla="*/ 130 h 1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" h="130">
                  <a:moveTo>
                    <a:pt x="43" y="0"/>
                  </a:moveTo>
                  <a:lnTo>
                    <a:pt x="17" y="61"/>
                  </a:lnTo>
                  <a:lnTo>
                    <a:pt x="0" y="13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Freeform 137">
              <a:extLst>
                <a:ext uri="{FF2B5EF4-FFF2-40B4-BE49-F238E27FC236}">
                  <a16:creationId xmlns:a16="http://schemas.microsoft.com/office/drawing/2014/main" id="{19DD2743-472C-509B-04FE-A0D109BC27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6101" y="3857174"/>
              <a:ext cx="63722" cy="289646"/>
            </a:xfrm>
            <a:custGeom>
              <a:avLst/>
              <a:gdLst>
                <a:gd name="T0" fmla="*/ 69850 w 44"/>
                <a:gd name="T1" fmla="*/ 0 h 200"/>
                <a:gd name="T2" fmla="*/ 28575 w 44"/>
                <a:gd name="T3" fmla="*/ 138113 h 200"/>
                <a:gd name="T4" fmla="*/ 14288 w 44"/>
                <a:gd name="T5" fmla="*/ 222250 h 200"/>
                <a:gd name="T6" fmla="*/ 0 w 44"/>
                <a:gd name="T7" fmla="*/ 3175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"/>
                <a:gd name="T13" fmla="*/ 0 h 200"/>
                <a:gd name="T14" fmla="*/ 44 w 44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" h="200">
                  <a:moveTo>
                    <a:pt x="44" y="0"/>
                  </a:moveTo>
                  <a:lnTo>
                    <a:pt x="18" y="87"/>
                  </a:lnTo>
                  <a:lnTo>
                    <a:pt x="9" y="140"/>
                  </a:lnTo>
                  <a:lnTo>
                    <a:pt x="0" y="20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Freeform 138">
              <a:extLst>
                <a:ext uri="{FF2B5EF4-FFF2-40B4-BE49-F238E27FC236}">
                  <a16:creationId xmlns:a16="http://schemas.microsoft.com/office/drawing/2014/main" id="{96B03B12-4FE5-CB35-8469-68D0357E26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3828" y="4146820"/>
              <a:ext cx="62272" cy="441709"/>
            </a:xfrm>
            <a:custGeom>
              <a:avLst/>
              <a:gdLst>
                <a:gd name="T0" fmla="*/ 68262 w 43"/>
                <a:gd name="T1" fmla="*/ 0 h 305"/>
                <a:gd name="T2" fmla="*/ 55562 w 43"/>
                <a:gd name="T3" fmla="*/ 96837 h 305"/>
                <a:gd name="T4" fmla="*/ 26987 w 43"/>
                <a:gd name="T5" fmla="*/ 222250 h 305"/>
                <a:gd name="T6" fmla="*/ 12700 w 43"/>
                <a:gd name="T7" fmla="*/ 346075 h 305"/>
                <a:gd name="T8" fmla="*/ 0 w 43"/>
                <a:gd name="T9" fmla="*/ 484187 h 3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"/>
                <a:gd name="T16" fmla="*/ 0 h 305"/>
                <a:gd name="T17" fmla="*/ 43 w 43"/>
                <a:gd name="T18" fmla="*/ 305 h 3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" h="305">
                  <a:moveTo>
                    <a:pt x="43" y="0"/>
                  </a:moveTo>
                  <a:lnTo>
                    <a:pt x="35" y="61"/>
                  </a:lnTo>
                  <a:lnTo>
                    <a:pt x="17" y="140"/>
                  </a:lnTo>
                  <a:lnTo>
                    <a:pt x="8" y="218"/>
                  </a:lnTo>
                  <a:lnTo>
                    <a:pt x="0" y="305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Freeform 139">
              <a:extLst>
                <a:ext uri="{FF2B5EF4-FFF2-40B4-BE49-F238E27FC236}">
                  <a16:creationId xmlns:a16="http://schemas.microsoft.com/office/drawing/2014/main" id="{188200C3-1CD3-F18C-1E4C-6727EF10A8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0106" y="4588528"/>
              <a:ext cx="63722" cy="654599"/>
            </a:xfrm>
            <a:custGeom>
              <a:avLst/>
              <a:gdLst>
                <a:gd name="T0" fmla="*/ 69850 w 44"/>
                <a:gd name="T1" fmla="*/ 0 h 452"/>
                <a:gd name="T2" fmla="*/ 55563 w 44"/>
                <a:gd name="T3" fmla="*/ 152400 h 452"/>
                <a:gd name="T4" fmla="*/ 28575 w 44"/>
                <a:gd name="T5" fmla="*/ 317500 h 452"/>
                <a:gd name="T6" fmla="*/ 14288 w 44"/>
                <a:gd name="T7" fmla="*/ 511175 h 452"/>
                <a:gd name="T8" fmla="*/ 0 w 44"/>
                <a:gd name="T9" fmla="*/ 717550 h 4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452"/>
                <a:gd name="T17" fmla="*/ 44 w 44"/>
                <a:gd name="T18" fmla="*/ 452 h 4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452">
                  <a:moveTo>
                    <a:pt x="44" y="0"/>
                  </a:moveTo>
                  <a:lnTo>
                    <a:pt x="35" y="96"/>
                  </a:lnTo>
                  <a:lnTo>
                    <a:pt x="18" y="200"/>
                  </a:lnTo>
                  <a:lnTo>
                    <a:pt x="9" y="322"/>
                  </a:lnTo>
                  <a:lnTo>
                    <a:pt x="0" y="452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93ED4F06-185A-D67B-870E-C93327C06BEA}"/>
                </a:ext>
              </a:extLst>
            </p:cNvPr>
            <p:cNvCxnSpPr/>
            <p:nvPr/>
          </p:nvCxnSpPr>
          <p:spPr>
            <a:xfrm>
              <a:off x="4405126" y="3293699"/>
              <a:ext cx="26276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Line 112">
              <a:extLst>
                <a:ext uri="{FF2B5EF4-FFF2-40B4-BE49-F238E27FC236}">
                  <a16:creationId xmlns:a16="http://schemas.microsoft.com/office/drawing/2014/main" id="{694ADB7E-40B4-8715-EF4A-DA4F3CFA51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48479" y="3290916"/>
              <a:ext cx="6227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" name="Line 113">
              <a:extLst>
                <a:ext uri="{FF2B5EF4-FFF2-40B4-BE49-F238E27FC236}">
                  <a16:creationId xmlns:a16="http://schemas.microsoft.com/office/drawing/2014/main" id="{65D9C888-0312-6004-C90E-E936769C9A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84757" y="3290916"/>
              <a:ext cx="6372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" name="Line 114">
              <a:extLst>
                <a:ext uri="{FF2B5EF4-FFF2-40B4-BE49-F238E27FC236}">
                  <a16:creationId xmlns:a16="http://schemas.microsoft.com/office/drawing/2014/main" id="{FF2B026C-0311-AECD-E4B7-91A17DF450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22481" y="3290916"/>
              <a:ext cx="62274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" name="Line 115">
              <a:extLst>
                <a:ext uri="{FF2B5EF4-FFF2-40B4-BE49-F238E27FC236}">
                  <a16:creationId xmlns:a16="http://schemas.microsoft.com/office/drawing/2014/main" id="{2F472228-9C19-0911-8460-EDAEBA2AAB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58759" y="3290916"/>
              <a:ext cx="6372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" name="Line 116">
              <a:extLst>
                <a:ext uri="{FF2B5EF4-FFF2-40B4-BE49-F238E27FC236}">
                  <a16:creationId xmlns:a16="http://schemas.microsoft.com/office/drawing/2014/main" id="{1118E46D-E24D-7255-360A-D661D5CB22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96487" y="3290916"/>
              <a:ext cx="6227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" name="Line 117">
              <a:extLst>
                <a:ext uri="{FF2B5EF4-FFF2-40B4-BE49-F238E27FC236}">
                  <a16:creationId xmlns:a16="http://schemas.microsoft.com/office/drawing/2014/main" id="{DAFD2489-23D2-DC32-3BE5-25EA6D521F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32765" y="3290916"/>
              <a:ext cx="6372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Line 118">
              <a:extLst>
                <a:ext uri="{FF2B5EF4-FFF2-40B4-BE49-F238E27FC236}">
                  <a16:creationId xmlns:a16="http://schemas.microsoft.com/office/drawing/2014/main" id="{4179F2B1-E4EE-72BD-C059-54E8D1FCA1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70490" y="3290916"/>
              <a:ext cx="62274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" name="Line 119">
              <a:extLst>
                <a:ext uri="{FF2B5EF4-FFF2-40B4-BE49-F238E27FC236}">
                  <a16:creationId xmlns:a16="http://schemas.microsoft.com/office/drawing/2014/main" id="{AC517820-021C-4A76-B26E-B8D77A0435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48479" y="3290916"/>
              <a:ext cx="6227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" name="Line 120">
              <a:extLst>
                <a:ext uri="{FF2B5EF4-FFF2-40B4-BE49-F238E27FC236}">
                  <a16:creationId xmlns:a16="http://schemas.microsoft.com/office/drawing/2014/main" id="{6DD72477-A156-F456-38ED-0AD1F063D5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84757" y="3290916"/>
              <a:ext cx="6372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" name="Line 121">
              <a:extLst>
                <a:ext uri="{FF2B5EF4-FFF2-40B4-BE49-F238E27FC236}">
                  <a16:creationId xmlns:a16="http://schemas.microsoft.com/office/drawing/2014/main" id="{42B7C7AF-74A0-A50D-5132-38D59CBFB1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22481" y="3290916"/>
              <a:ext cx="62274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" name="Line 122">
              <a:extLst>
                <a:ext uri="{FF2B5EF4-FFF2-40B4-BE49-F238E27FC236}">
                  <a16:creationId xmlns:a16="http://schemas.microsoft.com/office/drawing/2014/main" id="{6C43D256-A39A-DFBA-83AD-50226DA7CA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58759" y="3290916"/>
              <a:ext cx="6372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Line 123">
              <a:extLst>
                <a:ext uri="{FF2B5EF4-FFF2-40B4-BE49-F238E27FC236}">
                  <a16:creationId xmlns:a16="http://schemas.microsoft.com/office/drawing/2014/main" id="{8F44186C-E4C0-A529-F6F2-E2C33E71D4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96487" y="3290916"/>
              <a:ext cx="6227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Line 124">
              <a:extLst>
                <a:ext uri="{FF2B5EF4-FFF2-40B4-BE49-F238E27FC236}">
                  <a16:creationId xmlns:a16="http://schemas.microsoft.com/office/drawing/2014/main" id="{1785DAE1-F0AE-8552-4E34-40D49C8022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32765" y="3290916"/>
              <a:ext cx="6372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Line 125">
              <a:extLst>
                <a:ext uri="{FF2B5EF4-FFF2-40B4-BE49-F238E27FC236}">
                  <a16:creationId xmlns:a16="http://schemas.microsoft.com/office/drawing/2014/main" id="{8D67451C-FB74-6026-42A1-CC03FE5446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70490" y="3290916"/>
              <a:ext cx="62274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" name="Freeform 126">
              <a:extLst>
                <a:ext uri="{FF2B5EF4-FFF2-40B4-BE49-F238E27FC236}">
                  <a16:creationId xmlns:a16="http://schemas.microsoft.com/office/drawing/2014/main" id="{DE709F3A-2507-D3FD-659D-3DECA918AE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6768" y="3290916"/>
              <a:ext cx="63722" cy="11586"/>
            </a:xfrm>
            <a:custGeom>
              <a:avLst/>
              <a:gdLst>
                <a:gd name="T0" fmla="*/ 69850 w 44"/>
                <a:gd name="T1" fmla="*/ 0 h 8"/>
                <a:gd name="T2" fmla="*/ 26988 w 44"/>
                <a:gd name="T3" fmla="*/ 0 h 8"/>
                <a:gd name="T4" fmla="*/ 0 w 44"/>
                <a:gd name="T5" fmla="*/ 12700 h 8"/>
                <a:gd name="T6" fmla="*/ 0 60000 65536"/>
                <a:gd name="T7" fmla="*/ 0 60000 65536"/>
                <a:gd name="T8" fmla="*/ 0 60000 65536"/>
                <a:gd name="T9" fmla="*/ 0 w 44"/>
                <a:gd name="T10" fmla="*/ 0 h 8"/>
                <a:gd name="T11" fmla="*/ 44 w 44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4" h="8">
                  <a:moveTo>
                    <a:pt x="44" y="0"/>
                  </a:moveTo>
                  <a:lnTo>
                    <a:pt x="17" y="0"/>
                  </a:lnTo>
                  <a:lnTo>
                    <a:pt x="0" y="8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" name="Line 127">
              <a:extLst>
                <a:ext uri="{FF2B5EF4-FFF2-40B4-BE49-F238E27FC236}">
                  <a16:creationId xmlns:a16="http://schemas.microsoft.com/office/drawing/2014/main" id="{DDEA9214-A24B-81FE-7EF0-B3F77BA879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44496" y="3302502"/>
              <a:ext cx="6227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" name="Line 128">
              <a:extLst>
                <a:ext uri="{FF2B5EF4-FFF2-40B4-BE49-F238E27FC236}">
                  <a16:creationId xmlns:a16="http://schemas.microsoft.com/office/drawing/2014/main" id="{CBE8DA3C-9D6D-84A2-F8A9-4FA0EB3AF5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93807" y="3302502"/>
              <a:ext cx="50688" cy="1303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" name="Line 129">
              <a:extLst>
                <a:ext uri="{FF2B5EF4-FFF2-40B4-BE49-F238E27FC236}">
                  <a16:creationId xmlns:a16="http://schemas.microsoft.com/office/drawing/2014/main" id="{8D4E9AFE-A45A-A6BB-9B63-844102B367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30085" y="3315536"/>
              <a:ext cx="63722" cy="130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Line 130">
              <a:extLst>
                <a:ext uri="{FF2B5EF4-FFF2-40B4-BE49-F238E27FC236}">
                  <a16:creationId xmlns:a16="http://schemas.microsoft.com/office/drawing/2014/main" id="{F38D12B6-33DC-9E16-CDF3-E014A559E4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67811" y="3328570"/>
              <a:ext cx="62272" cy="1303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" name="Line 131">
              <a:extLst>
                <a:ext uri="{FF2B5EF4-FFF2-40B4-BE49-F238E27FC236}">
                  <a16:creationId xmlns:a16="http://schemas.microsoft.com/office/drawing/2014/main" id="{3B4F6F93-4122-090A-DAFE-7B2F7EAC89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04089" y="3341605"/>
              <a:ext cx="63722" cy="2462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Line 132">
              <a:extLst>
                <a:ext uri="{FF2B5EF4-FFF2-40B4-BE49-F238E27FC236}">
                  <a16:creationId xmlns:a16="http://schemas.microsoft.com/office/drawing/2014/main" id="{AD2B27E8-6702-15D9-8DB9-04A7A60884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41815" y="3366224"/>
              <a:ext cx="62274" cy="3765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" name="Freeform 133">
              <a:extLst>
                <a:ext uri="{FF2B5EF4-FFF2-40B4-BE49-F238E27FC236}">
                  <a16:creationId xmlns:a16="http://schemas.microsoft.com/office/drawing/2014/main" id="{2ABCF11E-E066-6684-AD8C-D4C09D01FF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8093" y="3403878"/>
              <a:ext cx="63722" cy="50688"/>
            </a:xfrm>
            <a:custGeom>
              <a:avLst/>
              <a:gdLst>
                <a:gd name="T0" fmla="*/ 69850 w 44"/>
                <a:gd name="T1" fmla="*/ 0 h 35"/>
                <a:gd name="T2" fmla="*/ 28575 w 44"/>
                <a:gd name="T3" fmla="*/ 26988 h 35"/>
                <a:gd name="T4" fmla="*/ 0 w 44"/>
                <a:gd name="T5" fmla="*/ 55563 h 35"/>
                <a:gd name="T6" fmla="*/ 0 60000 65536"/>
                <a:gd name="T7" fmla="*/ 0 60000 65536"/>
                <a:gd name="T8" fmla="*/ 0 60000 65536"/>
                <a:gd name="T9" fmla="*/ 0 w 44"/>
                <a:gd name="T10" fmla="*/ 0 h 35"/>
                <a:gd name="T11" fmla="*/ 44 w 44"/>
                <a:gd name="T12" fmla="*/ 35 h 3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4" h="35">
                  <a:moveTo>
                    <a:pt x="44" y="0"/>
                  </a:moveTo>
                  <a:lnTo>
                    <a:pt x="18" y="17"/>
                  </a:lnTo>
                  <a:lnTo>
                    <a:pt x="0" y="35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1ACF967B-C50C-7C13-A942-5473332E6E9B}"/>
              </a:ext>
            </a:extLst>
          </p:cNvPr>
          <p:cNvGrpSpPr/>
          <p:nvPr/>
        </p:nvGrpSpPr>
        <p:grpSpPr>
          <a:xfrm>
            <a:off x="7699489" y="1932599"/>
            <a:ext cx="2042001" cy="1578436"/>
            <a:chOff x="7699489" y="1715244"/>
            <a:chExt cx="2042001" cy="1578436"/>
          </a:xfrm>
        </p:grpSpPr>
        <p:sp>
          <p:nvSpPr>
            <p:cNvPr id="9" name="Freeform 32">
              <a:extLst>
                <a:ext uri="{FF2B5EF4-FFF2-40B4-BE49-F238E27FC236}">
                  <a16:creationId xmlns:a16="http://schemas.microsoft.com/office/drawing/2014/main" id="{DE41939A-51F8-9BBF-FC1C-58919D3E4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7768" y="1715244"/>
              <a:ext cx="63722" cy="517018"/>
            </a:xfrm>
            <a:custGeom>
              <a:avLst/>
              <a:gdLst>
                <a:gd name="T0" fmla="*/ 69850 w 44"/>
                <a:gd name="T1" fmla="*/ 0 h 357"/>
                <a:gd name="T2" fmla="*/ 55563 w 44"/>
                <a:gd name="T3" fmla="*/ 152400 h 357"/>
                <a:gd name="T4" fmla="*/ 26988 w 44"/>
                <a:gd name="T5" fmla="*/ 290513 h 357"/>
                <a:gd name="T6" fmla="*/ 14288 w 44"/>
                <a:gd name="T7" fmla="*/ 442913 h 357"/>
                <a:gd name="T8" fmla="*/ 0 w 44"/>
                <a:gd name="T9" fmla="*/ 566738 h 3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57"/>
                <a:gd name="T17" fmla="*/ 44 w 44"/>
                <a:gd name="T18" fmla="*/ 357 h 35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57">
                  <a:moveTo>
                    <a:pt x="44" y="0"/>
                  </a:moveTo>
                  <a:lnTo>
                    <a:pt x="35" y="96"/>
                  </a:lnTo>
                  <a:lnTo>
                    <a:pt x="17" y="183"/>
                  </a:lnTo>
                  <a:lnTo>
                    <a:pt x="9" y="279"/>
                  </a:lnTo>
                  <a:lnTo>
                    <a:pt x="0" y="357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Freeform 33">
              <a:extLst>
                <a:ext uri="{FF2B5EF4-FFF2-40B4-BE49-F238E27FC236}">
                  <a16:creationId xmlns:a16="http://schemas.microsoft.com/office/drawing/2014/main" id="{FC8CCBF1-351F-2CD4-31E4-B6B2FA6873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96" y="2232261"/>
              <a:ext cx="62272" cy="353368"/>
            </a:xfrm>
            <a:custGeom>
              <a:avLst/>
              <a:gdLst>
                <a:gd name="T0" fmla="*/ 68262 w 43"/>
                <a:gd name="T1" fmla="*/ 0 h 244"/>
                <a:gd name="T2" fmla="*/ 53975 w 43"/>
                <a:gd name="T3" fmla="*/ 111125 h 244"/>
                <a:gd name="T4" fmla="*/ 26987 w 43"/>
                <a:gd name="T5" fmla="*/ 206375 h 244"/>
                <a:gd name="T6" fmla="*/ 0 w 43"/>
                <a:gd name="T7" fmla="*/ 387350 h 2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3"/>
                <a:gd name="T13" fmla="*/ 0 h 244"/>
                <a:gd name="T14" fmla="*/ 43 w 43"/>
                <a:gd name="T15" fmla="*/ 244 h 2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3" h="244">
                  <a:moveTo>
                    <a:pt x="43" y="0"/>
                  </a:moveTo>
                  <a:lnTo>
                    <a:pt x="34" y="70"/>
                  </a:lnTo>
                  <a:lnTo>
                    <a:pt x="17" y="130"/>
                  </a:lnTo>
                  <a:lnTo>
                    <a:pt x="0" y="244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Freeform 34">
              <a:extLst>
                <a:ext uri="{FF2B5EF4-FFF2-40B4-BE49-F238E27FC236}">
                  <a16:creationId xmlns:a16="http://schemas.microsoft.com/office/drawing/2014/main" id="{5D6901D4-E4A9-7C5A-1736-6D92F73203C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64806" y="2585629"/>
              <a:ext cx="50688" cy="225924"/>
            </a:xfrm>
            <a:custGeom>
              <a:avLst/>
              <a:gdLst>
                <a:gd name="T0" fmla="*/ 55563 w 35"/>
                <a:gd name="T1" fmla="*/ 0 h 156"/>
                <a:gd name="T2" fmla="*/ 41275 w 35"/>
                <a:gd name="T3" fmla="*/ 68262 h 156"/>
                <a:gd name="T4" fmla="*/ 26988 w 35"/>
                <a:gd name="T5" fmla="*/ 138112 h 156"/>
                <a:gd name="T6" fmla="*/ 0 w 35"/>
                <a:gd name="T7" fmla="*/ 247650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156"/>
                <a:gd name="T14" fmla="*/ 35 w 35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156">
                  <a:moveTo>
                    <a:pt x="35" y="0"/>
                  </a:moveTo>
                  <a:lnTo>
                    <a:pt x="26" y="43"/>
                  </a:lnTo>
                  <a:lnTo>
                    <a:pt x="17" y="87"/>
                  </a:lnTo>
                  <a:lnTo>
                    <a:pt x="0" y="156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Freeform 35">
              <a:extLst>
                <a:ext uri="{FF2B5EF4-FFF2-40B4-BE49-F238E27FC236}">
                  <a16:creationId xmlns:a16="http://schemas.microsoft.com/office/drawing/2014/main" id="{B89B06A9-21C1-4DF1-ADBD-82CD23C1926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1084" y="2811553"/>
              <a:ext cx="63722" cy="163649"/>
            </a:xfrm>
            <a:custGeom>
              <a:avLst/>
              <a:gdLst>
                <a:gd name="T0" fmla="*/ 69850 w 44"/>
                <a:gd name="T1" fmla="*/ 0 h 113"/>
                <a:gd name="T2" fmla="*/ 41275 w 44"/>
                <a:gd name="T3" fmla="*/ 96837 h 113"/>
                <a:gd name="T4" fmla="*/ 0 w 44"/>
                <a:gd name="T5" fmla="*/ 179387 h 113"/>
                <a:gd name="T6" fmla="*/ 0 60000 65536"/>
                <a:gd name="T7" fmla="*/ 0 60000 65536"/>
                <a:gd name="T8" fmla="*/ 0 60000 65536"/>
                <a:gd name="T9" fmla="*/ 0 w 44"/>
                <a:gd name="T10" fmla="*/ 0 h 113"/>
                <a:gd name="T11" fmla="*/ 44 w 44"/>
                <a:gd name="T12" fmla="*/ 113 h 1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4" h="113">
                  <a:moveTo>
                    <a:pt x="44" y="0"/>
                  </a:moveTo>
                  <a:lnTo>
                    <a:pt x="26" y="61"/>
                  </a:lnTo>
                  <a:lnTo>
                    <a:pt x="0" y="113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Freeform 36">
              <a:extLst>
                <a:ext uri="{FF2B5EF4-FFF2-40B4-BE49-F238E27FC236}">
                  <a16:creationId xmlns:a16="http://schemas.microsoft.com/office/drawing/2014/main" id="{C2B92731-A644-37A2-68C2-2B6E8CC6C9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8811" y="2975202"/>
              <a:ext cx="62272" cy="101375"/>
            </a:xfrm>
            <a:custGeom>
              <a:avLst/>
              <a:gdLst>
                <a:gd name="T0" fmla="*/ 68262 w 43"/>
                <a:gd name="T1" fmla="*/ 0 h 70"/>
                <a:gd name="T2" fmla="*/ 26987 w 43"/>
                <a:gd name="T3" fmla="*/ 55563 h 70"/>
                <a:gd name="T4" fmla="*/ 0 w 43"/>
                <a:gd name="T5" fmla="*/ 111125 h 70"/>
                <a:gd name="T6" fmla="*/ 0 60000 65536"/>
                <a:gd name="T7" fmla="*/ 0 60000 65536"/>
                <a:gd name="T8" fmla="*/ 0 60000 65536"/>
                <a:gd name="T9" fmla="*/ 0 w 43"/>
                <a:gd name="T10" fmla="*/ 0 h 70"/>
                <a:gd name="T11" fmla="*/ 43 w 43"/>
                <a:gd name="T12" fmla="*/ 70 h 7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" h="70">
                  <a:moveTo>
                    <a:pt x="43" y="0"/>
                  </a:moveTo>
                  <a:lnTo>
                    <a:pt x="17" y="35"/>
                  </a:lnTo>
                  <a:lnTo>
                    <a:pt x="0" y="7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Freeform 37">
              <a:extLst>
                <a:ext uri="{FF2B5EF4-FFF2-40B4-BE49-F238E27FC236}">
                  <a16:creationId xmlns:a16="http://schemas.microsoft.com/office/drawing/2014/main" id="{D7C46E12-7F6A-FA01-430C-CC248E8E59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5089" y="3076579"/>
              <a:ext cx="63722" cy="75308"/>
            </a:xfrm>
            <a:custGeom>
              <a:avLst/>
              <a:gdLst>
                <a:gd name="T0" fmla="*/ 69850 w 44"/>
                <a:gd name="T1" fmla="*/ 0 h 52"/>
                <a:gd name="T2" fmla="*/ 28575 w 44"/>
                <a:gd name="T3" fmla="*/ 41275 h 52"/>
                <a:gd name="T4" fmla="*/ 0 w 44"/>
                <a:gd name="T5" fmla="*/ 82550 h 52"/>
                <a:gd name="T6" fmla="*/ 0 60000 65536"/>
                <a:gd name="T7" fmla="*/ 0 60000 65536"/>
                <a:gd name="T8" fmla="*/ 0 60000 65536"/>
                <a:gd name="T9" fmla="*/ 0 w 44"/>
                <a:gd name="T10" fmla="*/ 0 h 52"/>
                <a:gd name="T11" fmla="*/ 44 w 44"/>
                <a:gd name="T12" fmla="*/ 52 h 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4" h="52">
                  <a:moveTo>
                    <a:pt x="44" y="0"/>
                  </a:moveTo>
                  <a:lnTo>
                    <a:pt x="18" y="26"/>
                  </a:lnTo>
                  <a:lnTo>
                    <a:pt x="0" y="52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Freeform 38">
              <a:extLst>
                <a:ext uri="{FF2B5EF4-FFF2-40B4-BE49-F238E27FC236}">
                  <a16:creationId xmlns:a16="http://schemas.microsoft.com/office/drawing/2014/main" id="{A84A9F08-C967-AF50-198E-171168855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2815" y="3151887"/>
              <a:ext cx="62274" cy="37653"/>
            </a:xfrm>
            <a:custGeom>
              <a:avLst/>
              <a:gdLst>
                <a:gd name="T0" fmla="*/ 68263 w 43"/>
                <a:gd name="T1" fmla="*/ 0 h 26"/>
                <a:gd name="T2" fmla="*/ 26988 w 43"/>
                <a:gd name="T3" fmla="*/ 26988 h 26"/>
                <a:gd name="T4" fmla="*/ 0 w 43"/>
                <a:gd name="T5" fmla="*/ 41275 h 26"/>
                <a:gd name="T6" fmla="*/ 0 60000 65536"/>
                <a:gd name="T7" fmla="*/ 0 60000 65536"/>
                <a:gd name="T8" fmla="*/ 0 60000 65536"/>
                <a:gd name="T9" fmla="*/ 0 w 43"/>
                <a:gd name="T10" fmla="*/ 0 h 26"/>
                <a:gd name="T11" fmla="*/ 43 w 43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" h="26">
                  <a:moveTo>
                    <a:pt x="43" y="0"/>
                  </a:moveTo>
                  <a:lnTo>
                    <a:pt x="17" y="17"/>
                  </a:lnTo>
                  <a:lnTo>
                    <a:pt x="0" y="26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Line 39">
              <a:extLst>
                <a:ext uri="{FF2B5EF4-FFF2-40B4-BE49-F238E27FC236}">
                  <a16:creationId xmlns:a16="http://schemas.microsoft.com/office/drawing/2014/main" id="{6EAC3B66-66AA-4FFC-EB52-594FFF845D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249093" y="3189540"/>
              <a:ext cx="63722" cy="3765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Line 40">
              <a:extLst>
                <a:ext uri="{FF2B5EF4-FFF2-40B4-BE49-F238E27FC236}">
                  <a16:creationId xmlns:a16="http://schemas.microsoft.com/office/drawing/2014/main" id="{3A81D8C2-440C-243B-90DD-2274972354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186820" y="3227194"/>
              <a:ext cx="62272" cy="2606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Line 41">
              <a:extLst>
                <a:ext uri="{FF2B5EF4-FFF2-40B4-BE49-F238E27FC236}">
                  <a16:creationId xmlns:a16="http://schemas.microsoft.com/office/drawing/2014/main" id="{3B7CF3F2-0132-30A2-463B-E01BCB86EA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123098" y="3253262"/>
              <a:ext cx="63722" cy="115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Line 42">
              <a:extLst>
                <a:ext uri="{FF2B5EF4-FFF2-40B4-BE49-F238E27FC236}">
                  <a16:creationId xmlns:a16="http://schemas.microsoft.com/office/drawing/2014/main" id="{55F2E724-C0D3-BAEA-ABEE-D8988D863B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060823" y="3264848"/>
              <a:ext cx="62274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reeform 43">
              <a:extLst>
                <a:ext uri="{FF2B5EF4-FFF2-40B4-BE49-F238E27FC236}">
                  <a16:creationId xmlns:a16="http://schemas.microsoft.com/office/drawing/2014/main" id="{1FB027EB-FF67-FEBC-EB6A-FF5D8ABEE15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7101" y="3264848"/>
              <a:ext cx="63722" cy="13035"/>
            </a:xfrm>
            <a:custGeom>
              <a:avLst/>
              <a:gdLst>
                <a:gd name="T0" fmla="*/ 69850 w 44"/>
                <a:gd name="T1" fmla="*/ 0 h 9"/>
                <a:gd name="T2" fmla="*/ 28575 w 44"/>
                <a:gd name="T3" fmla="*/ 0 h 9"/>
                <a:gd name="T4" fmla="*/ 0 w 44"/>
                <a:gd name="T5" fmla="*/ 14288 h 9"/>
                <a:gd name="T6" fmla="*/ 0 60000 65536"/>
                <a:gd name="T7" fmla="*/ 0 60000 65536"/>
                <a:gd name="T8" fmla="*/ 0 60000 65536"/>
                <a:gd name="T9" fmla="*/ 0 w 44"/>
                <a:gd name="T10" fmla="*/ 0 h 9"/>
                <a:gd name="T11" fmla="*/ 44 w 44"/>
                <a:gd name="T12" fmla="*/ 9 h 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4" h="9">
                  <a:moveTo>
                    <a:pt x="44" y="0"/>
                  </a:moveTo>
                  <a:lnTo>
                    <a:pt x="18" y="0"/>
                  </a:lnTo>
                  <a:lnTo>
                    <a:pt x="0" y="9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Line 44">
              <a:extLst>
                <a:ext uri="{FF2B5EF4-FFF2-40B4-BE49-F238E27FC236}">
                  <a16:creationId xmlns:a16="http://schemas.microsoft.com/office/drawing/2014/main" id="{0D353F05-44E7-E68E-A25F-DE394BBC46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934828" y="3277883"/>
              <a:ext cx="62272" cy="144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Line 63">
              <a:extLst>
                <a:ext uri="{FF2B5EF4-FFF2-40B4-BE49-F238E27FC236}">
                  <a16:creationId xmlns:a16="http://schemas.microsoft.com/office/drawing/2014/main" id="{216B7470-6098-5362-1513-C475F4D0AE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763211" y="3290916"/>
              <a:ext cx="62274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Line 64">
              <a:extLst>
                <a:ext uri="{FF2B5EF4-FFF2-40B4-BE49-F238E27FC236}">
                  <a16:creationId xmlns:a16="http://schemas.microsoft.com/office/drawing/2014/main" id="{5748FBC0-D181-12F4-F32A-3273DD8CDF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99489" y="3290916"/>
              <a:ext cx="6372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Freeform 45">
              <a:extLst>
                <a:ext uri="{FF2B5EF4-FFF2-40B4-BE49-F238E27FC236}">
                  <a16:creationId xmlns:a16="http://schemas.microsoft.com/office/drawing/2014/main" id="{D954B0F6-9278-2F5B-0B4D-E041C8A9E5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71106" y="3277883"/>
              <a:ext cx="63722" cy="13034"/>
            </a:xfrm>
            <a:custGeom>
              <a:avLst/>
              <a:gdLst>
                <a:gd name="T0" fmla="*/ 69850 w 44"/>
                <a:gd name="T1" fmla="*/ 0 h 9"/>
                <a:gd name="T2" fmla="*/ 28575 w 44"/>
                <a:gd name="T3" fmla="*/ 0 h 9"/>
                <a:gd name="T4" fmla="*/ 0 w 44"/>
                <a:gd name="T5" fmla="*/ 14287 h 9"/>
                <a:gd name="T6" fmla="*/ 0 60000 65536"/>
                <a:gd name="T7" fmla="*/ 0 60000 65536"/>
                <a:gd name="T8" fmla="*/ 0 60000 65536"/>
                <a:gd name="T9" fmla="*/ 0 w 44"/>
                <a:gd name="T10" fmla="*/ 0 h 9"/>
                <a:gd name="T11" fmla="*/ 44 w 44"/>
                <a:gd name="T12" fmla="*/ 9 h 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4" h="9">
                  <a:moveTo>
                    <a:pt x="44" y="0"/>
                  </a:moveTo>
                  <a:lnTo>
                    <a:pt x="18" y="0"/>
                  </a:lnTo>
                  <a:lnTo>
                    <a:pt x="0" y="9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Line 46">
              <a:extLst>
                <a:ext uri="{FF2B5EF4-FFF2-40B4-BE49-F238E27FC236}">
                  <a16:creationId xmlns:a16="http://schemas.microsoft.com/office/drawing/2014/main" id="{673DAF9F-E7BC-E9DF-9A76-391DD4164E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820418" y="3290916"/>
              <a:ext cx="50688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Line 47">
              <a:extLst>
                <a:ext uri="{FF2B5EF4-FFF2-40B4-BE49-F238E27FC236}">
                  <a16:creationId xmlns:a16="http://schemas.microsoft.com/office/drawing/2014/main" id="{A054E9B6-903B-AB7B-A685-A38CEDBD24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758145" y="3290916"/>
              <a:ext cx="6227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Line 49">
              <a:extLst>
                <a:ext uri="{FF2B5EF4-FFF2-40B4-BE49-F238E27FC236}">
                  <a16:creationId xmlns:a16="http://schemas.microsoft.com/office/drawing/2014/main" id="{DEB9BE3B-AE33-E0F3-7038-178C4684AA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632148" y="3290916"/>
              <a:ext cx="62274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Line 50">
              <a:extLst>
                <a:ext uri="{FF2B5EF4-FFF2-40B4-BE49-F238E27FC236}">
                  <a16:creationId xmlns:a16="http://schemas.microsoft.com/office/drawing/2014/main" id="{2C451ED8-E849-8F96-CDBF-67A8E135CB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568425" y="3290916"/>
              <a:ext cx="6372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Line 51">
              <a:extLst>
                <a:ext uri="{FF2B5EF4-FFF2-40B4-BE49-F238E27FC236}">
                  <a16:creationId xmlns:a16="http://schemas.microsoft.com/office/drawing/2014/main" id="{48146196-AA81-91CE-A23A-C6D082AA28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506153" y="3290916"/>
              <a:ext cx="6227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Line 52">
              <a:extLst>
                <a:ext uri="{FF2B5EF4-FFF2-40B4-BE49-F238E27FC236}">
                  <a16:creationId xmlns:a16="http://schemas.microsoft.com/office/drawing/2014/main" id="{696C86C2-24DB-00A9-217B-340EFA2ECF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442431" y="3290916"/>
              <a:ext cx="6372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Line 53">
              <a:extLst>
                <a:ext uri="{FF2B5EF4-FFF2-40B4-BE49-F238E27FC236}">
                  <a16:creationId xmlns:a16="http://schemas.microsoft.com/office/drawing/2014/main" id="{D319F434-8C00-32D9-3B21-31D8646530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380157" y="3290916"/>
              <a:ext cx="62274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Line 54">
              <a:extLst>
                <a:ext uri="{FF2B5EF4-FFF2-40B4-BE49-F238E27FC236}">
                  <a16:creationId xmlns:a16="http://schemas.microsoft.com/office/drawing/2014/main" id="{D6C3B478-EA65-AFBA-9127-2266E56C55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316435" y="3290916"/>
              <a:ext cx="6372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" name="Line 55">
              <a:extLst>
                <a:ext uri="{FF2B5EF4-FFF2-40B4-BE49-F238E27FC236}">
                  <a16:creationId xmlns:a16="http://schemas.microsoft.com/office/drawing/2014/main" id="{3D415E6E-1183-79B2-B845-E0ECA2A0DC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254161" y="3290916"/>
              <a:ext cx="6227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Line 56">
              <a:extLst>
                <a:ext uri="{FF2B5EF4-FFF2-40B4-BE49-F238E27FC236}">
                  <a16:creationId xmlns:a16="http://schemas.microsoft.com/office/drawing/2014/main" id="{8C6C7768-8295-0EBE-A673-76547DA6C0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190439" y="3290916"/>
              <a:ext cx="6372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Line 57">
              <a:extLst>
                <a:ext uri="{FF2B5EF4-FFF2-40B4-BE49-F238E27FC236}">
                  <a16:creationId xmlns:a16="http://schemas.microsoft.com/office/drawing/2014/main" id="{940843D7-DD0C-C41F-FD49-7EACA69C83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128164" y="3290916"/>
              <a:ext cx="62274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Line 58">
              <a:extLst>
                <a:ext uri="{FF2B5EF4-FFF2-40B4-BE49-F238E27FC236}">
                  <a16:creationId xmlns:a16="http://schemas.microsoft.com/office/drawing/2014/main" id="{86CCA4F7-9D96-03A0-78A9-DC5E7D7F84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064442" y="3290916"/>
              <a:ext cx="6372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Line 59">
              <a:extLst>
                <a:ext uri="{FF2B5EF4-FFF2-40B4-BE49-F238E27FC236}">
                  <a16:creationId xmlns:a16="http://schemas.microsoft.com/office/drawing/2014/main" id="{4E5A0AA2-DD8D-E9E6-434D-626E454C10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015203" y="3290916"/>
              <a:ext cx="49239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" name="Line 60">
              <a:extLst>
                <a:ext uri="{FF2B5EF4-FFF2-40B4-BE49-F238E27FC236}">
                  <a16:creationId xmlns:a16="http://schemas.microsoft.com/office/drawing/2014/main" id="{CC3E4B9F-D394-494A-B77B-2EEF858619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951481" y="3290916"/>
              <a:ext cx="6372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Line 48">
              <a:extLst>
                <a:ext uri="{FF2B5EF4-FFF2-40B4-BE49-F238E27FC236}">
                  <a16:creationId xmlns:a16="http://schemas.microsoft.com/office/drawing/2014/main" id="{8FE04E8E-B46F-19F6-46E9-36EF28F3CA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694423" y="3290916"/>
              <a:ext cx="6372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1" name="Line 62">
              <a:extLst>
                <a:ext uri="{FF2B5EF4-FFF2-40B4-BE49-F238E27FC236}">
                  <a16:creationId xmlns:a16="http://schemas.microsoft.com/office/drawing/2014/main" id="{72468B34-4514-4ADC-31C2-41C09357AA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832690" y="3292231"/>
              <a:ext cx="6372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2" name="Line 61">
              <a:extLst>
                <a:ext uri="{FF2B5EF4-FFF2-40B4-BE49-F238E27FC236}">
                  <a16:creationId xmlns:a16="http://schemas.microsoft.com/office/drawing/2014/main" id="{788D0BE3-2E3B-9B6F-510E-C40E0CBE3C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889208" y="3290916"/>
              <a:ext cx="6227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7" name="Oval 116">
            <a:extLst>
              <a:ext uri="{FF2B5EF4-FFF2-40B4-BE49-F238E27FC236}">
                <a16:creationId xmlns:a16="http://schemas.microsoft.com/office/drawing/2014/main" id="{7413B53B-37FF-9243-098C-6A1E39283153}"/>
              </a:ext>
            </a:extLst>
          </p:cNvPr>
          <p:cNvSpPr>
            <a:spLocks noChangeAspect="1"/>
          </p:cNvSpPr>
          <p:nvPr/>
        </p:nvSpPr>
        <p:spPr>
          <a:xfrm>
            <a:off x="4561357" y="3422101"/>
            <a:ext cx="187667" cy="18766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85228A8A-D03E-7E8A-14AD-87764F92BF10}"/>
              </a:ext>
            </a:extLst>
          </p:cNvPr>
          <p:cNvSpPr>
            <a:spLocks noChangeAspect="1"/>
          </p:cNvSpPr>
          <p:nvPr/>
        </p:nvSpPr>
        <p:spPr>
          <a:xfrm>
            <a:off x="7659759" y="3426262"/>
            <a:ext cx="187667" cy="18766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8" name="Rectangle 177">
                <a:extLst>
                  <a:ext uri="{FF2B5EF4-FFF2-40B4-BE49-F238E27FC236}">
                    <a16:creationId xmlns:a16="http://schemas.microsoft.com/office/drawing/2014/main" id="{8185F1D2-121D-E947-E9B7-5A89560A2AD5}"/>
                  </a:ext>
                </a:extLst>
              </p:cNvPr>
              <p:cNvSpPr/>
              <p:nvPr/>
            </p:nvSpPr>
            <p:spPr>
              <a:xfrm>
                <a:off x="3904990" y="3499493"/>
                <a:ext cx="1368965" cy="5782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8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sSup>
                            <m:sSupPr>
                              <m:ctrlPr>
                                <a:rPr lang="en-GB" sz="28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𝑯</m:t>
                              </m:r>
                            </m:e>
                            <m:sup>
                              <m:r>
                                <a:rPr lang="en-GB" sz="28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r>
                            <a:rPr lang="en-GB" sz="28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sSub>
                            <m:sSubPr>
                              <m:ctrlPr>
                                <a:rPr lang="en-GB" sz="28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𝑯</m:t>
                              </m:r>
                            </m:e>
                            <m:sub>
                              <m:r>
                                <a:rPr lang="en-GB" sz="28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GB" sz="28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78" name="Rectangle 177">
                <a:extLst>
                  <a:ext uri="{FF2B5EF4-FFF2-40B4-BE49-F238E27FC236}">
                    <a16:creationId xmlns:a16="http://schemas.microsoft.com/office/drawing/2014/main" id="{8185F1D2-121D-E947-E9B7-5A89560A2A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4990" y="3499493"/>
                <a:ext cx="1368965" cy="57823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2954A056-184C-339C-72C8-7ED8B93FE802}"/>
                  </a:ext>
                </a:extLst>
              </p:cNvPr>
              <p:cNvSpPr/>
              <p:nvPr/>
            </p:nvSpPr>
            <p:spPr>
              <a:xfrm>
                <a:off x="7152504" y="3542318"/>
                <a:ext cx="1514838" cy="5618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sSub>
                            <m:sSubPr>
                              <m:ctrlPr>
                                <a:rPr lang="en-GB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𝑶</m:t>
                              </m:r>
                            </m:e>
                            <m:sub>
                              <m:r>
                                <a:rPr lang="en-GB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GB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sSub>
                            <m:sSubPr>
                              <m:ctrlPr>
                                <a:rPr lang="en-GB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𝑯</m:t>
                              </m:r>
                            </m:e>
                            <m:sub>
                              <m:r>
                                <a:rPr lang="en-GB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GB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𝑶</m:t>
                          </m:r>
                        </m:sub>
                      </m:sSub>
                    </m:oMath>
                  </m:oMathPara>
                </a14:m>
                <a:endParaRPr lang="en-GB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2954A056-184C-339C-72C8-7ED8B93FE8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2504" y="3542318"/>
                <a:ext cx="1514838" cy="56188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0" name="Free-form: Shape 179">
            <a:extLst>
              <a:ext uri="{FF2B5EF4-FFF2-40B4-BE49-F238E27FC236}">
                <a16:creationId xmlns:a16="http://schemas.microsoft.com/office/drawing/2014/main" id="{EC94177E-F635-A8AF-BDE2-7C073FC1D470}"/>
              </a:ext>
            </a:extLst>
          </p:cNvPr>
          <p:cNvSpPr/>
          <p:nvPr/>
        </p:nvSpPr>
        <p:spPr>
          <a:xfrm flipH="1" flipV="1">
            <a:off x="3495579" y="3497610"/>
            <a:ext cx="3067160" cy="2281597"/>
          </a:xfrm>
          <a:custGeom>
            <a:avLst/>
            <a:gdLst>
              <a:gd name="connsiteX0" fmla="*/ 0 w 3238500"/>
              <a:gd name="connsiteY0" fmla="*/ 1838325 h 1838325"/>
              <a:gd name="connsiteX1" fmla="*/ 120650 w 3238500"/>
              <a:gd name="connsiteY1" fmla="*/ 1355725 h 1838325"/>
              <a:gd name="connsiteX2" fmla="*/ 330200 w 3238500"/>
              <a:gd name="connsiteY2" fmla="*/ 1079500 h 1838325"/>
              <a:gd name="connsiteX3" fmla="*/ 828675 w 3238500"/>
              <a:gd name="connsiteY3" fmla="*/ 923925 h 1838325"/>
              <a:gd name="connsiteX4" fmla="*/ 1508125 w 3238500"/>
              <a:gd name="connsiteY4" fmla="*/ 812800 h 1838325"/>
              <a:gd name="connsiteX5" fmla="*/ 2146300 w 3238500"/>
              <a:gd name="connsiteY5" fmla="*/ 708025 h 1838325"/>
              <a:gd name="connsiteX6" fmla="*/ 2667000 w 3238500"/>
              <a:gd name="connsiteY6" fmla="*/ 644525 h 1838325"/>
              <a:gd name="connsiteX7" fmla="*/ 2933700 w 3238500"/>
              <a:gd name="connsiteY7" fmla="*/ 508000 h 1838325"/>
              <a:gd name="connsiteX8" fmla="*/ 3111500 w 3238500"/>
              <a:gd name="connsiteY8" fmla="*/ 273050 h 1838325"/>
              <a:gd name="connsiteX9" fmla="*/ 3238500 w 3238500"/>
              <a:gd name="connsiteY9" fmla="*/ 0 h 1838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38500" h="1838325">
                <a:moveTo>
                  <a:pt x="0" y="1838325"/>
                </a:moveTo>
                <a:cubicBezTo>
                  <a:pt x="32808" y="1660260"/>
                  <a:pt x="65617" y="1482196"/>
                  <a:pt x="120650" y="1355725"/>
                </a:cubicBezTo>
                <a:cubicBezTo>
                  <a:pt x="175683" y="1229254"/>
                  <a:pt x="212196" y="1151467"/>
                  <a:pt x="330200" y="1079500"/>
                </a:cubicBezTo>
                <a:cubicBezTo>
                  <a:pt x="448204" y="1007533"/>
                  <a:pt x="632354" y="968375"/>
                  <a:pt x="828675" y="923925"/>
                </a:cubicBezTo>
                <a:cubicBezTo>
                  <a:pt x="1024996" y="879475"/>
                  <a:pt x="1508125" y="812800"/>
                  <a:pt x="1508125" y="812800"/>
                </a:cubicBezTo>
                <a:lnTo>
                  <a:pt x="2146300" y="708025"/>
                </a:lnTo>
                <a:cubicBezTo>
                  <a:pt x="2339446" y="679979"/>
                  <a:pt x="2535767" y="677863"/>
                  <a:pt x="2667000" y="644525"/>
                </a:cubicBezTo>
                <a:cubicBezTo>
                  <a:pt x="2798233" y="611187"/>
                  <a:pt x="2859617" y="569912"/>
                  <a:pt x="2933700" y="508000"/>
                </a:cubicBezTo>
                <a:cubicBezTo>
                  <a:pt x="3007783" y="446087"/>
                  <a:pt x="3060700" y="357717"/>
                  <a:pt x="3111500" y="273050"/>
                </a:cubicBezTo>
                <a:cubicBezTo>
                  <a:pt x="3162300" y="188383"/>
                  <a:pt x="3194050" y="97896"/>
                  <a:pt x="3238500" y="0"/>
                </a:cubicBezTo>
              </a:path>
            </a:pathLst>
          </a:custGeom>
          <a:noFill/>
          <a:ln w="381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2" name="Text Box 57">
            <a:extLst>
              <a:ext uri="{FF2B5EF4-FFF2-40B4-BE49-F238E27FC236}">
                <a16:creationId xmlns:a16="http://schemas.microsoft.com/office/drawing/2014/main" id="{CA3A83FC-5065-6374-F9D1-17B944E8B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9605" y="757998"/>
            <a:ext cx="261274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C00000"/>
                </a:solidFill>
                <a:latin typeface="Arial Nova" panose="020B0504020202020204" pitchFamily="34" charset="0"/>
              </a:rPr>
              <a:t>Photoanode current</a:t>
            </a:r>
          </a:p>
        </p:txBody>
      </p:sp>
      <p:sp>
        <p:nvSpPr>
          <p:cNvPr id="183" name="Text Box 57">
            <a:extLst>
              <a:ext uri="{FF2B5EF4-FFF2-40B4-BE49-F238E27FC236}">
                <a16:creationId xmlns:a16="http://schemas.microsoft.com/office/drawing/2014/main" id="{13F94139-9EEA-C0DE-24E1-968E5E4F4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5456" y="5001450"/>
            <a:ext cx="269942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FF"/>
                </a:solidFill>
                <a:latin typeface="Arial Nova" panose="020B0504020202020204" pitchFamily="34" charset="0"/>
              </a:rPr>
              <a:t>Photocathode current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EEAFA48-5B53-A881-26D6-84694EB9C26E}"/>
              </a:ext>
            </a:extLst>
          </p:cNvPr>
          <p:cNvCxnSpPr/>
          <p:nvPr/>
        </p:nvCxnSpPr>
        <p:spPr>
          <a:xfrm flipH="1">
            <a:off x="6034360" y="2334785"/>
            <a:ext cx="3099" cy="2186056"/>
          </a:xfrm>
          <a:prstGeom prst="line">
            <a:avLst/>
          </a:prstGeom>
          <a:ln w="31750" cap="rnd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CA04A967-2A3D-1E0C-1210-7110D173DA27}"/>
              </a:ext>
            </a:extLst>
          </p:cNvPr>
          <p:cNvSpPr txBox="1"/>
          <p:nvPr/>
        </p:nvSpPr>
        <p:spPr>
          <a:xfrm>
            <a:off x="1" y="-4939"/>
            <a:ext cx="12182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6600FF"/>
                </a:solidFill>
                <a:latin typeface="Arial Nova" panose="020B0504020202020204" pitchFamily="34" charset="0"/>
              </a:rPr>
              <a:t>H</a:t>
            </a:r>
            <a:r>
              <a:rPr lang="en-GB" sz="2000" baseline="-25000" dirty="0">
                <a:solidFill>
                  <a:srgbClr val="6600FF"/>
                </a:solidFill>
                <a:latin typeface="Arial Nova" panose="020B0504020202020204" pitchFamily="34" charset="0"/>
              </a:rPr>
              <a:t>2</a:t>
            </a:r>
            <a:r>
              <a:rPr lang="en-GB" sz="2000" dirty="0">
                <a:solidFill>
                  <a:srgbClr val="6600FF"/>
                </a:solidFill>
                <a:latin typeface="Arial Nova" panose="020B0504020202020204" pitchFamily="34" charset="0"/>
              </a:rPr>
              <a:t>O splitting spontaneity under device irradiation</a:t>
            </a:r>
          </a:p>
        </p:txBody>
      </p:sp>
      <p:sp>
        <p:nvSpPr>
          <p:cNvPr id="24" name="Text Box 57">
            <a:extLst>
              <a:ext uri="{FF2B5EF4-FFF2-40B4-BE49-F238E27FC236}">
                <a16:creationId xmlns:a16="http://schemas.microsoft.com/office/drawing/2014/main" id="{98677B59-F181-2C6A-D735-BFCF94CB86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1796" y="2680484"/>
            <a:ext cx="166357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00B050"/>
                </a:solidFill>
                <a:latin typeface="Arial Nova" panose="020B0504020202020204" pitchFamily="34" charset="0"/>
              </a:rPr>
              <a:t>//</a:t>
            </a:r>
          </a:p>
        </p:txBody>
      </p:sp>
      <p:sp>
        <p:nvSpPr>
          <p:cNvPr id="69" name="Text Box 57">
            <a:extLst>
              <a:ext uri="{FF2B5EF4-FFF2-40B4-BE49-F238E27FC236}">
                <a16:creationId xmlns:a16="http://schemas.microsoft.com/office/drawing/2014/main" id="{A48B7E71-9F8D-119C-335E-B24A3FBA6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8393" y="3802961"/>
            <a:ext cx="166357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00B050"/>
                </a:solidFill>
                <a:latin typeface="Arial Nova" panose="020B0504020202020204" pitchFamily="34" charset="0"/>
              </a:rPr>
              <a:t>//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079D4CD-3EC1-C31E-2900-124C2B15C676}"/>
                  </a:ext>
                </a:extLst>
              </p:cNvPr>
              <p:cNvSpPr txBox="1"/>
              <p:nvPr/>
            </p:nvSpPr>
            <p:spPr>
              <a:xfrm>
                <a:off x="4583352" y="1004256"/>
                <a:ext cx="611414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GB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GB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sz="2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GB" sz="2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← </m:t>
                      </m:r>
                      <m:sSub>
                        <m:sSubPr>
                          <m:ctrlPr>
                            <a:rPr lang="en-GB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GB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sz="2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GB" sz="2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sSup>
                        <m:sSupPr>
                          <m:ctrlPr>
                            <a:rPr lang="en-GB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GB" sz="2400" b="1" i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079D4CD-3EC1-C31E-2900-124C2B15C6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3352" y="1004256"/>
                <a:ext cx="6114142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91AC0119-0F25-E8CE-FED1-8104C3687877}"/>
                  </a:ext>
                </a:extLst>
              </p:cNvPr>
              <p:cNvSpPr txBox="1"/>
              <p:nvPr/>
            </p:nvSpPr>
            <p:spPr>
              <a:xfrm>
                <a:off x="3471522" y="5311325"/>
                <a:ext cx="352548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GB" sz="20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GB" sz="2000" b="1" i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sSup>
                        <m:sSupPr>
                          <m:ctrlPr>
                            <a:rPr lang="en-GB" sz="20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𝐞</m:t>
                          </m:r>
                        </m:e>
                        <m:sup>
                          <m:r>
                            <a:rPr lang="en-GB" sz="2000" b="1" i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GB" sz="2000" b="1" i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GB" sz="20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GB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GB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2000" i="1" dirty="0">
                  <a:solidFill>
                    <a:srgbClr val="0000FF"/>
                  </a:solidFill>
                  <a:latin typeface="Arial Nova" panose="020B0504020202020204" pitchFamily="34" charset="0"/>
                </a:endParaRPr>
              </a:p>
            </p:txBody>
          </p:sp>
        </mc:Choice>
        <mc:Fallback xmlns=""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91AC0119-0F25-E8CE-FED1-8104C36878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1522" y="5311325"/>
                <a:ext cx="3525481" cy="400110"/>
              </a:xfrm>
              <a:prstGeom prst="rect">
                <a:avLst/>
              </a:prstGeom>
              <a:blipFill>
                <a:blip r:embed="rId7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04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6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10B4B3-3416-8430-56F0-1A06B3E0C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CAD3DEE1-58F1-ADC6-B3C6-E121E85A7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917" y="6492027"/>
            <a:ext cx="2743200" cy="365125"/>
          </a:xfrm>
        </p:spPr>
        <p:txBody>
          <a:bodyPr/>
          <a:lstStyle/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t>30</a:t>
            </a:fld>
            <a:endParaRPr lang="en-GB" sz="1600" dirty="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  <p:sp>
        <p:nvSpPr>
          <p:cNvPr id="7" name="AutoShape 2" descr="data:image/png;base64,iVBORw0KGgoAAAANSUhEUgAAAPYAAADNCAMAAAC8cX2UAAAAwFBMVEX////qAAAAAAD/+vr61NTtRETuTEzrAAD74uL+7+/sJyf+8/P95+f1oaH/+fn97Oz2rq7yh4f72trzjo7Z2dn3s7P5yMjS0tLrFRWNjY30lpbvYWHsMDD60tLwbW34+PjuVVXygYHsNzepqan4w8PuUlLwcXH1pqa5ubnrHR2WlpbtRkb4vLzn5+fxeXn0mZkgICATExN0dHSAgIC3t7dTU1NjY2PExMRDQ0PvZGQ/Pz8pKSlOTk6enp7tPT00NDSpjQdRAAAKcklEQVR4nOWde1/TTBCFu/XyggreuBRFaL0goqgoKOgLfv9v5a8U200y++w12W04f0LSzmmbk52ZM5vBIAdW3+/tKrV7sPkwy9vnwcpLNcfeo9zRdIUXqoIvuePpBmNVwzh3RF2gwfpW8H7RZK3UWu6o2sZjibVSq7njahnCT3yKl7njahdbMmultnJH1ipGJtqj3JG1iS8m1kq9yB1be3hoZq3U49zRtYaXRHucO7q28IpYK/U2d3wt4QHTVrnjawdrFtb9VDXUsxn6qGp7dtrj3DGmx1076z6qmk3PZsgdZWq8d2KtnueOMy3W3Vgr1a/K2oEr7fu5I02JZ66slfqUO9aEeO1Ou0eq9sSDtXqaO9pUuOPDuj+q9tmPdk9UbcWPdV9U7cqXdi9UbdObtZrkjjkB/FkrtZI76Gg8DaF9L3fUsXgUwlqpzdxxR+J+GG11J3fgUfgEzEZUXFtuVaMv9BOWHpZZ1Z4DrysuNF3ljj0cqGfPBlxWXF5VMzSzr3EwPQCLyMuqam+J1Pr1IaRqnzOHHwpjM1st3Cqkas+yRh8K0Zxzg3kXn9qBS6lqq0BI82xcwFFPMoYfCmpmjxeHoaqt5wo+GEZzzhR63QiMHUuoah+ATbVKSMq3bKpG32GtekK/i9080YcCr9j6+otUYLlUjfT5df1ggyFzhmVSNTTnNK9XusMfZAg/FLT22hOOp0/pbufRhwKb2dJ0CK3el0bVsJktj0i8gzPedxx+KKiZbbDUYma+HKqG5hyTKYfqMJIalIddYPDOeBZ9Vsugaqhn5iYu1VgfdBh+IFDPqGVPFfXyR2iwmU0noqqVPhOJ5hxeYFO3rHRVI3OObeFBn9irTqIPBTazbYJMqvahk/ADgeacC+vp9+DsklVtQrTrsrS/v1/7C7pcylU1DFufDTi+PDsZTvHn26H+AvSx2X8suUA/Uu3mtf9jqOP74kvHi6RUVSNJ0hbj28M6fs7/R5JYqqoR64XH7rjBejg8nf+X3FxljvWjOWfRpT8RaA+3//0Xlzsljjvj4nLhyXgjsR4O5/+nxe24e1ZWoDln0av+KtPe+fd/VLXyxp2xmb2oC0lXdvXrJhd2eePOxFpbjDdl/AbH80NoWV/aYCAVhfQ77k8T7bmosaqVNRiIjQ194wXjt724d2MJctwxMQaZcyr3HRfaWKApSdWwmV25Hl1oYzmuJFWjFnW1krRhv7YH3EwqR9WodVcbgTDewCq0sdReiqqhOadmDd830d6oHEb2RHOtvVvgThM1y6yR9nHlMLQFlDHujHrWMN2YaNcqLbijQVfMEGTOabbtHGmjqpUw7ozfS7NJa0hFGrTREJF/MBCvQqEg8ttAu3EgKUb+wUDcaUJYUv3vSrtoVcPforQL2g+Z9dfmkR7Wts5BzWxxYfFNpv1HOJTWfnnHnbGZLQrud5n2uXCos221a/BOE+IpRzLtH9Kxpaoa7jQhz7gYSojfpGMxi8837ox1EIP3/9SDNuc4LRJjoJ4ZPNGGqtJ3+Wh6g1yqhjtNmLyihjrDkXw01mPzDAbyThMmD52hznBpOJzsiXnGndGcY+zCG+oMbwyHY68lx2Ag6pm5O2lIuE9Nx2MluhViDNxpwlzfNND+aTyB3qb7cWc054zhRJn2tvF47Jp3rmoUDK4cfWljT7FrVZsQa7yj/hFpH5tPKEjVeKcJPPVMpF0vruhAv0BaXhZ8DP8G5ISbaOMF1eVgIMpMY+CpCjnhRtqlqBqFYfNY7oi0+Rxyflk+5YTAJYTNDCwn3HwO+vy6GgxkPbOZJMWE+8Ry0oTesaNNHCg9sJvHDiXaUilNB6Y93agaJoP29rOYcJ/ZzsJFYSfjzhSAQwFbTLjFUloFZOTpQtWw0ONQ2BMzT7mmpCNiGiMFsJntUsYVaRtqSjowvW99MBDNOS6JoJh5GmpKOlDV2h53xpK9261Eom2qKenA0l3Lg4HYzHa7xCTapppSBTFTR3HAdpzjW0sd7kP7aRYjT5vjzvzYBMcfmtTqNdeUdGATpkVVo50mnGdYpMwTiisasOXW3mAgPwbGdWJJyjw37KdNgQ3W1lQNH5vg7A6UMk+oKTlH0Na4M5pz3L2gUubpSjuDqnEz273vKmWeWFzRgVaZVgYD8R09uuxS5ul8Mt5L2hgM5MfAeFS0pBTM/Wy80loYDMRmtk9XRspFPE6ndWJ6VePHJvjUdQTavzxOx7to6nFn1jM/DW3SthZXdKChObGq4brQ87fVpG0vrmjAjD+tqvFjYDyV5FeDtkOVQQPmQ0lVDZvZvk+abS7Kd+wn6SB7YspxZ35sgu/wRnN16lJl0IC1jnTjzmzO8R7VaVrTnNJtDc5jZ1GYIG3vl2ualVyX5P/gPGQYA34MTIAJss5acFVbgFXrRIOBqGch+yvXNc2pklYFhZRmMBC7y0Ht5dqv3Nb3k4AdqSSDgcg6rO12WaHtWFqpAvuPCVSNHwMTWLjTSw1u5cM6sNs8DovK9eXDCxrzWsPXoO96YPEWRKsa7jQRkehtnE9Jn/nesTVQYLGqxnoW96E2tpJKGFqkqiHrcdxrxwJ/iFHjzngB5Z6kRtmJGXfGRWD+CVO8yUQMBuKSP/fk3cByCQa/KjezC3ioD6pa8I8Rd5oo4mEnuDFd4GAgpjnxrqiNN0c7R4dxNzFMDsNUjc05kW6R/XmJ5TxscXqDCcUYpGpYmI2szFb6YOe+VQYNXPgJeEHWs7g6fD3hDl2XDyxlvoDBQDTnxK15mwMEEd83PtvbW9WwxRa3GBf6+iGVhhtgCd933JnNOePwKA3jjg5+PBPQnuhZ6UNzTtyovDwsEv56AbPzJrA5J2qE2DD2F5F4YzPWK1Y058Qtxr3m1t2AquZR40QjVORiXB6R8Wpx14FGi4/OL8NXS6Rp3bADiX+LQAO2oZ1VDV8l1vbWBu0kqsbN7FiT46VMO+ZHbrkqHY01qBDRNgnD5gwxkjawaLCTqrE5J759LNM2juu7Ae+4LuPOnNMkaKvJv/K4vNtiFnS49+BaL8mOXRJrTxtHE7yathrIWM+S7GQkXN1ROj4D5k5WVcNmdqJ9q5pm24jEcw7MlC2qxuacVDtf1HifpGDNdRHLGgtZp6uMb+hPIPBzpZmBVTCcWpog65Qzhac3kzK/d5J81VNwzRNUjc05qWetjre3N2LvWxWgPRF8F7jTRLGPcVkA+xnGwj43s8t9aM8cYaqGrAt+RNMC2Ks0SBObc8rZDh3AnWnRX8TmnALaui7Avp3YwEJPRMaNJv2AJARVQ1+fR0UqM1DVhFswsm7VprJ+R8f6agWPH1WwUsXdKra2tl7hBFPDR8fN7NHFeHy/insVXD2oYPRfBfyRdomaqrEE9ge1SiCbc3qESt2Xm9l9QsUviovZfkFTNUxd+oa5qnH5rW+Yp1RszukdbhJobmb3Dzeqxs3sHuLaZsXmnF7i4W3TsxkubuWXPc1AsWfWV0x4q4m+4rUlz+4rbiftkaXF2VOMLW38nmLNYlXpKVYtnq5+YmItHvYRs01KuC/QP4xWb1n98Bp78wb/5q3JPT+uzRodfwF7NbACgUiRIwAAAABJRU5ErkJggg==">
            <a:extLst>
              <a:ext uri="{FF2B5EF4-FFF2-40B4-BE49-F238E27FC236}">
                <a16:creationId xmlns:a16="http://schemas.microsoft.com/office/drawing/2014/main" id="{8EA39A59-E03A-9A6C-AFE3-0E60179A49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667A51F2-7CD6-BB83-089F-3F7C4DCD2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2371" y="1214278"/>
            <a:ext cx="6983311" cy="458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Line 66">
            <a:extLst>
              <a:ext uri="{FF2B5EF4-FFF2-40B4-BE49-F238E27FC236}">
                <a16:creationId xmlns:a16="http://schemas.microsoft.com/office/drawing/2014/main" id="{BD046657-68BC-C5B2-7464-D1D1F247D20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95694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Line 67">
            <a:extLst>
              <a:ext uri="{FF2B5EF4-FFF2-40B4-BE49-F238E27FC236}">
                <a16:creationId xmlns:a16="http://schemas.microsoft.com/office/drawing/2014/main" id="{A994BFE4-95E3-C85C-3AFC-E750B670454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31972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Line 68">
            <a:extLst>
              <a:ext uri="{FF2B5EF4-FFF2-40B4-BE49-F238E27FC236}">
                <a16:creationId xmlns:a16="http://schemas.microsoft.com/office/drawing/2014/main" id="{3F9745CD-49D2-6056-29BB-7469DCE0885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69698" y="3508271"/>
            <a:ext cx="62274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Line 69">
            <a:extLst>
              <a:ext uri="{FF2B5EF4-FFF2-40B4-BE49-F238E27FC236}">
                <a16:creationId xmlns:a16="http://schemas.microsoft.com/office/drawing/2014/main" id="{67528E39-F22B-4B0E-BFCF-1FA6136D9E6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05976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Line 70">
            <a:extLst>
              <a:ext uri="{FF2B5EF4-FFF2-40B4-BE49-F238E27FC236}">
                <a16:creationId xmlns:a16="http://schemas.microsoft.com/office/drawing/2014/main" id="{D1A42159-7EB5-F84A-5BF3-062EFD8BE02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43703" y="3508271"/>
            <a:ext cx="6227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Line 71">
            <a:extLst>
              <a:ext uri="{FF2B5EF4-FFF2-40B4-BE49-F238E27FC236}">
                <a16:creationId xmlns:a16="http://schemas.microsoft.com/office/drawing/2014/main" id="{4F53B619-3A00-8EEB-71E0-3DF821B6DD2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93013" y="3508271"/>
            <a:ext cx="50688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Line 72">
            <a:extLst>
              <a:ext uri="{FF2B5EF4-FFF2-40B4-BE49-F238E27FC236}">
                <a16:creationId xmlns:a16="http://schemas.microsoft.com/office/drawing/2014/main" id="{7F0EBA64-B0C6-8A35-5D6B-0FCB973D4CE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30741" y="3508271"/>
            <a:ext cx="6227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Line 73">
            <a:extLst>
              <a:ext uri="{FF2B5EF4-FFF2-40B4-BE49-F238E27FC236}">
                <a16:creationId xmlns:a16="http://schemas.microsoft.com/office/drawing/2014/main" id="{3CFCE81A-0C19-6522-1709-DC83D3D98C1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967019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Line 74">
            <a:extLst>
              <a:ext uri="{FF2B5EF4-FFF2-40B4-BE49-F238E27FC236}">
                <a16:creationId xmlns:a16="http://schemas.microsoft.com/office/drawing/2014/main" id="{5FCC6256-2DF5-2373-7BAA-40086548E00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904744" y="3508271"/>
            <a:ext cx="62274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Line 75">
            <a:extLst>
              <a:ext uri="{FF2B5EF4-FFF2-40B4-BE49-F238E27FC236}">
                <a16:creationId xmlns:a16="http://schemas.microsoft.com/office/drawing/2014/main" id="{80594372-83BF-E36A-94FF-292DB8E178C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41022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Line 76">
            <a:extLst>
              <a:ext uri="{FF2B5EF4-FFF2-40B4-BE49-F238E27FC236}">
                <a16:creationId xmlns:a16="http://schemas.microsoft.com/office/drawing/2014/main" id="{972A2D99-500E-CF4B-4696-F208441464A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78750" y="3508271"/>
            <a:ext cx="6227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Line 77">
            <a:extLst>
              <a:ext uri="{FF2B5EF4-FFF2-40B4-BE49-F238E27FC236}">
                <a16:creationId xmlns:a16="http://schemas.microsoft.com/office/drawing/2014/main" id="{7E9563BB-75B8-D302-4C22-EFAF88AFDAA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15028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Line 78">
            <a:extLst>
              <a:ext uri="{FF2B5EF4-FFF2-40B4-BE49-F238E27FC236}">
                <a16:creationId xmlns:a16="http://schemas.microsoft.com/office/drawing/2014/main" id="{F721FC26-5A0F-8E8D-3329-5371A6F24EC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652753" y="3508271"/>
            <a:ext cx="62274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Line 79">
            <a:extLst>
              <a:ext uri="{FF2B5EF4-FFF2-40B4-BE49-F238E27FC236}">
                <a16:creationId xmlns:a16="http://schemas.microsoft.com/office/drawing/2014/main" id="{F65451C0-9D89-A6D5-E114-C0B8F8F8182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589031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Line 80">
            <a:extLst>
              <a:ext uri="{FF2B5EF4-FFF2-40B4-BE49-F238E27FC236}">
                <a16:creationId xmlns:a16="http://schemas.microsoft.com/office/drawing/2014/main" id="{8CF4988A-D91C-7725-24FB-ED28999CB36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526757" y="3508271"/>
            <a:ext cx="6227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Line 81">
            <a:extLst>
              <a:ext uri="{FF2B5EF4-FFF2-40B4-BE49-F238E27FC236}">
                <a16:creationId xmlns:a16="http://schemas.microsoft.com/office/drawing/2014/main" id="{EBC67EA6-9706-9A52-C36F-1231DF8586F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63035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Line 82">
            <a:extLst>
              <a:ext uri="{FF2B5EF4-FFF2-40B4-BE49-F238E27FC236}">
                <a16:creationId xmlns:a16="http://schemas.microsoft.com/office/drawing/2014/main" id="{D298884E-449C-509D-B625-511D9B79707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00761" y="3508271"/>
            <a:ext cx="62274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Line 83">
            <a:extLst>
              <a:ext uri="{FF2B5EF4-FFF2-40B4-BE49-F238E27FC236}">
                <a16:creationId xmlns:a16="http://schemas.microsoft.com/office/drawing/2014/main" id="{07902B9D-3CF7-1FC5-9239-36369D09C46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350074" y="3508271"/>
            <a:ext cx="50687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Line 84">
            <a:extLst>
              <a:ext uri="{FF2B5EF4-FFF2-40B4-BE49-F238E27FC236}">
                <a16:creationId xmlns:a16="http://schemas.microsoft.com/office/drawing/2014/main" id="{BAE09B56-2BBC-D54D-2F13-37A7374A823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86352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Line 85">
            <a:extLst>
              <a:ext uri="{FF2B5EF4-FFF2-40B4-BE49-F238E27FC236}">
                <a16:creationId xmlns:a16="http://schemas.microsoft.com/office/drawing/2014/main" id="{CD249D08-940D-876A-3380-C043452E08A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24077" y="3508271"/>
            <a:ext cx="62274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Line 86">
            <a:extLst>
              <a:ext uri="{FF2B5EF4-FFF2-40B4-BE49-F238E27FC236}">
                <a16:creationId xmlns:a16="http://schemas.microsoft.com/office/drawing/2014/main" id="{0CD82200-30A9-50B2-0F99-69717643943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60355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Line 87">
            <a:extLst>
              <a:ext uri="{FF2B5EF4-FFF2-40B4-BE49-F238E27FC236}">
                <a16:creationId xmlns:a16="http://schemas.microsoft.com/office/drawing/2014/main" id="{99B8C65F-A9BF-F34D-15DD-CA6E0D65146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98082" y="3508271"/>
            <a:ext cx="6227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Line 88">
            <a:extLst>
              <a:ext uri="{FF2B5EF4-FFF2-40B4-BE49-F238E27FC236}">
                <a16:creationId xmlns:a16="http://schemas.microsoft.com/office/drawing/2014/main" id="{3BF115C2-D082-FBC6-A9B6-FA10B53CD94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34360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Line 89">
            <a:extLst>
              <a:ext uri="{FF2B5EF4-FFF2-40B4-BE49-F238E27FC236}">
                <a16:creationId xmlns:a16="http://schemas.microsoft.com/office/drawing/2014/main" id="{63719306-1B0C-D6ED-A88F-C280AD177FB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72086" y="3508271"/>
            <a:ext cx="62274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Line 90">
            <a:extLst>
              <a:ext uri="{FF2B5EF4-FFF2-40B4-BE49-F238E27FC236}">
                <a16:creationId xmlns:a16="http://schemas.microsoft.com/office/drawing/2014/main" id="{9849BBE3-291D-F81A-5D95-B812E5E1E43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08364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Line 91">
            <a:extLst>
              <a:ext uri="{FF2B5EF4-FFF2-40B4-BE49-F238E27FC236}">
                <a16:creationId xmlns:a16="http://schemas.microsoft.com/office/drawing/2014/main" id="{C387FC30-3796-6776-61E2-C74FEF6BD36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46091" y="3508271"/>
            <a:ext cx="6227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Line 92">
            <a:extLst>
              <a:ext uri="{FF2B5EF4-FFF2-40B4-BE49-F238E27FC236}">
                <a16:creationId xmlns:a16="http://schemas.microsoft.com/office/drawing/2014/main" id="{18B849FD-092E-FCC1-5CF1-77232667E2D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82369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Line 93">
            <a:extLst>
              <a:ext uri="{FF2B5EF4-FFF2-40B4-BE49-F238E27FC236}">
                <a16:creationId xmlns:a16="http://schemas.microsoft.com/office/drawing/2014/main" id="{ECB52ED5-39D7-8D48-D001-5B0F155FA79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20094" y="3508271"/>
            <a:ext cx="62274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Line 94">
            <a:extLst>
              <a:ext uri="{FF2B5EF4-FFF2-40B4-BE49-F238E27FC236}">
                <a16:creationId xmlns:a16="http://schemas.microsoft.com/office/drawing/2014/main" id="{DB6BE3B6-4761-A81D-72A4-A5044238983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56372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Line 95">
            <a:extLst>
              <a:ext uri="{FF2B5EF4-FFF2-40B4-BE49-F238E27FC236}">
                <a16:creationId xmlns:a16="http://schemas.microsoft.com/office/drawing/2014/main" id="{FD0043D3-D075-F075-DA15-09CC5778AD1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94099" y="3508271"/>
            <a:ext cx="6227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Line 96">
            <a:extLst>
              <a:ext uri="{FF2B5EF4-FFF2-40B4-BE49-F238E27FC236}">
                <a16:creationId xmlns:a16="http://schemas.microsoft.com/office/drawing/2014/main" id="{359CE4C8-09A5-F66F-AA91-96B0B742796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43411" y="3508271"/>
            <a:ext cx="50688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Line 97">
            <a:extLst>
              <a:ext uri="{FF2B5EF4-FFF2-40B4-BE49-F238E27FC236}">
                <a16:creationId xmlns:a16="http://schemas.microsoft.com/office/drawing/2014/main" id="{74A624FC-91D6-EFA4-DC44-D79EED10CA6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79689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Line 98">
            <a:extLst>
              <a:ext uri="{FF2B5EF4-FFF2-40B4-BE49-F238E27FC236}">
                <a16:creationId xmlns:a16="http://schemas.microsoft.com/office/drawing/2014/main" id="{C470C93D-EF46-E631-4F30-48A367CE671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17415" y="3508271"/>
            <a:ext cx="6227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Line 99">
            <a:extLst>
              <a:ext uri="{FF2B5EF4-FFF2-40B4-BE49-F238E27FC236}">
                <a16:creationId xmlns:a16="http://schemas.microsoft.com/office/drawing/2014/main" id="{6A8556C9-2F35-66F5-4E84-D40E0834A12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53693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Line 100">
            <a:extLst>
              <a:ext uri="{FF2B5EF4-FFF2-40B4-BE49-F238E27FC236}">
                <a16:creationId xmlns:a16="http://schemas.microsoft.com/office/drawing/2014/main" id="{29A90AF1-D2D3-6FAF-F8C9-4868BD18DBE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91418" y="3508271"/>
            <a:ext cx="62274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Line 101">
            <a:extLst>
              <a:ext uri="{FF2B5EF4-FFF2-40B4-BE49-F238E27FC236}">
                <a16:creationId xmlns:a16="http://schemas.microsoft.com/office/drawing/2014/main" id="{006A5CAD-D8B6-BC6C-AD52-DDE43958E06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27696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Line 102">
            <a:extLst>
              <a:ext uri="{FF2B5EF4-FFF2-40B4-BE49-F238E27FC236}">
                <a16:creationId xmlns:a16="http://schemas.microsoft.com/office/drawing/2014/main" id="{115E9D37-1F77-41F2-103F-A82D5F2D8F6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65424" y="3508271"/>
            <a:ext cx="6227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Line 103">
            <a:extLst>
              <a:ext uri="{FF2B5EF4-FFF2-40B4-BE49-F238E27FC236}">
                <a16:creationId xmlns:a16="http://schemas.microsoft.com/office/drawing/2014/main" id="{4AC7B187-2283-2A61-7866-C601DF0885E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01702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Line 104">
            <a:extLst>
              <a:ext uri="{FF2B5EF4-FFF2-40B4-BE49-F238E27FC236}">
                <a16:creationId xmlns:a16="http://schemas.microsoft.com/office/drawing/2014/main" id="{8FFE706B-EB91-FD22-7890-097B2E7E621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39427" y="3508271"/>
            <a:ext cx="62274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Line 105">
            <a:extLst>
              <a:ext uri="{FF2B5EF4-FFF2-40B4-BE49-F238E27FC236}">
                <a16:creationId xmlns:a16="http://schemas.microsoft.com/office/drawing/2014/main" id="{647873CB-435D-9BCD-5282-14FD4696ABA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75705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Line 106">
            <a:extLst>
              <a:ext uri="{FF2B5EF4-FFF2-40B4-BE49-F238E27FC236}">
                <a16:creationId xmlns:a16="http://schemas.microsoft.com/office/drawing/2014/main" id="{2AEF8C3F-7C8D-FD84-D688-FCB5922A33C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13433" y="3508271"/>
            <a:ext cx="6227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Line 107">
            <a:extLst>
              <a:ext uri="{FF2B5EF4-FFF2-40B4-BE49-F238E27FC236}">
                <a16:creationId xmlns:a16="http://schemas.microsoft.com/office/drawing/2014/main" id="{694EA7D8-9ABE-A21D-99A7-C48D7DABA02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49711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Line 108">
            <a:extLst>
              <a:ext uri="{FF2B5EF4-FFF2-40B4-BE49-F238E27FC236}">
                <a16:creationId xmlns:a16="http://schemas.microsoft.com/office/drawing/2014/main" id="{E4A623EC-9483-7F22-65FF-55FD97686F0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00470" y="3508271"/>
            <a:ext cx="49239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Line 109">
            <a:extLst>
              <a:ext uri="{FF2B5EF4-FFF2-40B4-BE49-F238E27FC236}">
                <a16:creationId xmlns:a16="http://schemas.microsoft.com/office/drawing/2014/main" id="{E9C00381-B421-2492-830B-394CFCFD8EC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36748" y="3508271"/>
            <a:ext cx="63722" cy="1449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Rectangle 166">
            <a:extLst>
              <a:ext uri="{FF2B5EF4-FFF2-40B4-BE49-F238E27FC236}">
                <a16:creationId xmlns:a16="http://schemas.microsoft.com/office/drawing/2014/main" id="{1EECC947-0BD0-6265-1032-6E2DF80472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3618" y="6436992"/>
            <a:ext cx="398666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Electrode Potential (RHE) / V</a:t>
            </a:r>
          </a:p>
        </p:txBody>
      </p:sp>
      <p:sp>
        <p:nvSpPr>
          <p:cNvPr id="78" name="Rectangle 167">
            <a:extLst>
              <a:ext uri="{FF2B5EF4-FFF2-40B4-BE49-F238E27FC236}">
                <a16:creationId xmlns:a16="http://schemas.microsoft.com/office/drawing/2014/main" id="{46483649-C352-0FB1-403B-94C80D0F80BA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124685" y="3237436"/>
            <a:ext cx="20887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400" dirty="0">
                <a:solidFill>
                  <a:srgbClr val="00000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Current density</a:t>
            </a:r>
          </a:p>
        </p:txBody>
      </p:sp>
      <p:sp>
        <p:nvSpPr>
          <p:cNvPr id="79" name="Rectangle 3">
            <a:extLst>
              <a:ext uri="{FF2B5EF4-FFF2-40B4-BE49-F238E27FC236}">
                <a16:creationId xmlns:a16="http://schemas.microsoft.com/office/drawing/2014/main" id="{C61E46B2-3F57-B824-36B9-F137071D60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5168" y="744480"/>
            <a:ext cx="6983312" cy="500068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Line 10">
            <a:extLst>
              <a:ext uri="{FF2B5EF4-FFF2-40B4-BE49-F238E27FC236}">
                <a16:creationId xmlns:a16="http://schemas.microsoft.com/office/drawing/2014/main" id="{8F529A09-8B9E-4661-CD60-717E4D0E5163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527" y="3515934"/>
            <a:ext cx="49240" cy="0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Line 18">
            <a:extLst>
              <a:ext uri="{FF2B5EF4-FFF2-40B4-BE49-F238E27FC236}">
                <a16:creationId xmlns:a16="http://schemas.microsoft.com/office/drawing/2014/main" id="{9438F314-4AF1-0827-E738-382E2E4D5E5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66846" y="5752513"/>
            <a:ext cx="0" cy="50688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Line 19">
            <a:extLst>
              <a:ext uri="{FF2B5EF4-FFF2-40B4-BE49-F238E27FC236}">
                <a16:creationId xmlns:a16="http://schemas.microsoft.com/office/drawing/2014/main" id="{F362B906-CCF5-0098-7510-451C46889FC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63142" y="5752513"/>
            <a:ext cx="0" cy="50688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Line 20">
            <a:extLst>
              <a:ext uri="{FF2B5EF4-FFF2-40B4-BE49-F238E27FC236}">
                <a16:creationId xmlns:a16="http://schemas.microsoft.com/office/drawing/2014/main" id="{0B189F5C-93E8-6746-8304-564EA95ECEA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59438" y="5752513"/>
            <a:ext cx="0" cy="50688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Line 21">
            <a:extLst>
              <a:ext uri="{FF2B5EF4-FFF2-40B4-BE49-F238E27FC236}">
                <a16:creationId xmlns:a16="http://schemas.microsoft.com/office/drawing/2014/main" id="{6FDBDDA5-7BC8-3A0B-23ED-C6E3C77BA29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55735" y="5752513"/>
            <a:ext cx="0" cy="50688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Line 22">
            <a:extLst>
              <a:ext uri="{FF2B5EF4-FFF2-40B4-BE49-F238E27FC236}">
                <a16:creationId xmlns:a16="http://schemas.microsoft.com/office/drawing/2014/main" id="{497E990D-D62F-19AC-5A1D-84B7F2B274E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52031" y="5752513"/>
            <a:ext cx="0" cy="50688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Line 23">
            <a:extLst>
              <a:ext uri="{FF2B5EF4-FFF2-40B4-BE49-F238E27FC236}">
                <a16:creationId xmlns:a16="http://schemas.microsoft.com/office/drawing/2014/main" id="{B851941A-B0A6-72E9-64AB-F359FF75D02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48327" y="5752513"/>
            <a:ext cx="0" cy="50688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Line 24">
            <a:extLst>
              <a:ext uri="{FF2B5EF4-FFF2-40B4-BE49-F238E27FC236}">
                <a16:creationId xmlns:a16="http://schemas.microsoft.com/office/drawing/2014/main" id="{438AF7CA-FEBC-546A-05FF-4046D10EF93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44623" y="5752513"/>
            <a:ext cx="0" cy="50688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Line 25">
            <a:extLst>
              <a:ext uri="{FF2B5EF4-FFF2-40B4-BE49-F238E27FC236}">
                <a16:creationId xmlns:a16="http://schemas.microsoft.com/office/drawing/2014/main" id="{039F7DDC-3FBE-35A8-B033-B4ED4BE1E3B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40919" y="5752513"/>
            <a:ext cx="0" cy="50688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Line 26">
            <a:extLst>
              <a:ext uri="{FF2B5EF4-FFF2-40B4-BE49-F238E27FC236}">
                <a16:creationId xmlns:a16="http://schemas.microsoft.com/office/drawing/2014/main" id="{82D88262-B550-6DC7-D4C4-94A2237B716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37216" y="5752513"/>
            <a:ext cx="0" cy="50688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Line 27">
            <a:extLst>
              <a:ext uri="{FF2B5EF4-FFF2-40B4-BE49-F238E27FC236}">
                <a16:creationId xmlns:a16="http://schemas.microsoft.com/office/drawing/2014/main" id="{8BAEC5E7-532F-F34C-2635-13E13F4FE11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33512" y="5752513"/>
            <a:ext cx="0" cy="50688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Line 28">
            <a:extLst>
              <a:ext uri="{FF2B5EF4-FFF2-40B4-BE49-F238E27FC236}">
                <a16:creationId xmlns:a16="http://schemas.microsoft.com/office/drawing/2014/main" id="{92672BE9-6C19-EDFE-5758-17B2B4E486F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129809" y="5752513"/>
            <a:ext cx="0" cy="50688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Line 29">
            <a:extLst>
              <a:ext uri="{FF2B5EF4-FFF2-40B4-BE49-F238E27FC236}">
                <a16:creationId xmlns:a16="http://schemas.microsoft.com/office/drawing/2014/main" id="{E29DF037-8104-092B-94E9-31A3F7E3F67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626105" y="5752513"/>
            <a:ext cx="0" cy="50688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Line 30">
            <a:extLst>
              <a:ext uri="{FF2B5EF4-FFF2-40B4-BE49-F238E27FC236}">
                <a16:creationId xmlns:a16="http://schemas.microsoft.com/office/drawing/2014/main" id="{D389E60D-3B6B-624D-214E-0C46CBDAE0D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122402" y="5752513"/>
            <a:ext cx="0" cy="50688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Line 31">
            <a:extLst>
              <a:ext uri="{FF2B5EF4-FFF2-40B4-BE49-F238E27FC236}">
                <a16:creationId xmlns:a16="http://schemas.microsoft.com/office/drawing/2014/main" id="{5AD2767C-CA18-E88D-E4D6-750E6184CED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618700" y="5752513"/>
            <a:ext cx="0" cy="50688"/>
          </a:xfrm>
          <a:prstGeom prst="line">
            <a:avLst/>
          </a:prstGeom>
          <a:noFill/>
          <a:ln w="26988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Rectangle 145">
            <a:extLst>
              <a:ext uri="{FF2B5EF4-FFF2-40B4-BE49-F238E27FC236}">
                <a16:creationId xmlns:a16="http://schemas.microsoft.com/office/drawing/2014/main" id="{C27E915E-1ADD-896F-28EB-25C2E2D36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6482" y="3419075"/>
            <a:ext cx="110723" cy="240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96" name="Rectangle 152">
            <a:extLst>
              <a:ext uri="{FF2B5EF4-FFF2-40B4-BE49-F238E27FC236}">
                <a16:creationId xmlns:a16="http://schemas.microsoft.com/office/drawing/2014/main" id="{0179AA1F-EB50-26D2-80E2-25461352E1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6745" y="5913157"/>
            <a:ext cx="30777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400" dirty="0">
                <a:solidFill>
                  <a:srgbClr val="00000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-0.6</a:t>
            </a:r>
          </a:p>
        </p:txBody>
      </p:sp>
      <p:sp>
        <p:nvSpPr>
          <p:cNvPr id="97" name="Rectangle 153">
            <a:extLst>
              <a:ext uri="{FF2B5EF4-FFF2-40B4-BE49-F238E27FC236}">
                <a16:creationId xmlns:a16="http://schemas.microsoft.com/office/drawing/2014/main" id="{EF69BFAE-0325-942A-4D35-F7D9BC103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5095" y="5913157"/>
            <a:ext cx="30777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400" dirty="0">
                <a:solidFill>
                  <a:srgbClr val="00000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-0.4</a:t>
            </a:r>
          </a:p>
        </p:txBody>
      </p:sp>
      <p:sp>
        <p:nvSpPr>
          <p:cNvPr id="98" name="Rectangle 154">
            <a:extLst>
              <a:ext uri="{FF2B5EF4-FFF2-40B4-BE49-F238E27FC236}">
                <a16:creationId xmlns:a16="http://schemas.microsoft.com/office/drawing/2014/main" id="{296A4076-122A-65ED-0CAC-192AF7B17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6317" y="5913157"/>
            <a:ext cx="30777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400" dirty="0">
                <a:solidFill>
                  <a:srgbClr val="00000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-0.2</a:t>
            </a:r>
          </a:p>
        </p:txBody>
      </p:sp>
      <p:sp>
        <p:nvSpPr>
          <p:cNvPr id="99" name="Rectangle 155">
            <a:extLst>
              <a:ext uri="{FF2B5EF4-FFF2-40B4-BE49-F238E27FC236}">
                <a16:creationId xmlns:a16="http://schemas.microsoft.com/office/drawing/2014/main" id="{34251B74-6CA5-61CF-1781-2AFFEEEA14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8253" y="5913157"/>
            <a:ext cx="9938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400" dirty="0">
                <a:solidFill>
                  <a:srgbClr val="00000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00" name="Rectangle 156">
            <a:extLst>
              <a:ext uri="{FF2B5EF4-FFF2-40B4-BE49-F238E27FC236}">
                <a16:creationId xmlns:a16="http://schemas.microsoft.com/office/drawing/2014/main" id="{37F08379-7194-C141-354D-E9678E1F91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1754" y="5913157"/>
            <a:ext cx="24846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400" dirty="0">
                <a:solidFill>
                  <a:srgbClr val="00000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0.2</a:t>
            </a:r>
          </a:p>
        </p:txBody>
      </p:sp>
      <p:sp>
        <p:nvSpPr>
          <p:cNvPr id="101" name="Rectangle 157">
            <a:extLst>
              <a:ext uri="{FF2B5EF4-FFF2-40B4-BE49-F238E27FC236}">
                <a16:creationId xmlns:a16="http://schemas.microsoft.com/office/drawing/2014/main" id="{FFB61B0B-B228-5C2E-E2E4-5C94067EB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0793" y="5913157"/>
            <a:ext cx="24846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400" dirty="0">
                <a:solidFill>
                  <a:srgbClr val="00000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0.4</a:t>
            </a:r>
          </a:p>
        </p:txBody>
      </p:sp>
      <p:sp>
        <p:nvSpPr>
          <p:cNvPr id="102" name="Rectangle 158">
            <a:extLst>
              <a:ext uri="{FF2B5EF4-FFF2-40B4-BE49-F238E27FC236}">
                <a16:creationId xmlns:a16="http://schemas.microsoft.com/office/drawing/2014/main" id="{0096038E-0E42-FF13-3B93-29DD97B7B7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9832" y="5913157"/>
            <a:ext cx="24846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400" dirty="0">
                <a:solidFill>
                  <a:srgbClr val="00000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0.6</a:t>
            </a:r>
          </a:p>
        </p:txBody>
      </p:sp>
      <p:sp>
        <p:nvSpPr>
          <p:cNvPr id="103" name="Rectangle 159">
            <a:extLst>
              <a:ext uri="{FF2B5EF4-FFF2-40B4-BE49-F238E27FC236}">
                <a16:creationId xmlns:a16="http://schemas.microsoft.com/office/drawing/2014/main" id="{F6DC1A29-5755-2509-6026-729ED04836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8871" y="5913157"/>
            <a:ext cx="24846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400" dirty="0">
                <a:solidFill>
                  <a:srgbClr val="00000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0.8</a:t>
            </a:r>
          </a:p>
        </p:txBody>
      </p:sp>
      <p:sp>
        <p:nvSpPr>
          <p:cNvPr id="104" name="Rectangle 160">
            <a:extLst>
              <a:ext uri="{FF2B5EF4-FFF2-40B4-BE49-F238E27FC236}">
                <a16:creationId xmlns:a16="http://schemas.microsoft.com/office/drawing/2014/main" id="{F61404F5-61CC-19E1-0A84-25226AC945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7910" y="5913157"/>
            <a:ext cx="24846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400" dirty="0">
                <a:solidFill>
                  <a:srgbClr val="00000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1.0</a:t>
            </a:r>
          </a:p>
        </p:txBody>
      </p:sp>
      <p:sp>
        <p:nvSpPr>
          <p:cNvPr id="105" name="Rectangle 161">
            <a:extLst>
              <a:ext uri="{FF2B5EF4-FFF2-40B4-BE49-F238E27FC236}">
                <a16:creationId xmlns:a16="http://schemas.microsoft.com/office/drawing/2014/main" id="{86BCD383-D6F6-E4DA-5DF8-DD654EA6D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6949" y="5913157"/>
            <a:ext cx="24846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400" dirty="0">
                <a:solidFill>
                  <a:srgbClr val="00000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1.2</a:t>
            </a:r>
          </a:p>
        </p:txBody>
      </p:sp>
      <p:sp>
        <p:nvSpPr>
          <p:cNvPr id="106" name="Rectangle 162">
            <a:extLst>
              <a:ext uri="{FF2B5EF4-FFF2-40B4-BE49-F238E27FC236}">
                <a16:creationId xmlns:a16="http://schemas.microsoft.com/office/drawing/2014/main" id="{4DE963FD-B22C-70E5-8ABC-748F2D1B9E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5988" y="5913157"/>
            <a:ext cx="24846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400" dirty="0">
                <a:solidFill>
                  <a:srgbClr val="00000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1.4</a:t>
            </a:r>
          </a:p>
        </p:txBody>
      </p:sp>
      <p:sp>
        <p:nvSpPr>
          <p:cNvPr id="107" name="Rectangle 163">
            <a:extLst>
              <a:ext uri="{FF2B5EF4-FFF2-40B4-BE49-F238E27FC236}">
                <a16:creationId xmlns:a16="http://schemas.microsoft.com/office/drawing/2014/main" id="{8FBCE7FD-2ECB-E56A-71BF-FFE2D8B51B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5027" y="5913157"/>
            <a:ext cx="24846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400" dirty="0">
                <a:solidFill>
                  <a:srgbClr val="00000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1.6</a:t>
            </a:r>
          </a:p>
        </p:txBody>
      </p:sp>
      <p:sp>
        <p:nvSpPr>
          <p:cNvPr id="108" name="Rectangle 164">
            <a:extLst>
              <a:ext uri="{FF2B5EF4-FFF2-40B4-BE49-F238E27FC236}">
                <a16:creationId xmlns:a16="http://schemas.microsoft.com/office/drawing/2014/main" id="{CEB5BA0D-5927-E8EC-198C-EF6E199B4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4066" y="5913157"/>
            <a:ext cx="24846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400" dirty="0">
                <a:solidFill>
                  <a:srgbClr val="00000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1.8</a:t>
            </a:r>
          </a:p>
        </p:txBody>
      </p:sp>
      <p:sp>
        <p:nvSpPr>
          <p:cNvPr id="109" name="Rectangle 165">
            <a:extLst>
              <a:ext uri="{FF2B5EF4-FFF2-40B4-BE49-F238E27FC236}">
                <a16:creationId xmlns:a16="http://schemas.microsoft.com/office/drawing/2014/main" id="{5DFEFDDA-B153-4E20-63E8-C77ED51700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03100" y="5913157"/>
            <a:ext cx="24846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1400" dirty="0">
                <a:solidFill>
                  <a:srgbClr val="00000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2.0</a:t>
            </a:r>
          </a:p>
        </p:txBody>
      </p:sp>
      <p:sp>
        <p:nvSpPr>
          <p:cNvPr id="110" name="Line 188">
            <a:extLst>
              <a:ext uri="{FF2B5EF4-FFF2-40B4-BE49-F238E27FC236}">
                <a16:creationId xmlns:a16="http://schemas.microsoft.com/office/drawing/2014/main" id="{CAAA6470-10D1-B444-B4C1-A7C6492D152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5202" y="3510771"/>
            <a:ext cx="695149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" name="Picture 14">
            <a:extLst>
              <a:ext uri="{FF2B5EF4-FFF2-40B4-BE49-F238E27FC236}">
                <a16:creationId xmlns:a16="http://schemas.microsoft.com/office/drawing/2014/main" id="{70554077-9A3E-F461-09B6-54DA57DB4D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61208" y="2919838"/>
            <a:ext cx="955831" cy="425778"/>
          </a:xfrm>
          <a:prstGeom prst="rect">
            <a:avLst/>
          </a:prstGeom>
          <a:noFill/>
        </p:spPr>
      </p:pic>
      <p:pic>
        <p:nvPicPr>
          <p:cNvPr id="113" name="Picture 16">
            <a:extLst>
              <a:ext uri="{FF2B5EF4-FFF2-40B4-BE49-F238E27FC236}">
                <a16:creationId xmlns:a16="http://schemas.microsoft.com/office/drawing/2014/main" id="{B0C47A3A-83CA-A5DC-B9B2-6482D9AB00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05127" y="2919838"/>
            <a:ext cx="921073" cy="425778"/>
          </a:xfrm>
          <a:prstGeom prst="rect">
            <a:avLst/>
          </a:prstGeom>
          <a:noFill/>
        </p:spPr>
      </p:pic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E4A27C8F-6814-923D-B2B7-6FDED577911A}"/>
              </a:ext>
            </a:extLst>
          </p:cNvPr>
          <p:cNvCxnSpPr/>
          <p:nvPr/>
        </p:nvCxnSpPr>
        <p:spPr>
          <a:xfrm>
            <a:off x="4674474" y="3507606"/>
            <a:ext cx="3157200" cy="0"/>
          </a:xfrm>
          <a:prstGeom prst="line">
            <a:avLst/>
          </a:prstGeom>
          <a:ln w="50800">
            <a:solidFill>
              <a:srgbClr val="9FFFC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Rectangle 114">
            <a:extLst>
              <a:ext uri="{FF2B5EF4-FFF2-40B4-BE49-F238E27FC236}">
                <a16:creationId xmlns:a16="http://schemas.microsoft.com/office/drawing/2014/main" id="{2D5D56DA-D28E-AA39-D42A-7BB17DA68EDC}"/>
              </a:ext>
            </a:extLst>
          </p:cNvPr>
          <p:cNvSpPr/>
          <p:nvPr/>
        </p:nvSpPr>
        <p:spPr>
          <a:xfrm>
            <a:off x="4279073" y="2792027"/>
            <a:ext cx="1219970" cy="5630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28BF9D15-1D87-A869-0B50-0AFE65294A0D}"/>
              </a:ext>
            </a:extLst>
          </p:cNvPr>
          <p:cNvSpPr/>
          <p:nvPr/>
        </p:nvSpPr>
        <p:spPr>
          <a:xfrm>
            <a:off x="7152504" y="2785963"/>
            <a:ext cx="1219970" cy="5630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385DC7CB-9980-6882-5921-F602F354E410}"/>
              </a:ext>
            </a:extLst>
          </p:cNvPr>
          <p:cNvGrpSpPr/>
          <p:nvPr/>
        </p:nvGrpSpPr>
        <p:grpSpPr>
          <a:xfrm>
            <a:off x="3300106" y="3508271"/>
            <a:ext cx="1374368" cy="1952211"/>
            <a:chOff x="3300106" y="3290916"/>
            <a:chExt cx="1374368" cy="1952211"/>
          </a:xfrm>
        </p:grpSpPr>
        <p:sp>
          <p:nvSpPr>
            <p:cNvPr id="70" name="Line 111">
              <a:extLst>
                <a:ext uri="{FF2B5EF4-FFF2-40B4-BE49-F238E27FC236}">
                  <a16:creationId xmlns:a16="http://schemas.microsoft.com/office/drawing/2014/main" id="{85B2B007-FF2F-AAC8-48ED-E4FE0AD825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10752" y="3290916"/>
              <a:ext cx="6372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Freeform 134">
              <a:extLst>
                <a:ext uri="{FF2B5EF4-FFF2-40B4-BE49-F238E27FC236}">
                  <a16:creationId xmlns:a16="http://schemas.microsoft.com/office/drawing/2014/main" id="{F63FDA6B-738D-BA20-BDAC-9576797439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5820" y="3454566"/>
              <a:ext cx="62272" cy="88342"/>
            </a:xfrm>
            <a:custGeom>
              <a:avLst/>
              <a:gdLst>
                <a:gd name="T0" fmla="*/ 68262 w 43"/>
                <a:gd name="T1" fmla="*/ 0 h 61"/>
                <a:gd name="T2" fmla="*/ 26987 w 43"/>
                <a:gd name="T3" fmla="*/ 41275 h 61"/>
                <a:gd name="T4" fmla="*/ 0 w 43"/>
                <a:gd name="T5" fmla="*/ 96837 h 61"/>
                <a:gd name="T6" fmla="*/ 0 60000 65536"/>
                <a:gd name="T7" fmla="*/ 0 60000 65536"/>
                <a:gd name="T8" fmla="*/ 0 60000 65536"/>
                <a:gd name="T9" fmla="*/ 0 w 43"/>
                <a:gd name="T10" fmla="*/ 0 h 61"/>
                <a:gd name="T11" fmla="*/ 43 w 43"/>
                <a:gd name="T12" fmla="*/ 61 h 6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" h="61">
                  <a:moveTo>
                    <a:pt x="43" y="0"/>
                  </a:moveTo>
                  <a:lnTo>
                    <a:pt x="17" y="26"/>
                  </a:lnTo>
                  <a:lnTo>
                    <a:pt x="0" y="61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Freeform 135">
              <a:extLst>
                <a:ext uri="{FF2B5EF4-FFF2-40B4-BE49-F238E27FC236}">
                  <a16:creationId xmlns:a16="http://schemas.microsoft.com/office/drawing/2014/main" id="{D5486685-DAC0-B1EF-347B-6CA44D099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098" y="3542908"/>
              <a:ext cx="63722" cy="125996"/>
            </a:xfrm>
            <a:custGeom>
              <a:avLst/>
              <a:gdLst>
                <a:gd name="T0" fmla="*/ 69850 w 44"/>
                <a:gd name="T1" fmla="*/ 0 h 87"/>
                <a:gd name="T2" fmla="*/ 28575 w 44"/>
                <a:gd name="T3" fmla="*/ 68263 h 87"/>
                <a:gd name="T4" fmla="*/ 0 w 44"/>
                <a:gd name="T5" fmla="*/ 138113 h 87"/>
                <a:gd name="T6" fmla="*/ 0 60000 65536"/>
                <a:gd name="T7" fmla="*/ 0 60000 65536"/>
                <a:gd name="T8" fmla="*/ 0 60000 65536"/>
                <a:gd name="T9" fmla="*/ 0 w 44"/>
                <a:gd name="T10" fmla="*/ 0 h 87"/>
                <a:gd name="T11" fmla="*/ 44 w 44"/>
                <a:gd name="T12" fmla="*/ 87 h 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4" h="87">
                  <a:moveTo>
                    <a:pt x="44" y="0"/>
                  </a:moveTo>
                  <a:lnTo>
                    <a:pt x="18" y="43"/>
                  </a:lnTo>
                  <a:lnTo>
                    <a:pt x="0" y="87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Freeform 136">
              <a:extLst>
                <a:ext uri="{FF2B5EF4-FFF2-40B4-BE49-F238E27FC236}">
                  <a16:creationId xmlns:a16="http://schemas.microsoft.com/office/drawing/2014/main" id="{07D95EAD-8FFB-03E0-B4CB-87DB963975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9823" y="3668904"/>
              <a:ext cx="62274" cy="188269"/>
            </a:xfrm>
            <a:custGeom>
              <a:avLst/>
              <a:gdLst>
                <a:gd name="T0" fmla="*/ 68263 w 43"/>
                <a:gd name="T1" fmla="*/ 0 h 130"/>
                <a:gd name="T2" fmla="*/ 26988 w 43"/>
                <a:gd name="T3" fmla="*/ 96837 h 130"/>
                <a:gd name="T4" fmla="*/ 0 w 43"/>
                <a:gd name="T5" fmla="*/ 206375 h 130"/>
                <a:gd name="T6" fmla="*/ 0 60000 65536"/>
                <a:gd name="T7" fmla="*/ 0 60000 65536"/>
                <a:gd name="T8" fmla="*/ 0 60000 65536"/>
                <a:gd name="T9" fmla="*/ 0 w 43"/>
                <a:gd name="T10" fmla="*/ 0 h 130"/>
                <a:gd name="T11" fmla="*/ 43 w 43"/>
                <a:gd name="T12" fmla="*/ 130 h 1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" h="130">
                  <a:moveTo>
                    <a:pt x="43" y="0"/>
                  </a:moveTo>
                  <a:lnTo>
                    <a:pt x="17" y="61"/>
                  </a:lnTo>
                  <a:lnTo>
                    <a:pt x="0" y="13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Freeform 137">
              <a:extLst>
                <a:ext uri="{FF2B5EF4-FFF2-40B4-BE49-F238E27FC236}">
                  <a16:creationId xmlns:a16="http://schemas.microsoft.com/office/drawing/2014/main" id="{93DDA806-9EAA-1FAC-CD3A-25EEFC388D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6101" y="3857174"/>
              <a:ext cx="63722" cy="289646"/>
            </a:xfrm>
            <a:custGeom>
              <a:avLst/>
              <a:gdLst>
                <a:gd name="T0" fmla="*/ 69850 w 44"/>
                <a:gd name="T1" fmla="*/ 0 h 200"/>
                <a:gd name="T2" fmla="*/ 28575 w 44"/>
                <a:gd name="T3" fmla="*/ 138113 h 200"/>
                <a:gd name="T4" fmla="*/ 14288 w 44"/>
                <a:gd name="T5" fmla="*/ 222250 h 200"/>
                <a:gd name="T6" fmla="*/ 0 w 44"/>
                <a:gd name="T7" fmla="*/ 31750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"/>
                <a:gd name="T13" fmla="*/ 0 h 200"/>
                <a:gd name="T14" fmla="*/ 44 w 44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" h="200">
                  <a:moveTo>
                    <a:pt x="44" y="0"/>
                  </a:moveTo>
                  <a:lnTo>
                    <a:pt x="18" y="87"/>
                  </a:lnTo>
                  <a:lnTo>
                    <a:pt x="9" y="140"/>
                  </a:lnTo>
                  <a:lnTo>
                    <a:pt x="0" y="20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Freeform 138">
              <a:extLst>
                <a:ext uri="{FF2B5EF4-FFF2-40B4-BE49-F238E27FC236}">
                  <a16:creationId xmlns:a16="http://schemas.microsoft.com/office/drawing/2014/main" id="{62BC7F19-FB8A-B419-01FB-69914BC5A3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3828" y="4146820"/>
              <a:ext cx="62272" cy="441709"/>
            </a:xfrm>
            <a:custGeom>
              <a:avLst/>
              <a:gdLst>
                <a:gd name="T0" fmla="*/ 68262 w 43"/>
                <a:gd name="T1" fmla="*/ 0 h 305"/>
                <a:gd name="T2" fmla="*/ 55562 w 43"/>
                <a:gd name="T3" fmla="*/ 96837 h 305"/>
                <a:gd name="T4" fmla="*/ 26987 w 43"/>
                <a:gd name="T5" fmla="*/ 222250 h 305"/>
                <a:gd name="T6" fmla="*/ 12700 w 43"/>
                <a:gd name="T7" fmla="*/ 346075 h 305"/>
                <a:gd name="T8" fmla="*/ 0 w 43"/>
                <a:gd name="T9" fmla="*/ 484187 h 3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"/>
                <a:gd name="T16" fmla="*/ 0 h 305"/>
                <a:gd name="T17" fmla="*/ 43 w 43"/>
                <a:gd name="T18" fmla="*/ 305 h 3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" h="305">
                  <a:moveTo>
                    <a:pt x="43" y="0"/>
                  </a:moveTo>
                  <a:lnTo>
                    <a:pt x="35" y="61"/>
                  </a:lnTo>
                  <a:lnTo>
                    <a:pt x="17" y="140"/>
                  </a:lnTo>
                  <a:lnTo>
                    <a:pt x="8" y="218"/>
                  </a:lnTo>
                  <a:lnTo>
                    <a:pt x="0" y="305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Freeform 139">
              <a:extLst>
                <a:ext uri="{FF2B5EF4-FFF2-40B4-BE49-F238E27FC236}">
                  <a16:creationId xmlns:a16="http://schemas.microsoft.com/office/drawing/2014/main" id="{6D537BC0-7C29-BCEF-31C7-A0863AE0DF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0106" y="4588528"/>
              <a:ext cx="63722" cy="654599"/>
            </a:xfrm>
            <a:custGeom>
              <a:avLst/>
              <a:gdLst>
                <a:gd name="T0" fmla="*/ 69850 w 44"/>
                <a:gd name="T1" fmla="*/ 0 h 452"/>
                <a:gd name="T2" fmla="*/ 55563 w 44"/>
                <a:gd name="T3" fmla="*/ 152400 h 452"/>
                <a:gd name="T4" fmla="*/ 28575 w 44"/>
                <a:gd name="T5" fmla="*/ 317500 h 452"/>
                <a:gd name="T6" fmla="*/ 14288 w 44"/>
                <a:gd name="T7" fmla="*/ 511175 h 452"/>
                <a:gd name="T8" fmla="*/ 0 w 44"/>
                <a:gd name="T9" fmla="*/ 717550 h 4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452"/>
                <a:gd name="T17" fmla="*/ 44 w 44"/>
                <a:gd name="T18" fmla="*/ 452 h 4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452">
                  <a:moveTo>
                    <a:pt x="44" y="0"/>
                  </a:moveTo>
                  <a:lnTo>
                    <a:pt x="35" y="96"/>
                  </a:lnTo>
                  <a:lnTo>
                    <a:pt x="18" y="200"/>
                  </a:lnTo>
                  <a:lnTo>
                    <a:pt x="9" y="322"/>
                  </a:lnTo>
                  <a:lnTo>
                    <a:pt x="0" y="452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BAC2F5AE-C1AC-4A84-2154-F07B4606A91F}"/>
                </a:ext>
              </a:extLst>
            </p:cNvPr>
            <p:cNvCxnSpPr/>
            <p:nvPr/>
          </p:nvCxnSpPr>
          <p:spPr>
            <a:xfrm>
              <a:off x="4405126" y="3293699"/>
              <a:ext cx="26276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Line 112">
              <a:extLst>
                <a:ext uri="{FF2B5EF4-FFF2-40B4-BE49-F238E27FC236}">
                  <a16:creationId xmlns:a16="http://schemas.microsoft.com/office/drawing/2014/main" id="{69F34C68-2BB1-5F16-1F21-74BF514DFF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48479" y="3290916"/>
              <a:ext cx="6227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" name="Line 113">
              <a:extLst>
                <a:ext uri="{FF2B5EF4-FFF2-40B4-BE49-F238E27FC236}">
                  <a16:creationId xmlns:a16="http://schemas.microsoft.com/office/drawing/2014/main" id="{B6E73540-5FB6-40E6-F52E-40D6C2CBEC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84757" y="3290916"/>
              <a:ext cx="6372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" name="Line 114">
              <a:extLst>
                <a:ext uri="{FF2B5EF4-FFF2-40B4-BE49-F238E27FC236}">
                  <a16:creationId xmlns:a16="http://schemas.microsoft.com/office/drawing/2014/main" id="{FD567D3C-1255-111A-13C1-A02028F59B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22481" y="3290916"/>
              <a:ext cx="62274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" name="Line 115">
              <a:extLst>
                <a:ext uri="{FF2B5EF4-FFF2-40B4-BE49-F238E27FC236}">
                  <a16:creationId xmlns:a16="http://schemas.microsoft.com/office/drawing/2014/main" id="{2E917B6E-E157-1ED5-3305-2716E76C23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58759" y="3290916"/>
              <a:ext cx="6372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" name="Line 116">
              <a:extLst>
                <a:ext uri="{FF2B5EF4-FFF2-40B4-BE49-F238E27FC236}">
                  <a16:creationId xmlns:a16="http://schemas.microsoft.com/office/drawing/2014/main" id="{92AD720D-1691-5FD3-0853-BEC4E28DA7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96487" y="3290916"/>
              <a:ext cx="6227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" name="Line 117">
              <a:extLst>
                <a:ext uri="{FF2B5EF4-FFF2-40B4-BE49-F238E27FC236}">
                  <a16:creationId xmlns:a16="http://schemas.microsoft.com/office/drawing/2014/main" id="{ABC16E73-C281-62F7-8DF2-FC34F3D407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32765" y="3290916"/>
              <a:ext cx="6372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Line 118">
              <a:extLst>
                <a:ext uri="{FF2B5EF4-FFF2-40B4-BE49-F238E27FC236}">
                  <a16:creationId xmlns:a16="http://schemas.microsoft.com/office/drawing/2014/main" id="{8C991664-08CA-5F45-5662-E3B1EB749B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70490" y="3290916"/>
              <a:ext cx="62274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" name="Line 119">
              <a:extLst>
                <a:ext uri="{FF2B5EF4-FFF2-40B4-BE49-F238E27FC236}">
                  <a16:creationId xmlns:a16="http://schemas.microsoft.com/office/drawing/2014/main" id="{2DAE1550-F2DE-1F0F-B1EF-968B42E9B0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48479" y="3290916"/>
              <a:ext cx="6227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" name="Line 120">
              <a:extLst>
                <a:ext uri="{FF2B5EF4-FFF2-40B4-BE49-F238E27FC236}">
                  <a16:creationId xmlns:a16="http://schemas.microsoft.com/office/drawing/2014/main" id="{482F12C6-E7E3-B8E6-2826-8F966648C6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84757" y="3290916"/>
              <a:ext cx="6372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" name="Line 121">
              <a:extLst>
                <a:ext uri="{FF2B5EF4-FFF2-40B4-BE49-F238E27FC236}">
                  <a16:creationId xmlns:a16="http://schemas.microsoft.com/office/drawing/2014/main" id="{C00743B3-FBBF-69EA-7667-F456CD1649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22481" y="3290916"/>
              <a:ext cx="62274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" name="Line 122">
              <a:extLst>
                <a:ext uri="{FF2B5EF4-FFF2-40B4-BE49-F238E27FC236}">
                  <a16:creationId xmlns:a16="http://schemas.microsoft.com/office/drawing/2014/main" id="{8DF0FF52-7F0F-7394-6B9D-4A75C3CAFA6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58759" y="3290916"/>
              <a:ext cx="6372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Line 123">
              <a:extLst>
                <a:ext uri="{FF2B5EF4-FFF2-40B4-BE49-F238E27FC236}">
                  <a16:creationId xmlns:a16="http://schemas.microsoft.com/office/drawing/2014/main" id="{A8692735-9A8E-88E8-4D1A-17E7E21B7A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96487" y="3290916"/>
              <a:ext cx="6227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Line 124">
              <a:extLst>
                <a:ext uri="{FF2B5EF4-FFF2-40B4-BE49-F238E27FC236}">
                  <a16:creationId xmlns:a16="http://schemas.microsoft.com/office/drawing/2014/main" id="{98093ED4-7089-9D75-77D5-B132E10BC9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32765" y="3290916"/>
              <a:ext cx="6372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Line 125">
              <a:extLst>
                <a:ext uri="{FF2B5EF4-FFF2-40B4-BE49-F238E27FC236}">
                  <a16:creationId xmlns:a16="http://schemas.microsoft.com/office/drawing/2014/main" id="{EE3686E0-3D8A-328F-6C7D-07ABEB3CC5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70490" y="3290916"/>
              <a:ext cx="62274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" name="Freeform 126">
              <a:extLst>
                <a:ext uri="{FF2B5EF4-FFF2-40B4-BE49-F238E27FC236}">
                  <a16:creationId xmlns:a16="http://schemas.microsoft.com/office/drawing/2014/main" id="{4F1BF65C-6C45-D1C5-7EF4-3DA36BEA81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6768" y="3290916"/>
              <a:ext cx="63722" cy="11586"/>
            </a:xfrm>
            <a:custGeom>
              <a:avLst/>
              <a:gdLst>
                <a:gd name="T0" fmla="*/ 69850 w 44"/>
                <a:gd name="T1" fmla="*/ 0 h 8"/>
                <a:gd name="T2" fmla="*/ 26988 w 44"/>
                <a:gd name="T3" fmla="*/ 0 h 8"/>
                <a:gd name="T4" fmla="*/ 0 w 44"/>
                <a:gd name="T5" fmla="*/ 12700 h 8"/>
                <a:gd name="T6" fmla="*/ 0 60000 65536"/>
                <a:gd name="T7" fmla="*/ 0 60000 65536"/>
                <a:gd name="T8" fmla="*/ 0 60000 65536"/>
                <a:gd name="T9" fmla="*/ 0 w 44"/>
                <a:gd name="T10" fmla="*/ 0 h 8"/>
                <a:gd name="T11" fmla="*/ 44 w 44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4" h="8">
                  <a:moveTo>
                    <a:pt x="44" y="0"/>
                  </a:moveTo>
                  <a:lnTo>
                    <a:pt x="17" y="0"/>
                  </a:lnTo>
                  <a:lnTo>
                    <a:pt x="0" y="8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" name="Line 127">
              <a:extLst>
                <a:ext uri="{FF2B5EF4-FFF2-40B4-BE49-F238E27FC236}">
                  <a16:creationId xmlns:a16="http://schemas.microsoft.com/office/drawing/2014/main" id="{3D75D545-BB94-85BF-E7EF-582D5DDE5A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44496" y="3302502"/>
              <a:ext cx="6227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" name="Line 128">
              <a:extLst>
                <a:ext uri="{FF2B5EF4-FFF2-40B4-BE49-F238E27FC236}">
                  <a16:creationId xmlns:a16="http://schemas.microsoft.com/office/drawing/2014/main" id="{E3705E60-D274-C165-318A-729957E163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93807" y="3302502"/>
              <a:ext cx="50688" cy="1303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" name="Line 129">
              <a:extLst>
                <a:ext uri="{FF2B5EF4-FFF2-40B4-BE49-F238E27FC236}">
                  <a16:creationId xmlns:a16="http://schemas.microsoft.com/office/drawing/2014/main" id="{AC100151-261B-1839-E5D0-2025366F5F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30085" y="3315536"/>
              <a:ext cx="63722" cy="130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Line 130">
              <a:extLst>
                <a:ext uri="{FF2B5EF4-FFF2-40B4-BE49-F238E27FC236}">
                  <a16:creationId xmlns:a16="http://schemas.microsoft.com/office/drawing/2014/main" id="{ABC3C9C8-8701-BC33-1392-864C5A2DB6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67811" y="3328570"/>
              <a:ext cx="62272" cy="1303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" name="Line 131">
              <a:extLst>
                <a:ext uri="{FF2B5EF4-FFF2-40B4-BE49-F238E27FC236}">
                  <a16:creationId xmlns:a16="http://schemas.microsoft.com/office/drawing/2014/main" id="{E41DDD3B-7D21-F74F-A81A-C9DF9DDFA9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04089" y="3341605"/>
              <a:ext cx="63722" cy="2462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Line 132">
              <a:extLst>
                <a:ext uri="{FF2B5EF4-FFF2-40B4-BE49-F238E27FC236}">
                  <a16:creationId xmlns:a16="http://schemas.microsoft.com/office/drawing/2014/main" id="{88F4295E-80C9-C228-0325-FFFB29EAF3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41815" y="3366224"/>
              <a:ext cx="62274" cy="3765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" name="Freeform 133">
              <a:extLst>
                <a:ext uri="{FF2B5EF4-FFF2-40B4-BE49-F238E27FC236}">
                  <a16:creationId xmlns:a16="http://schemas.microsoft.com/office/drawing/2014/main" id="{2BAAFB72-0FD5-1F2D-EA2F-20F36385C3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8093" y="3403878"/>
              <a:ext cx="63722" cy="50688"/>
            </a:xfrm>
            <a:custGeom>
              <a:avLst/>
              <a:gdLst>
                <a:gd name="T0" fmla="*/ 69850 w 44"/>
                <a:gd name="T1" fmla="*/ 0 h 35"/>
                <a:gd name="T2" fmla="*/ 28575 w 44"/>
                <a:gd name="T3" fmla="*/ 26988 h 35"/>
                <a:gd name="T4" fmla="*/ 0 w 44"/>
                <a:gd name="T5" fmla="*/ 55563 h 35"/>
                <a:gd name="T6" fmla="*/ 0 60000 65536"/>
                <a:gd name="T7" fmla="*/ 0 60000 65536"/>
                <a:gd name="T8" fmla="*/ 0 60000 65536"/>
                <a:gd name="T9" fmla="*/ 0 w 44"/>
                <a:gd name="T10" fmla="*/ 0 h 35"/>
                <a:gd name="T11" fmla="*/ 44 w 44"/>
                <a:gd name="T12" fmla="*/ 35 h 3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4" h="35">
                  <a:moveTo>
                    <a:pt x="44" y="0"/>
                  </a:moveTo>
                  <a:lnTo>
                    <a:pt x="18" y="17"/>
                  </a:lnTo>
                  <a:lnTo>
                    <a:pt x="0" y="35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6EEBB1DE-93F4-0A59-F9C7-D4EDA4574625}"/>
              </a:ext>
            </a:extLst>
          </p:cNvPr>
          <p:cNvGrpSpPr/>
          <p:nvPr/>
        </p:nvGrpSpPr>
        <p:grpSpPr>
          <a:xfrm>
            <a:off x="7699489" y="1932599"/>
            <a:ext cx="2042001" cy="1578436"/>
            <a:chOff x="7699489" y="1715244"/>
            <a:chExt cx="2042001" cy="1578436"/>
          </a:xfrm>
        </p:grpSpPr>
        <p:sp>
          <p:nvSpPr>
            <p:cNvPr id="9" name="Freeform 32">
              <a:extLst>
                <a:ext uri="{FF2B5EF4-FFF2-40B4-BE49-F238E27FC236}">
                  <a16:creationId xmlns:a16="http://schemas.microsoft.com/office/drawing/2014/main" id="{68FDC974-E8E7-015A-D096-525BC7E9A72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7768" y="1715244"/>
              <a:ext cx="63722" cy="517018"/>
            </a:xfrm>
            <a:custGeom>
              <a:avLst/>
              <a:gdLst>
                <a:gd name="T0" fmla="*/ 69850 w 44"/>
                <a:gd name="T1" fmla="*/ 0 h 357"/>
                <a:gd name="T2" fmla="*/ 55563 w 44"/>
                <a:gd name="T3" fmla="*/ 152400 h 357"/>
                <a:gd name="T4" fmla="*/ 26988 w 44"/>
                <a:gd name="T5" fmla="*/ 290513 h 357"/>
                <a:gd name="T6" fmla="*/ 14288 w 44"/>
                <a:gd name="T7" fmla="*/ 442913 h 357"/>
                <a:gd name="T8" fmla="*/ 0 w 44"/>
                <a:gd name="T9" fmla="*/ 566738 h 3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357"/>
                <a:gd name="T17" fmla="*/ 44 w 44"/>
                <a:gd name="T18" fmla="*/ 357 h 35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357">
                  <a:moveTo>
                    <a:pt x="44" y="0"/>
                  </a:moveTo>
                  <a:lnTo>
                    <a:pt x="35" y="96"/>
                  </a:lnTo>
                  <a:lnTo>
                    <a:pt x="17" y="183"/>
                  </a:lnTo>
                  <a:lnTo>
                    <a:pt x="9" y="279"/>
                  </a:lnTo>
                  <a:lnTo>
                    <a:pt x="0" y="357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Freeform 33">
              <a:extLst>
                <a:ext uri="{FF2B5EF4-FFF2-40B4-BE49-F238E27FC236}">
                  <a16:creationId xmlns:a16="http://schemas.microsoft.com/office/drawing/2014/main" id="{F85A12F3-E971-0EEB-27E1-242B7154421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496" y="2232261"/>
              <a:ext cx="62272" cy="353368"/>
            </a:xfrm>
            <a:custGeom>
              <a:avLst/>
              <a:gdLst>
                <a:gd name="T0" fmla="*/ 68262 w 43"/>
                <a:gd name="T1" fmla="*/ 0 h 244"/>
                <a:gd name="T2" fmla="*/ 53975 w 43"/>
                <a:gd name="T3" fmla="*/ 111125 h 244"/>
                <a:gd name="T4" fmla="*/ 26987 w 43"/>
                <a:gd name="T5" fmla="*/ 206375 h 244"/>
                <a:gd name="T6" fmla="*/ 0 w 43"/>
                <a:gd name="T7" fmla="*/ 387350 h 2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3"/>
                <a:gd name="T13" fmla="*/ 0 h 244"/>
                <a:gd name="T14" fmla="*/ 43 w 43"/>
                <a:gd name="T15" fmla="*/ 244 h 2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3" h="244">
                  <a:moveTo>
                    <a:pt x="43" y="0"/>
                  </a:moveTo>
                  <a:lnTo>
                    <a:pt x="34" y="70"/>
                  </a:lnTo>
                  <a:lnTo>
                    <a:pt x="17" y="130"/>
                  </a:lnTo>
                  <a:lnTo>
                    <a:pt x="0" y="244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Freeform 34">
              <a:extLst>
                <a:ext uri="{FF2B5EF4-FFF2-40B4-BE49-F238E27FC236}">
                  <a16:creationId xmlns:a16="http://schemas.microsoft.com/office/drawing/2014/main" id="{0A99EC1D-DCA0-E972-85EB-8750B228C2A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64806" y="2585629"/>
              <a:ext cx="50688" cy="225924"/>
            </a:xfrm>
            <a:custGeom>
              <a:avLst/>
              <a:gdLst>
                <a:gd name="T0" fmla="*/ 55563 w 35"/>
                <a:gd name="T1" fmla="*/ 0 h 156"/>
                <a:gd name="T2" fmla="*/ 41275 w 35"/>
                <a:gd name="T3" fmla="*/ 68262 h 156"/>
                <a:gd name="T4" fmla="*/ 26988 w 35"/>
                <a:gd name="T5" fmla="*/ 138112 h 156"/>
                <a:gd name="T6" fmla="*/ 0 w 35"/>
                <a:gd name="T7" fmla="*/ 247650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156"/>
                <a:gd name="T14" fmla="*/ 35 w 35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156">
                  <a:moveTo>
                    <a:pt x="35" y="0"/>
                  </a:moveTo>
                  <a:lnTo>
                    <a:pt x="26" y="43"/>
                  </a:lnTo>
                  <a:lnTo>
                    <a:pt x="17" y="87"/>
                  </a:lnTo>
                  <a:lnTo>
                    <a:pt x="0" y="156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Freeform 35">
              <a:extLst>
                <a:ext uri="{FF2B5EF4-FFF2-40B4-BE49-F238E27FC236}">
                  <a16:creationId xmlns:a16="http://schemas.microsoft.com/office/drawing/2014/main" id="{9851B904-ADE7-DCF4-EFD9-D409497223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1084" y="2811553"/>
              <a:ext cx="63722" cy="163649"/>
            </a:xfrm>
            <a:custGeom>
              <a:avLst/>
              <a:gdLst>
                <a:gd name="T0" fmla="*/ 69850 w 44"/>
                <a:gd name="T1" fmla="*/ 0 h 113"/>
                <a:gd name="T2" fmla="*/ 41275 w 44"/>
                <a:gd name="T3" fmla="*/ 96837 h 113"/>
                <a:gd name="T4" fmla="*/ 0 w 44"/>
                <a:gd name="T5" fmla="*/ 179387 h 113"/>
                <a:gd name="T6" fmla="*/ 0 60000 65536"/>
                <a:gd name="T7" fmla="*/ 0 60000 65536"/>
                <a:gd name="T8" fmla="*/ 0 60000 65536"/>
                <a:gd name="T9" fmla="*/ 0 w 44"/>
                <a:gd name="T10" fmla="*/ 0 h 113"/>
                <a:gd name="T11" fmla="*/ 44 w 44"/>
                <a:gd name="T12" fmla="*/ 113 h 1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4" h="113">
                  <a:moveTo>
                    <a:pt x="44" y="0"/>
                  </a:moveTo>
                  <a:lnTo>
                    <a:pt x="26" y="61"/>
                  </a:lnTo>
                  <a:lnTo>
                    <a:pt x="0" y="113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Freeform 36">
              <a:extLst>
                <a:ext uri="{FF2B5EF4-FFF2-40B4-BE49-F238E27FC236}">
                  <a16:creationId xmlns:a16="http://schemas.microsoft.com/office/drawing/2014/main" id="{8E3A442D-BF26-17A5-22D9-308AE6B0E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8811" y="2975202"/>
              <a:ext cx="62272" cy="101375"/>
            </a:xfrm>
            <a:custGeom>
              <a:avLst/>
              <a:gdLst>
                <a:gd name="T0" fmla="*/ 68262 w 43"/>
                <a:gd name="T1" fmla="*/ 0 h 70"/>
                <a:gd name="T2" fmla="*/ 26987 w 43"/>
                <a:gd name="T3" fmla="*/ 55563 h 70"/>
                <a:gd name="T4" fmla="*/ 0 w 43"/>
                <a:gd name="T5" fmla="*/ 111125 h 70"/>
                <a:gd name="T6" fmla="*/ 0 60000 65536"/>
                <a:gd name="T7" fmla="*/ 0 60000 65536"/>
                <a:gd name="T8" fmla="*/ 0 60000 65536"/>
                <a:gd name="T9" fmla="*/ 0 w 43"/>
                <a:gd name="T10" fmla="*/ 0 h 70"/>
                <a:gd name="T11" fmla="*/ 43 w 43"/>
                <a:gd name="T12" fmla="*/ 70 h 7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" h="70">
                  <a:moveTo>
                    <a:pt x="43" y="0"/>
                  </a:moveTo>
                  <a:lnTo>
                    <a:pt x="17" y="35"/>
                  </a:lnTo>
                  <a:lnTo>
                    <a:pt x="0" y="7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Freeform 37">
              <a:extLst>
                <a:ext uri="{FF2B5EF4-FFF2-40B4-BE49-F238E27FC236}">
                  <a16:creationId xmlns:a16="http://schemas.microsoft.com/office/drawing/2014/main" id="{721770B9-56BC-D8FA-7758-C233FEA65EE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5089" y="3076579"/>
              <a:ext cx="63722" cy="75308"/>
            </a:xfrm>
            <a:custGeom>
              <a:avLst/>
              <a:gdLst>
                <a:gd name="T0" fmla="*/ 69850 w 44"/>
                <a:gd name="T1" fmla="*/ 0 h 52"/>
                <a:gd name="T2" fmla="*/ 28575 w 44"/>
                <a:gd name="T3" fmla="*/ 41275 h 52"/>
                <a:gd name="T4" fmla="*/ 0 w 44"/>
                <a:gd name="T5" fmla="*/ 82550 h 52"/>
                <a:gd name="T6" fmla="*/ 0 60000 65536"/>
                <a:gd name="T7" fmla="*/ 0 60000 65536"/>
                <a:gd name="T8" fmla="*/ 0 60000 65536"/>
                <a:gd name="T9" fmla="*/ 0 w 44"/>
                <a:gd name="T10" fmla="*/ 0 h 52"/>
                <a:gd name="T11" fmla="*/ 44 w 44"/>
                <a:gd name="T12" fmla="*/ 52 h 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4" h="52">
                  <a:moveTo>
                    <a:pt x="44" y="0"/>
                  </a:moveTo>
                  <a:lnTo>
                    <a:pt x="18" y="26"/>
                  </a:lnTo>
                  <a:lnTo>
                    <a:pt x="0" y="52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Freeform 38">
              <a:extLst>
                <a:ext uri="{FF2B5EF4-FFF2-40B4-BE49-F238E27FC236}">
                  <a16:creationId xmlns:a16="http://schemas.microsoft.com/office/drawing/2014/main" id="{7D1A1DE5-B462-A57F-D2A3-2D8D01EA7E7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2815" y="3151887"/>
              <a:ext cx="62274" cy="37653"/>
            </a:xfrm>
            <a:custGeom>
              <a:avLst/>
              <a:gdLst>
                <a:gd name="T0" fmla="*/ 68263 w 43"/>
                <a:gd name="T1" fmla="*/ 0 h 26"/>
                <a:gd name="T2" fmla="*/ 26988 w 43"/>
                <a:gd name="T3" fmla="*/ 26988 h 26"/>
                <a:gd name="T4" fmla="*/ 0 w 43"/>
                <a:gd name="T5" fmla="*/ 41275 h 26"/>
                <a:gd name="T6" fmla="*/ 0 60000 65536"/>
                <a:gd name="T7" fmla="*/ 0 60000 65536"/>
                <a:gd name="T8" fmla="*/ 0 60000 65536"/>
                <a:gd name="T9" fmla="*/ 0 w 43"/>
                <a:gd name="T10" fmla="*/ 0 h 26"/>
                <a:gd name="T11" fmla="*/ 43 w 43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" h="26">
                  <a:moveTo>
                    <a:pt x="43" y="0"/>
                  </a:moveTo>
                  <a:lnTo>
                    <a:pt x="17" y="17"/>
                  </a:lnTo>
                  <a:lnTo>
                    <a:pt x="0" y="26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Line 39">
              <a:extLst>
                <a:ext uri="{FF2B5EF4-FFF2-40B4-BE49-F238E27FC236}">
                  <a16:creationId xmlns:a16="http://schemas.microsoft.com/office/drawing/2014/main" id="{98EE56D7-606E-A1EF-F19B-5DEF142D5D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249093" y="3189540"/>
              <a:ext cx="63722" cy="3765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Line 40">
              <a:extLst>
                <a:ext uri="{FF2B5EF4-FFF2-40B4-BE49-F238E27FC236}">
                  <a16:creationId xmlns:a16="http://schemas.microsoft.com/office/drawing/2014/main" id="{0F87AF2C-78F7-0559-F603-F45EE4C397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186820" y="3227194"/>
              <a:ext cx="62272" cy="2606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Line 41">
              <a:extLst>
                <a:ext uri="{FF2B5EF4-FFF2-40B4-BE49-F238E27FC236}">
                  <a16:creationId xmlns:a16="http://schemas.microsoft.com/office/drawing/2014/main" id="{C7A26AAF-E1C4-9EEC-7DC9-34B63EA6FE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123098" y="3253262"/>
              <a:ext cx="63722" cy="115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Line 42">
              <a:extLst>
                <a:ext uri="{FF2B5EF4-FFF2-40B4-BE49-F238E27FC236}">
                  <a16:creationId xmlns:a16="http://schemas.microsoft.com/office/drawing/2014/main" id="{A7E49550-A844-49C5-FD19-C449AA378B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060823" y="3264848"/>
              <a:ext cx="62274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reeform 43">
              <a:extLst>
                <a:ext uri="{FF2B5EF4-FFF2-40B4-BE49-F238E27FC236}">
                  <a16:creationId xmlns:a16="http://schemas.microsoft.com/office/drawing/2014/main" id="{7D3D1506-93C0-2FB7-5B4F-2A70E03969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7101" y="3264848"/>
              <a:ext cx="63722" cy="13035"/>
            </a:xfrm>
            <a:custGeom>
              <a:avLst/>
              <a:gdLst>
                <a:gd name="T0" fmla="*/ 69850 w 44"/>
                <a:gd name="T1" fmla="*/ 0 h 9"/>
                <a:gd name="T2" fmla="*/ 28575 w 44"/>
                <a:gd name="T3" fmla="*/ 0 h 9"/>
                <a:gd name="T4" fmla="*/ 0 w 44"/>
                <a:gd name="T5" fmla="*/ 14288 h 9"/>
                <a:gd name="T6" fmla="*/ 0 60000 65536"/>
                <a:gd name="T7" fmla="*/ 0 60000 65536"/>
                <a:gd name="T8" fmla="*/ 0 60000 65536"/>
                <a:gd name="T9" fmla="*/ 0 w 44"/>
                <a:gd name="T10" fmla="*/ 0 h 9"/>
                <a:gd name="T11" fmla="*/ 44 w 44"/>
                <a:gd name="T12" fmla="*/ 9 h 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4" h="9">
                  <a:moveTo>
                    <a:pt x="44" y="0"/>
                  </a:moveTo>
                  <a:lnTo>
                    <a:pt x="18" y="0"/>
                  </a:lnTo>
                  <a:lnTo>
                    <a:pt x="0" y="9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Line 44">
              <a:extLst>
                <a:ext uri="{FF2B5EF4-FFF2-40B4-BE49-F238E27FC236}">
                  <a16:creationId xmlns:a16="http://schemas.microsoft.com/office/drawing/2014/main" id="{115AE50E-2256-960B-BF55-8E2EE6D2CE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934828" y="3277883"/>
              <a:ext cx="62272" cy="144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Line 63">
              <a:extLst>
                <a:ext uri="{FF2B5EF4-FFF2-40B4-BE49-F238E27FC236}">
                  <a16:creationId xmlns:a16="http://schemas.microsoft.com/office/drawing/2014/main" id="{C367D234-C02C-58BC-C3BC-983434412A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763211" y="3290916"/>
              <a:ext cx="62274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Line 64">
              <a:extLst>
                <a:ext uri="{FF2B5EF4-FFF2-40B4-BE49-F238E27FC236}">
                  <a16:creationId xmlns:a16="http://schemas.microsoft.com/office/drawing/2014/main" id="{DBBEF5FA-F876-A678-72ED-C268C9E0EB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99489" y="3290916"/>
              <a:ext cx="6372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Freeform 45">
              <a:extLst>
                <a:ext uri="{FF2B5EF4-FFF2-40B4-BE49-F238E27FC236}">
                  <a16:creationId xmlns:a16="http://schemas.microsoft.com/office/drawing/2014/main" id="{BEC164FC-BE5E-612A-0F11-35318C42F0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71106" y="3277883"/>
              <a:ext cx="63722" cy="13034"/>
            </a:xfrm>
            <a:custGeom>
              <a:avLst/>
              <a:gdLst>
                <a:gd name="T0" fmla="*/ 69850 w 44"/>
                <a:gd name="T1" fmla="*/ 0 h 9"/>
                <a:gd name="T2" fmla="*/ 28575 w 44"/>
                <a:gd name="T3" fmla="*/ 0 h 9"/>
                <a:gd name="T4" fmla="*/ 0 w 44"/>
                <a:gd name="T5" fmla="*/ 14287 h 9"/>
                <a:gd name="T6" fmla="*/ 0 60000 65536"/>
                <a:gd name="T7" fmla="*/ 0 60000 65536"/>
                <a:gd name="T8" fmla="*/ 0 60000 65536"/>
                <a:gd name="T9" fmla="*/ 0 w 44"/>
                <a:gd name="T10" fmla="*/ 0 h 9"/>
                <a:gd name="T11" fmla="*/ 44 w 44"/>
                <a:gd name="T12" fmla="*/ 9 h 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4" h="9">
                  <a:moveTo>
                    <a:pt x="44" y="0"/>
                  </a:moveTo>
                  <a:lnTo>
                    <a:pt x="18" y="0"/>
                  </a:lnTo>
                  <a:lnTo>
                    <a:pt x="0" y="9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" name="Line 46">
              <a:extLst>
                <a:ext uri="{FF2B5EF4-FFF2-40B4-BE49-F238E27FC236}">
                  <a16:creationId xmlns:a16="http://schemas.microsoft.com/office/drawing/2014/main" id="{DA714DC8-CB30-88F1-892E-E3CADC0541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820418" y="3290916"/>
              <a:ext cx="50688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Line 47">
              <a:extLst>
                <a:ext uri="{FF2B5EF4-FFF2-40B4-BE49-F238E27FC236}">
                  <a16:creationId xmlns:a16="http://schemas.microsoft.com/office/drawing/2014/main" id="{53415B13-4D2F-8BD9-FE85-D14A96E9E1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758145" y="3290916"/>
              <a:ext cx="6227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Line 49">
              <a:extLst>
                <a:ext uri="{FF2B5EF4-FFF2-40B4-BE49-F238E27FC236}">
                  <a16:creationId xmlns:a16="http://schemas.microsoft.com/office/drawing/2014/main" id="{E22848AD-5328-A04A-99FA-99880A6854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632148" y="3290916"/>
              <a:ext cx="62274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" name="Line 50">
              <a:extLst>
                <a:ext uri="{FF2B5EF4-FFF2-40B4-BE49-F238E27FC236}">
                  <a16:creationId xmlns:a16="http://schemas.microsoft.com/office/drawing/2014/main" id="{2BFAA0D6-A75F-6968-65B7-3CFC924AF8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568425" y="3290916"/>
              <a:ext cx="6372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Line 51">
              <a:extLst>
                <a:ext uri="{FF2B5EF4-FFF2-40B4-BE49-F238E27FC236}">
                  <a16:creationId xmlns:a16="http://schemas.microsoft.com/office/drawing/2014/main" id="{DD37BDA1-A9C7-670E-C3DE-04DFC4B939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506153" y="3290916"/>
              <a:ext cx="6227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Line 52">
              <a:extLst>
                <a:ext uri="{FF2B5EF4-FFF2-40B4-BE49-F238E27FC236}">
                  <a16:creationId xmlns:a16="http://schemas.microsoft.com/office/drawing/2014/main" id="{F462485B-2949-B314-C619-2B5AB858A8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442431" y="3290916"/>
              <a:ext cx="6372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Line 53">
              <a:extLst>
                <a:ext uri="{FF2B5EF4-FFF2-40B4-BE49-F238E27FC236}">
                  <a16:creationId xmlns:a16="http://schemas.microsoft.com/office/drawing/2014/main" id="{0788BC1D-AA56-930E-8BAF-0F427EF6FE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380157" y="3290916"/>
              <a:ext cx="62274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Line 54">
              <a:extLst>
                <a:ext uri="{FF2B5EF4-FFF2-40B4-BE49-F238E27FC236}">
                  <a16:creationId xmlns:a16="http://schemas.microsoft.com/office/drawing/2014/main" id="{B3973A9B-48A6-6B67-4FBD-5175A034EE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316435" y="3290916"/>
              <a:ext cx="6372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" name="Line 55">
              <a:extLst>
                <a:ext uri="{FF2B5EF4-FFF2-40B4-BE49-F238E27FC236}">
                  <a16:creationId xmlns:a16="http://schemas.microsoft.com/office/drawing/2014/main" id="{27828B12-4CB6-981B-91A6-23C4FA6560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254161" y="3290916"/>
              <a:ext cx="6227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Line 56">
              <a:extLst>
                <a:ext uri="{FF2B5EF4-FFF2-40B4-BE49-F238E27FC236}">
                  <a16:creationId xmlns:a16="http://schemas.microsoft.com/office/drawing/2014/main" id="{76B8FEEA-76E7-77BA-2F75-BDACD31347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190439" y="3290916"/>
              <a:ext cx="6372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Line 57">
              <a:extLst>
                <a:ext uri="{FF2B5EF4-FFF2-40B4-BE49-F238E27FC236}">
                  <a16:creationId xmlns:a16="http://schemas.microsoft.com/office/drawing/2014/main" id="{17076615-E9BD-5C1E-AD75-1218926D2E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128164" y="3290916"/>
              <a:ext cx="62274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Line 58">
              <a:extLst>
                <a:ext uri="{FF2B5EF4-FFF2-40B4-BE49-F238E27FC236}">
                  <a16:creationId xmlns:a16="http://schemas.microsoft.com/office/drawing/2014/main" id="{4A5CFD36-B849-A8C0-CAF9-F0289708B3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064442" y="3290916"/>
              <a:ext cx="6372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Line 59">
              <a:extLst>
                <a:ext uri="{FF2B5EF4-FFF2-40B4-BE49-F238E27FC236}">
                  <a16:creationId xmlns:a16="http://schemas.microsoft.com/office/drawing/2014/main" id="{65129707-E580-1016-2D1B-97F154E41A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015203" y="3290916"/>
              <a:ext cx="49239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" name="Line 60">
              <a:extLst>
                <a:ext uri="{FF2B5EF4-FFF2-40B4-BE49-F238E27FC236}">
                  <a16:creationId xmlns:a16="http://schemas.microsoft.com/office/drawing/2014/main" id="{C2D2FEDB-EBDD-11F5-5B1E-76A035798E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951481" y="3290916"/>
              <a:ext cx="6372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Line 48">
              <a:extLst>
                <a:ext uri="{FF2B5EF4-FFF2-40B4-BE49-F238E27FC236}">
                  <a16:creationId xmlns:a16="http://schemas.microsoft.com/office/drawing/2014/main" id="{DFB68918-2F70-1E53-5760-FAD3FBEFCE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694423" y="3290916"/>
              <a:ext cx="6372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1" name="Line 62">
              <a:extLst>
                <a:ext uri="{FF2B5EF4-FFF2-40B4-BE49-F238E27FC236}">
                  <a16:creationId xmlns:a16="http://schemas.microsoft.com/office/drawing/2014/main" id="{3DABC8C8-8870-496B-8804-9751E4AB44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832690" y="3292231"/>
              <a:ext cx="6372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2" name="Line 61">
              <a:extLst>
                <a:ext uri="{FF2B5EF4-FFF2-40B4-BE49-F238E27FC236}">
                  <a16:creationId xmlns:a16="http://schemas.microsoft.com/office/drawing/2014/main" id="{D60DA434-2E4F-465E-5C1B-95A690819B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889208" y="3290916"/>
              <a:ext cx="62272" cy="14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7" name="Oval 116">
            <a:extLst>
              <a:ext uri="{FF2B5EF4-FFF2-40B4-BE49-F238E27FC236}">
                <a16:creationId xmlns:a16="http://schemas.microsoft.com/office/drawing/2014/main" id="{A0C02DA1-B038-5B65-5877-D05B80515CA7}"/>
              </a:ext>
            </a:extLst>
          </p:cNvPr>
          <p:cNvSpPr>
            <a:spLocks noChangeAspect="1"/>
          </p:cNvSpPr>
          <p:nvPr/>
        </p:nvSpPr>
        <p:spPr>
          <a:xfrm>
            <a:off x="4561357" y="3422101"/>
            <a:ext cx="187667" cy="18766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E5E23CB6-33EB-2E4B-FD42-71FCDD932455}"/>
              </a:ext>
            </a:extLst>
          </p:cNvPr>
          <p:cNvSpPr>
            <a:spLocks noChangeAspect="1"/>
          </p:cNvSpPr>
          <p:nvPr/>
        </p:nvSpPr>
        <p:spPr>
          <a:xfrm>
            <a:off x="7659759" y="3426262"/>
            <a:ext cx="187667" cy="18766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8" name="Rectangle 177">
                <a:extLst>
                  <a:ext uri="{FF2B5EF4-FFF2-40B4-BE49-F238E27FC236}">
                    <a16:creationId xmlns:a16="http://schemas.microsoft.com/office/drawing/2014/main" id="{48F3B779-0D8A-2194-B2B4-5B98D15E444B}"/>
                  </a:ext>
                </a:extLst>
              </p:cNvPr>
              <p:cNvSpPr/>
              <p:nvPr/>
            </p:nvSpPr>
            <p:spPr>
              <a:xfrm>
                <a:off x="3904990" y="3499493"/>
                <a:ext cx="1368965" cy="5782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8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sSup>
                            <m:sSupPr>
                              <m:ctrlPr>
                                <a:rPr lang="en-GB" sz="28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𝑯</m:t>
                              </m:r>
                            </m:e>
                            <m:sup>
                              <m:r>
                                <a:rPr lang="en-GB" sz="28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r>
                            <a:rPr lang="en-GB" sz="28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sSub>
                            <m:sSubPr>
                              <m:ctrlPr>
                                <a:rPr lang="en-GB" sz="28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𝑯</m:t>
                              </m:r>
                            </m:e>
                            <m:sub>
                              <m:r>
                                <a:rPr lang="en-GB" sz="28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GB" sz="2800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78" name="Rectangle 177">
                <a:extLst>
                  <a:ext uri="{FF2B5EF4-FFF2-40B4-BE49-F238E27FC236}">
                    <a16:creationId xmlns:a16="http://schemas.microsoft.com/office/drawing/2014/main" id="{8185F1D2-121D-E947-E9B7-5A89560A2A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4990" y="3499493"/>
                <a:ext cx="1368965" cy="57823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FE2939E4-902E-6AE8-354B-625D4E8D8D2B}"/>
                  </a:ext>
                </a:extLst>
              </p:cNvPr>
              <p:cNvSpPr/>
              <p:nvPr/>
            </p:nvSpPr>
            <p:spPr>
              <a:xfrm>
                <a:off x="7152504" y="3542318"/>
                <a:ext cx="1514838" cy="5618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sSub>
                            <m:sSubPr>
                              <m:ctrlPr>
                                <a:rPr lang="en-GB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𝑶</m:t>
                              </m:r>
                            </m:e>
                            <m:sub>
                              <m:r>
                                <a:rPr lang="en-GB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GB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sSub>
                            <m:sSubPr>
                              <m:ctrlPr>
                                <a:rPr lang="en-GB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𝑯</m:t>
                              </m:r>
                            </m:e>
                            <m:sub>
                              <m:r>
                                <a:rPr lang="en-GB" sz="28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GB" sz="2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𝑶</m:t>
                          </m:r>
                        </m:sub>
                      </m:sSub>
                    </m:oMath>
                  </m:oMathPara>
                </a14:m>
                <a:endParaRPr lang="en-GB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2954A056-184C-339C-72C8-7ED8B93FE8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2504" y="3542318"/>
                <a:ext cx="1514838" cy="56188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2" name="Text Box 57">
            <a:extLst>
              <a:ext uri="{FF2B5EF4-FFF2-40B4-BE49-F238E27FC236}">
                <a16:creationId xmlns:a16="http://schemas.microsoft.com/office/drawing/2014/main" id="{67EFE326-C7BE-E6AE-6613-9F4973B1B6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9605" y="757998"/>
            <a:ext cx="261274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C00000"/>
                </a:solidFill>
                <a:latin typeface="Arial Nova" panose="020B0504020202020204" pitchFamily="34" charset="0"/>
              </a:rPr>
              <a:t>Photoanode current</a:t>
            </a:r>
          </a:p>
        </p:txBody>
      </p:sp>
      <p:sp>
        <p:nvSpPr>
          <p:cNvPr id="183" name="Text Box 57">
            <a:extLst>
              <a:ext uri="{FF2B5EF4-FFF2-40B4-BE49-F238E27FC236}">
                <a16:creationId xmlns:a16="http://schemas.microsoft.com/office/drawing/2014/main" id="{BE755A05-E74D-39EC-1A5F-F43BB089C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5456" y="5001450"/>
            <a:ext cx="269942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00FF"/>
                </a:solidFill>
                <a:latin typeface="Arial Nova" panose="020B0504020202020204" pitchFamily="34" charset="0"/>
              </a:rPr>
              <a:t>Photocathode current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FC7581A-E214-DEE3-458D-7CAA21AC64DF}"/>
              </a:ext>
            </a:extLst>
          </p:cNvPr>
          <p:cNvCxnSpPr>
            <a:cxnSpLocks/>
          </p:cNvCxnSpPr>
          <p:nvPr/>
        </p:nvCxnSpPr>
        <p:spPr>
          <a:xfrm flipH="1">
            <a:off x="6101655" y="3205721"/>
            <a:ext cx="0" cy="612000"/>
          </a:xfrm>
          <a:prstGeom prst="line">
            <a:avLst/>
          </a:prstGeom>
          <a:ln w="31750" cap="rnd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56C84D8-D46B-11D4-2C84-2FE06776433A}"/>
              </a:ext>
            </a:extLst>
          </p:cNvPr>
          <p:cNvSpPr txBox="1"/>
          <p:nvPr/>
        </p:nvSpPr>
        <p:spPr>
          <a:xfrm>
            <a:off x="1" y="-4939"/>
            <a:ext cx="12182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6600FF"/>
                </a:solidFill>
                <a:latin typeface="Arial Nova" panose="020B0504020202020204" pitchFamily="34" charset="0"/>
              </a:rPr>
              <a:t>H</a:t>
            </a:r>
            <a:r>
              <a:rPr lang="en-GB" sz="2000" baseline="-25000" dirty="0">
                <a:solidFill>
                  <a:srgbClr val="6600FF"/>
                </a:solidFill>
                <a:latin typeface="Arial Nova" panose="020B0504020202020204" pitchFamily="34" charset="0"/>
              </a:rPr>
              <a:t>2</a:t>
            </a:r>
            <a:r>
              <a:rPr lang="en-GB" sz="2000" dirty="0">
                <a:solidFill>
                  <a:srgbClr val="6600FF"/>
                </a:solidFill>
                <a:latin typeface="Arial Nova" panose="020B0504020202020204" pitchFamily="34" charset="0"/>
              </a:rPr>
              <a:t>O splitting spontaneity under device irradiation</a:t>
            </a:r>
          </a:p>
        </p:txBody>
      </p:sp>
      <p:sp>
        <p:nvSpPr>
          <p:cNvPr id="24" name="Text Box 57">
            <a:extLst>
              <a:ext uri="{FF2B5EF4-FFF2-40B4-BE49-F238E27FC236}">
                <a16:creationId xmlns:a16="http://schemas.microsoft.com/office/drawing/2014/main" id="{0E5215A3-57C7-1156-0AC8-F70C2CE27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6120" y="3100812"/>
            <a:ext cx="166357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00B050"/>
                </a:solidFill>
                <a:latin typeface="Arial Nova" panose="020B0504020202020204" pitchFamily="34" charset="0"/>
              </a:rPr>
              <a:t>//</a:t>
            </a:r>
          </a:p>
        </p:txBody>
      </p:sp>
      <p:sp>
        <p:nvSpPr>
          <p:cNvPr id="69" name="Text Box 57">
            <a:extLst>
              <a:ext uri="{FF2B5EF4-FFF2-40B4-BE49-F238E27FC236}">
                <a16:creationId xmlns:a16="http://schemas.microsoft.com/office/drawing/2014/main" id="{11BFC0CE-1614-C105-0BB6-750904D721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1231" y="3539407"/>
            <a:ext cx="166357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00B050"/>
                </a:solidFill>
                <a:latin typeface="Arial Nova" panose="020B0504020202020204" pitchFamily="34" charset="0"/>
              </a:rPr>
              <a:t>//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74F0A1A-B714-F836-50F9-8AD8687B7E5D}"/>
                  </a:ext>
                </a:extLst>
              </p:cNvPr>
              <p:cNvSpPr txBox="1"/>
              <p:nvPr/>
            </p:nvSpPr>
            <p:spPr>
              <a:xfrm>
                <a:off x="4583352" y="1004256"/>
                <a:ext cx="611414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GB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GB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sz="2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GB" sz="2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← </m:t>
                      </m:r>
                      <m:sSub>
                        <m:sSubPr>
                          <m:ctrlPr>
                            <a:rPr lang="en-GB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GB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sz="2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GB" sz="2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sSup>
                        <m:sSupPr>
                          <m:ctrlPr>
                            <a:rPr lang="en-GB" sz="24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GB" sz="2400" b="1" i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079D4CD-3EC1-C31E-2900-124C2B15C6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3352" y="1004256"/>
                <a:ext cx="6114142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831648A6-4632-15D8-EF12-16E208B84CF0}"/>
                  </a:ext>
                </a:extLst>
              </p:cNvPr>
              <p:cNvSpPr txBox="1"/>
              <p:nvPr/>
            </p:nvSpPr>
            <p:spPr>
              <a:xfrm>
                <a:off x="3471522" y="5311325"/>
                <a:ext cx="352548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GB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GB" sz="20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GB" sz="2000" b="1" i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sSup>
                        <m:sSupPr>
                          <m:ctrlPr>
                            <a:rPr lang="en-GB" sz="2000" b="1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𝐞</m:t>
                          </m:r>
                        </m:e>
                        <m:sup>
                          <m:r>
                            <a:rPr lang="en-GB" sz="2000" b="1" i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GB" sz="2000" b="1" i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GB" sz="20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GB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GB" sz="20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2000" i="1" dirty="0">
                  <a:solidFill>
                    <a:srgbClr val="0000FF"/>
                  </a:solidFill>
                  <a:latin typeface="Arial Nova" panose="020B0504020202020204" pitchFamily="34" charset="0"/>
                </a:endParaRPr>
              </a:p>
            </p:txBody>
          </p:sp>
        </mc:Choice>
        <mc:Fallback xmlns=""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91AC0119-0F25-E8CE-FED1-8104C36878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1522" y="5311325"/>
                <a:ext cx="3525481" cy="400110"/>
              </a:xfrm>
              <a:prstGeom prst="rect">
                <a:avLst/>
              </a:prstGeom>
              <a:blipFill>
                <a:blip r:embed="rId7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Free-form: Shape 1">
            <a:extLst>
              <a:ext uri="{FF2B5EF4-FFF2-40B4-BE49-F238E27FC236}">
                <a16:creationId xmlns:a16="http://schemas.microsoft.com/office/drawing/2014/main" id="{C325F88F-8A5F-B0F4-D988-77B24D870EB4}"/>
              </a:ext>
            </a:extLst>
          </p:cNvPr>
          <p:cNvSpPr/>
          <p:nvPr/>
        </p:nvSpPr>
        <p:spPr>
          <a:xfrm>
            <a:off x="5652717" y="729398"/>
            <a:ext cx="3975412" cy="2757437"/>
          </a:xfrm>
          <a:custGeom>
            <a:avLst/>
            <a:gdLst>
              <a:gd name="connsiteX0" fmla="*/ 0 w 3975412"/>
              <a:gd name="connsiteY0" fmla="*/ 3105150 h 3105150"/>
              <a:gd name="connsiteX1" fmla="*/ 88900 w 3975412"/>
              <a:gd name="connsiteY1" fmla="*/ 3079750 h 3105150"/>
              <a:gd name="connsiteX2" fmla="*/ 133350 w 3975412"/>
              <a:gd name="connsiteY2" fmla="*/ 3054350 h 3105150"/>
              <a:gd name="connsiteX3" fmla="*/ 146050 w 3975412"/>
              <a:gd name="connsiteY3" fmla="*/ 3048000 h 3105150"/>
              <a:gd name="connsiteX4" fmla="*/ 155575 w 3975412"/>
              <a:gd name="connsiteY4" fmla="*/ 3041650 h 3105150"/>
              <a:gd name="connsiteX5" fmla="*/ 180975 w 3975412"/>
              <a:gd name="connsiteY5" fmla="*/ 3028950 h 3105150"/>
              <a:gd name="connsiteX6" fmla="*/ 193675 w 3975412"/>
              <a:gd name="connsiteY6" fmla="*/ 3022600 h 3105150"/>
              <a:gd name="connsiteX7" fmla="*/ 234950 w 3975412"/>
              <a:gd name="connsiteY7" fmla="*/ 2987675 h 3105150"/>
              <a:gd name="connsiteX8" fmla="*/ 247650 w 3975412"/>
              <a:gd name="connsiteY8" fmla="*/ 2978150 h 3105150"/>
              <a:gd name="connsiteX9" fmla="*/ 260350 w 3975412"/>
              <a:gd name="connsiteY9" fmla="*/ 2965450 h 3105150"/>
              <a:gd name="connsiteX10" fmla="*/ 273050 w 3975412"/>
              <a:gd name="connsiteY10" fmla="*/ 2955925 h 3105150"/>
              <a:gd name="connsiteX11" fmla="*/ 282575 w 3975412"/>
              <a:gd name="connsiteY11" fmla="*/ 2943225 h 3105150"/>
              <a:gd name="connsiteX12" fmla="*/ 301625 w 3975412"/>
              <a:gd name="connsiteY12" fmla="*/ 2930525 h 3105150"/>
              <a:gd name="connsiteX13" fmla="*/ 317500 w 3975412"/>
              <a:gd name="connsiteY13" fmla="*/ 2917825 h 3105150"/>
              <a:gd name="connsiteX14" fmla="*/ 330200 w 3975412"/>
              <a:gd name="connsiteY14" fmla="*/ 2905125 h 3105150"/>
              <a:gd name="connsiteX15" fmla="*/ 361950 w 3975412"/>
              <a:gd name="connsiteY15" fmla="*/ 2879725 h 3105150"/>
              <a:gd name="connsiteX16" fmla="*/ 377825 w 3975412"/>
              <a:gd name="connsiteY16" fmla="*/ 2863850 h 3105150"/>
              <a:gd name="connsiteX17" fmla="*/ 396875 w 3975412"/>
              <a:gd name="connsiteY17" fmla="*/ 2851150 h 3105150"/>
              <a:gd name="connsiteX18" fmla="*/ 431800 w 3975412"/>
              <a:gd name="connsiteY18" fmla="*/ 2819400 h 3105150"/>
              <a:gd name="connsiteX19" fmla="*/ 511175 w 3975412"/>
              <a:gd name="connsiteY19" fmla="*/ 2759075 h 3105150"/>
              <a:gd name="connsiteX20" fmla="*/ 530225 w 3975412"/>
              <a:gd name="connsiteY20" fmla="*/ 2743200 h 3105150"/>
              <a:gd name="connsiteX21" fmla="*/ 571500 w 3975412"/>
              <a:gd name="connsiteY21" fmla="*/ 2705100 h 3105150"/>
              <a:gd name="connsiteX22" fmla="*/ 615950 w 3975412"/>
              <a:gd name="connsiteY22" fmla="*/ 2670175 h 3105150"/>
              <a:gd name="connsiteX23" fmla="*/ 663575 w 3975412"/>
              <a:gd name="connsiteY23" fmla="*/ 2622550 h 3105150"/>
              <a:gd name="connsiteX24" fmla="*/ 685800 w 3975412"/>
              <a:gd name="connsiteY24" fmla="*/ 2600325 h 3105150"/>
              <a:gd name="connsiteX25" fmla="*/ 711200 w 3975412"/>
              <a:gd name="connsiteY25" fmla="*/ 2578100 h 3105150"/>
              <a:gd name="connsiteX26" fmla="*/ 749300 w 3975412"/>
              <a:gd name="connsiteY26" fmla="*/ 2540000 h 3105150"/>
              <a:gd name="connsiteX27" fmla="*/ 771525 w 3975412"/>
              <a:gd name="connsiteY27" fmla="*/ 2517775 h 3105150"/>
              <a:gd name="connsiteX28" fmla="*/ 793750 w 3975412"/>
              <a:gd name="connsiteY28" fmla="*/ 2495550 h 3105150"/>
              <a:gd name="connsiteX29" fmla="*/ 812800 w 3975412"/>
              <a:gd name="connsiteY29" fmla="*/ 2476500 h 3105150"/>
              <a:gd name="connsiteX30" fmla="*/ 854075 w 3975412"/>
              <a:gd name="connsiteY30" fmla="*/ 2428875 h 3105150"/>
              <a:gd name="connsiteX31" fmla="*/ 873125 w 3975412"/>
              <a:gd name="connsiteY31" fmla="*/ 2406650 h 3105150"/>
              <a:gd name="connsiteX32" fmla="*/ 920750 w 3975412"/>
              <a:gd name="connsiteY32" fmla="*/ 2362200 h 3105150"/>
              <a:gd name="connsiteX33" fmla="*/ 946150 w 3975412"/>
              <a:gd name="connsiteY33" fmla="*/ 2333625 h 3105150"/>
              <a:gd name="connsiteX34" fmla="*/ 968375 w 3975412"/>
              <a:gd name="connsiteY34" fmla="*/ 2311400 h 3105150"/>
              <a:gd name="connsiteX35" fmla="*/ 1012825 w 3975412"/>
              <a:gd name="connsiteY35" fmla="*/ 2260600 h 3105150"/>
              <a:gd name="connsiteX36" fmla="*/ 1035050 w 3975412"/>
              <a:gd name="connsiteY36" fmla="*/ 2235200 h 3105150"/>
              <a:gd name="connsiteX37" fmla="*/ 1050925 w 3975412"/>
              <a:gd name="connsiteY37" fmla="*/ 2212975 h 3105150"/>
              <a:gd name="connsiteX38" fmla="*/ 1069975 w 3975412"/>
              <a:gd name="connsiteY38" fmla="*/ 2190750 h 3105150"/>
              <a:gd name="connsiteX39" fmla="*/ 1104900 w 3975412"/>
              <a:gd name="connsiteY39" fmla="*/ 2143125 h 3105150"/>
              <a:gd name="connsiteX40" fmla="*/ 1120775 w 3975412"/>
              <a:gd name="connsiteY40" fmla="*/ 2124075 h 3105150"/>
              <a:gd name="connsiteX41" fmla="*/ 1136650 w 3975412"/>
              <a:gd name="connsiteY41" fmla="*/ 2105025 h 3105150"/>
              <a:gd name="connsiteX42" fmla="*/ 1152525 w 3975412"/>
              <a:gd name="connsiteY42" fmla="*/ 2085975 h 3105150"/>
              <a:gd name="connsiteX43" fmla="*/ 1168400 w 3975412"/>
              <a:gd name="connsiteY43" fmla="*/ 2063750 h 3105150"/>
              <a:gd name="connsiteX44" fmla="*/ 1187450 w 3975412"/>
              <a:gd name="connsiteY44" fmla="*/ 2047875 h 3105150"/>
              <a:gd name="connsiteX45" fmla="*/ 1209675 w 3975412"/>
              <a:gd name="connsiteY45" fmla="*/ 2025650 h 3105150"/>
              <a:gd name="connsiteX46" fmla="*/ 1235075 w 3975412"/>
              <a:gd name="connsiteY46" fmla="*/ 2003425 h 3105150"/>
              <a:gd name="connsiteX47" fmla="*/ 1276350 w 3975412"/>
              <a:gd name="connsiteY47" fmla="*/ 1955800 h 3105150"/>
              <a:gd name="connsiteX48" fmla="*/ 1320800 w 3975412"/>
              <a:gd name="connsiteY48" fmla="*/ 1914525 h 3105150"/>
              <a:gd name="connsiteX49" fmla="*/ 1362075 w 3975412"/>
              <a:gd name="connsiteY49" fmla="*/ 1873250 h 3105150"/>
              <a:gd name="connsiteX50" fmla="*/ 1377950 w 3975412"/>
              <a:gd name="connsiteY50" fmla="*/ 1860550 h 3105150"/>
              <a:gd name="connsiteX51" fmla="*/ 1416050 w 3975412"/>
              <a:gd name="connsiteY51" fmla="*/ 1822450 h 3105150"/>
              <a:gd name="connsiteX52" fmla="*/ 1441450 w 3975412"/>
              <a:gd name="connsiteY52" fmla="*/ 1800225 h 3105150"/>
              <a:gd name="connsiteX53" fmla="*/ 1514475 w 3975412"/>
              <a:gd name="connsiteY53" fmla="*/ 1733550 h 3105150"/>
              <a:gd name="connsiteX54" fmla="*/ 1571625 w 3975412"/>
              <a:gd name="connsiteY54" fmla="*/ 1689100 h 3105150"/>
              <a:gd name="connsiteX55" fmla="*/ 1612900 w 3975412"/>
              <a:gd name="connsiteY55" fmla="*/ 1654175 h 3105150"/>
              <a:gd name="connsiteX56" fmla="*/ 1660525 w 3975412"/>
              <a:gd name="connsiteY56" fmla="*/ 1622425 h 3105150"/>
              <a:gd name="connsiteX57" fmla="*/ 1689100 w 3975412"/>
              <a:gd name="connsiteY57" fmla="*/ 1606550 h 3105150"/>
              <a:gd name="connsiteX58" fmla="*/ 1787525 w 3975412"/>
              <a:gd name="connsiteY58" fmla="*/ 1546225 h 3105150"/>
              <a:gd name="connsiteX59" fmla="*/ 1825625 w 3975412"/>
              <a:gd name="connsiteY59" fmla="*/ 1524000 h 3105150"/>
              <a:gd name="connsiteX60" fmla="*/ 1863725 w 3975412"/>
              <a:gd name="connsiteY60" fmla="*/ 1501775 h 3105150"/>
              <a:gd name="connsiteX61" fmla="*/ 1898650 w 3975412"/>
              <a:gd name="connsiteY61" fmla="*/ 1482725 h 3105150"/>
              <a:gd name="connsiteX62" fmla="*/ 1949450 w 3975412"/>
              <a:gd name="connsiteY62" fmla="*/ 1460500 h 3105150"/>
              <a:gd name="connsiteX63" fmla="*/ 1981200 w 3975412"/>
              <a:gd name="connsiteY63" fmla="*/ 1454150 h 3105150"/>
              <a:gd name="connsiteX64" fmla="*/ 2073275 w 3975412"/>
              <a:gd name="connsiteY64" fmla="*/ 1419225 h 3105150"/>
              <a:gd name="connsiteX65" fmla="*/ 2130425 w 3975412"/>
              <a:gd name="connsiteY65" fmla="*/ 1400175 h 3105150"/>
              <a:gd name="connsiteX66" fmla="*/ 2162175 w 3975412"/>
              <a:gd name="connsiteY66" fmla="*/ 1393825 h 3105150"/>
              <a:gd name="connsiteX67" fmla="*/ 2282825 w 3975412"/>
              <a:gd name="connsiteY67" fmla="*/ 1358900 h 3105150"/>
              <a:gd name="connsiteX68" fmla="*/ 2324100 w 3975412"/>
              <a:gd name="connsiteY68" fmla="*/ 1346200 h 3105150"/>
              <a:gd name="connsiteX69" fmla="*/ 2355850 w 3975412"/>
              <a:gd name="connsiteY69" fmla="*/ 1336675 h 3105150"/>
              <a:gd name="connsiteX70" fmla="*/ 2409825 w 3975412"/>
              <a:gd name="connsiteY70" fmla="*/ 1320800 h 3105150"/>
              <a:gd name="connsiteX71" fmla="*/ 2432050 w 3975412"/>
              <a:gd name="connsiteY71" fmla="*/ 1314450 h 3105150"/>
              <a:gd name="connsiteX72" fmla="*/ 2457450 w 3975412"/>
              <a:gd name="connsiteY72" fmla="*/ 1311275 h 3105150"/>
              <a:gd name="connsiteX73" fmla="*/ 2486025 w 3975412"/>
              <a:gd name="connsiteY73" fmla="*/ 1304925 h 3105150"/>
              <a:gd name="connsiteX74" fmla="*/ 2524125 w 3975412"/>
              <a:gd name="connsiteY74" fmla="*/ 1298575 h 3105150"/>
              <a:gd name="connsiteX75" fmla="*/ 2587625 w 3975412"/>
              <a:gd name="connsiteY75" fmla="*/ 1282700 h 3105150"/>
              <a:gd name="connsiteX76" fmla="*/ 2686050 w 3975412"/>
              <a:gd name="connsiteY76" fmla="*/ 1254125 h 3105150"/>
              <a:gd name="connsiteX77" fmla="*/ 2727325 w 3975412"/>
              <a:gd name="connsiteY77" fmla="*/ 1244600 h 3105150"/>
              <a:gd name="connsiteX78" fmla="*/ 2755900 w 3975412"/>
              <a:gd name="connsiteY78" fmla="*/ 1235075 h 3105150"/>
              <a:gd name="connsiteX79" fmla="*/ 2781300 w 3975412"/>
              <a:gd name="connsiteY79" fmla="*/ 1231900 h 3105150"/>
              <a:gd name="connsiteX80" fmla="*/ 2806700 w 3975412"/>
              <a:gd name="connsiteY80" fmla="*/ 1225550 h 3105150"/>
              <a:gd name="connsiteX81" fmla="*/ 2838450 w 3975412"/>
              <a:gd name="connsiteY81" fmla="*/ 1219200 h 3105150"/>
              <a:gd name="connsiteX82" fmla="*/ 2870200 w 3975412"/>
              <a:gd name="connsiteY82" fmla="*/ 1209675 h 3105150"/>
              <a:gd name="connsiteX83" fmla="*/ 2905125 w 3975412"/>
              <a:gd name="connsiteY83" fmla="*/ 1203325 h 3105150"/>
              <a:gd name="connsiteX84" fmla="*/ 2936875 w 3975412"/>
              <a:gd name="connsiteY84" fmla="*/ 1193800 h 3105150"/>
              <a:gd name="connsiteX85" fmla="*/ 2997200 w 3975412"/>
              <a:gd name="connsiteY85" fmla="*/ 1181100 h 3105150"/>
              <a:gd name="connsiteX86" fmla="*/ 3028950 w 3975412"/>
              <a:gd name="connsiteY86" fmla="*/ 1171575 h 3105150"/>
              <a:gd name="connsiteX87" fmla="*/ 3079750 w 3975412"/>
              <a:gd name="connsiteY87" fmla="*/ 1158875 h 3105150"/>
              <a:gd name="connsiteX88" fmla="*/ 3117850 w 3975412"/>
              <a:gd name="connsiteY88" fmla="*/ 1143000 h 3105150"/>
              <a:gd name="connsiteX89" fmla="*/ 3140075 w 3975412"/>
              <a:gd name="connsiteY89" fmla="*/ 1136650 h 3105150"/>
              <a:gd name="connsiteX90" fmla="*/ 3159125 w 3975412"/>
              <a:gd name="connsiteY90" fmla="*/ 1127125 h 3105150"/>
              <a:gd name="connsiteX91" fmla="*/ 3178175 w 3975412"/>
              <a:gd name="connsiteY91" fmla="*/ 1120775 h 3105150"/>
              <a:gd name="connsiteX92" fmla="*/ 3209925 w 3975412"/>
              <a:gd name="connsiteY92" fmla="*/ 1111250 h 3105150"/>
              <a:gd name="connsiteX93" fmla="*/ 3257550 w 3975412"/>
              <a:gd name="connsiteY93" fmla="*/ 1085850 h 3105150"/>
              <a:gd name="connsiteX94" fmla="*/ 3279775 w 3975412"/>
              <a:gd name="connsiteY94" fmla="*/ 1076325 h 3105150"/>
              <a:gd name="connsiteX95" fmla="*/ 3302000 w 3975412"/>
              <a:gd name="connsiteY95" fmla="*/ 1069975 h 3105150"/>
              <a:gd name="connsiteX96" fmla="*/ 3333750 w 3975412"/>
              <a:gd name="connsiteY96" fmla="*/ 1050925 h 3105150"/>
              <a:gd name="connsiteX97" fmla="*/ 3346450 w 3975412"/>
              <a:gd name="connsiteY97" fmla="*/ 1041400 h 3105150"/>
              <a:gd name="connsiteX98" fmla="*/ 3359150 w 3975412"/>
              <a:gd name="connsiteY98" fmla="*/ 1035050 h 3105150"/>
              <a:gd name="connsiteX99" fmla="*/ 3375025 w 3975412"/>
              <a:gd name="connsiteY99" fmla="*/ 1022350 h 3105150"/>
              <a:gd name="connsiteX100" fmla="*/ 3397250 w 3975412"/>
              <a:gd name="connsiteY100" fmla="*/ 1012825 h 3105150"/>
              <a:gd name="connsiteX101" fmla="*/ 3413125 w 3975412"/>
              <a:gd name="connsiteY101" fmla="*/ 1000125 h 3105150"/>
              <a:gd name="connsiteX102" fmla="*/ 3435350 w 3975412"/>
              <a:gd name="connsiteY102" fmla="*/ 990600 h 3105150"/>
              <a:gd name="connsiteX103" fmla="*/ 3454400 w 3975412"/>
              <a:gd name="connsiteY103" fmla="*/ 977900 h 3105150"/>
              <a:gd name="connsiteX104" fmla="*/ 3492500 w 3975412"/>
              <a:gd name="connsiteY104" fmla="*/ 952500 h 3105150"/>
              <a:gd name="connsiteX105" fmla="*/ 3530600 w 3975412"/>
              <a:gd name="connsiteY105" fmla="*/ 923925 h 3105150"/>
              <a:gd name="connsiteX106" fmla="*/ 3552825 w 3975412"/>
              <a:gd name="connsiteY106" fmla="*/ 895350 h 3105150"/>
              <a:gd name="connsiteX107" fmla="*/ 3565525 w 3975412"/>
              <a:gd name="connsiteY107" fmla="*/ 879475 h 3105150"/>
              <a:gd name="connsiteX108" fmla="*/ 3571875 w 3975412"/>
              <a:gd name="connsiteY108" fmla="*/ 860425 h 3105150"/>
              <a:gd name="connsiteX109" fmla="*/ 3594100 w 3975412"/>
              <a:gd name="connsiteY109" fmla="*/ 825500 h 3105150"/>
              <a:gd name="connsiteX110" fmla="*/ 3600450 w 3975412"/>
              <a:gd name="connsiteY110" fmla="*/ 809625 h 3105150"/>
              <a:gd name="connsiteX111" fmla="*/ 3606800 w 3975412"/>
              <a:gd name="connsiteY111" fmla="*/ 800100 h 3105150"/>
              <a:gd name="connsiteX112" fmla="*/ 3622675 w 3975412"/>
              <a:gd name="connsiteY112" fmla="*/ 771525 h 3105150"/>
              <a:gd name="connsiteX113" fmla="*/ 3632200 w 3975412"/>
              <a:gd name="connsiteY113" fmla="*/ 749300 h 3105150"/>
              <a:gd name="connsiteX114" fmla="*/ 3644900 w 3975412"/>
              <a:gd name="connsiteY114" fmla="*/ 730250 h 3105150"/>
              <a:gd name="connsiteX115" fmla="*/ 3654425 w 3975412"/>
              <a:gd name="connsiteY115" fmla="*/ 708025 h 3105150"/>
              <a:gd name="connsiteX116" fmla="*/ 3670300 w 3975412"/>
              <a:gd name="connsiteY116" fmla="*/ 682625 h 3105150"/>
              <a:gd name="connsiteX117" fmla="*/ 3683000 w 3975412"/>
              <a:gd name="connsiteY117" fmla="*/ 654050 h 3105150"/>
              <a:gd name="connsiteX118" fmla="*/ 3695700 w 3975412"/>
              <a:gd name="connsiteY118" fmla="*/ 631825 h 3105150"/>
              <a:gd name="connsiteX119" fmla="*/ 3705225 w 3975412"/>
              <a:gd name="connsiteY119" fmla="*/ 609600 h 3105150"/>
              <a:gd name="connsiteX120" fmla="*/ 3733800 w 3975412"/>
              <a:gd name="connsiteY120" fmla="*/ 565150 h 3105150"/>
              <a:gd name="connsiteX121" fmla="*/ 3759200 w 3975412"/>
              <a:gd name="connsiteY121" fmla="*/ 498475 h 3105150"/>
              <a:gd name="connsiteX122" fmla="*/ 3765550 w 3975412"/>
              <a:gd name="connsiteY122" fmla="*/ 473075 h 3105150"/>
              <a:gd name="connsiteX123" fmla="*/ 3790950 w 3975412"/>
              <a:gd name="connsiteY123" fmla="*/ 400050 h 3105150"/>
              <a:gd name="connsiteX124" fmla="*/ 3810000 w 3975412"/>
              <a:gd name="connsiteY124" fmla="*/ 361950 h 3105150"/>
              <a:gd name="connsiteX125" fmla="*/ 3819525 w 3975412"/>
              <a:gd name="connsiteY125" fmla="*/ 339725 h 3105150"/>
              <a:gd name="connsiteX126" fmla="*/ 3841750 w 3975412"/>
              <a:gd name="connsiteY126" fmla="*/ 295275 h 3105150"/>
              <a:gd name="connsiteX127" fmla="*/ 3857625 w 3975412"/>
              <a:gd name="connsiteY127" fmla="*/ 257175 h 3105150"/>
              <a:gd name="connsiteX128" fmla="*/ 3870325 w 3975412"/>
              <a:gd name="connsiteY128" fmla="*/ 234950 h 3105150"/>
              <a:gd name="connsiteX129" fmla="*/ 3886200 w 3975412"/>
              <a:gd name="connsiteY129" fmla="*/ 196850 h 3105150"/>
              <a:gd name="connsiteX130" fmla="*/ 3895725 w 3975412"/>
              <a:gd name="connsiteY130" fmla="*/ 180975 h 3105150"/>
              <a:gd name="connsiteX131" fmla="*/ 3902075 w 3975412"/>
              <a:gd name="connsiteY131" fmla="*/ 161925 h 3105150"/>
              <a:gd name="connsiteX132" fmla="*/ 3914775 w 3975412"/>
              <a:gd name="connsiteY132" fmla="*/ 139700 h 3105150"/>
              <a:gd name="connsiteX133" fmla="*/ 3937000 w 3975412"/>
              <a:gd name="connsiteY133" fmla="*/ 92075 h 3105150"/>
              <a:gd name="connsiteX134" fmla="*/ 3943350 w 3975412"/>
              <a:gd name="connsiteY134" fmla="*/ 57150 h 3105150"/>
              <a:gd name="connsiteX135" fmla="*/ 3946525 w 3975412"/>
              <a:gd name="connsiteY135" fmla="*/ 41275 h 3105150"/>
              <a:gd name="connsiteX136" fmla="*/ 3952875 w 3975412"/>
              <a:gd name="connsiteY136" fmla="*/ 28575 h 3105150"/>
              <a:gd name="connsiteX137" fmla="*/ 3959225 w 3975412"/>
              <a:gd name="connsiteY137" fmla="*/ 19050 h 3105150"/>
              <a:gd name="connsiteX138" fmla="*/ 3968750 w 3975412"/>
              <a:gd name="connsiteY138" fmla="*/ 12700 h 3105150"/>
              <a:gd name="connsiteX139" fmla="*/ 3971925 w 3975412"/>
              <a:gd name="connsiteY139" fmla="*/ 0 h 3105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</a:cxnLst>
            <a:rect l="l" t="t" r="r" b="b"/>
            <a:pathLst>
              <a:path w="3975412" h="3105150">
                <a:moveTo>
                  <a:pt x="0" y="3105150"/>
                </a:moveTo>
                <a:cubicBezTo>
                  <a:pt x="29633" y="3096683"/>
                  <a:pt x="59740" y="3089726"/>
                  <a:pt x="88900" y="3079750"/>
                </a:cubicBezTo>
                <a:cubicBezTo>
                  <a:pt x="126921" y="3066743"/>
                  <a:pt x="110496" y="3068634"/>
                  <a:pt x="133350" y="3054350"/>
                </a:cubicBezTo>
                <a:cubicBezTo>
                  <a:pt x="137364" y="3051842"/>
                  <a:pt x="141941" y="3050348"/>
                  <a:pt x="146050" y="3048000"/>
                </a:cubicBezTo>
                <a:cubicBezTo>
                  <a:pt x="149363" y="3046107"/>
                  <a:pt x="152162" y="3043357"/>
                  <a:pt x="155575" y="3041650"/>
                </a:cubicBezTo>
                <a:cubicBezTo>
                  <a:pt x="230590" y="3004142"/>
                  <a:pt x="129484" y="3058374"/>
                  <a:pt x="180975" y="3028950"/>
                </a:cubicBezTo>
                <a:cubicBezTo>
                  <a:pt x="185084" y="3026602"/>
                  <a:pt x="189784" y="3025294"/>
                  <a:pt x="193675" y="3022600"/>
                </a:cubicBezTo>
                <a:cubicBezTo>
                  <a:pt x="240678" y="2990060"/>
                  <a:pt x="206919" y="3012202"/>
                  <a:pt x="234950" y="2987675"/>
                </a:cubicBezTo>
                <a:cubicBezTo>
                  <a:pt x="238932" y="2984190"/>
                  <a:pt x="243668" y="2981635"/>
                  <a:pt x="247650" y="2978150"/>
                </a:cubicBezTo>
                <a:cubicBezTo>
                  <a:pt x="252156" y="2974208"/>
                  <a:pt x="255844" y="2969392"/>
                  <a:pt x="260350" y="2965450"/>
                </a:cubicBezTo>
                <a:cubicBezTo>
                  <a:pt x="264332" y="2961965"/>
                  <a:pt x="269308" y="2959667"/>
                  <a:pt x="273050" y="2955925"/>
                </a:cubicBezTo>
                <a:cubicBezTo>
                  <a:pt x="276792" y="2952183"/>
                  <a:pt x="278620" y="2946741"/>
                  <a:pt x="282575" y="2943225"/>
                </a:cubicBezTo>
                <a:cubicBezTo>
                  <a:pt x="288279" y="2938155"/>
                  <a:pt x="295453" y="2935014"/>
                  <a:pt x="301625" y="2930525"/>
                </a:cubicBezTo>
                <a:cubicBezTo>
                  <a:pt x="307106" y="2926539"/>
                  <a:pt x="312435" y="2922327"/>
                  <a:pt x="317500" y="2917825"/>
                </a:cubicBezTo>
                <a:cubicBezTo>
                  <a:pt x="321975" y="2913848"/>
                  <a:pt x="325654" y="2909021"/>
                  <a:pt x="330200" y="2905125"/>
                </a:cubicBezTo>
                <a:cubicBezTo>
                  <a:pt x="340490" y="2896305"/>
                  <a:pt x="352366" y="2889309"/>
                  <a:pt x="361950" y="2879725"/>
                </a:cubicBezTo>
                <a:cubicBezTo>
                  <a:pt x="367242" y="2874433"/>
                  <a:pt x="372033" y="2868589"/>
                  <a:pt x="377825" y="2863850"/>
                </a:cubicBezTo>
                <a:cubicBezTo>
                  <a:pt x="383732" y="2859017"/>
                  <a:pt x="390968" y="2855983"/>
                  <a:pt x="396875" y="2851150"/>
                </a:cubicBezTo>
                <a:cubicBezTo>
                  <a:pt x="440511" y="2815448"/>
                  <a:pt x="382794" y="2855510"/>
                  <a:pt x="431800" y="2819400"/>
                </a:cubicBezTo>
                <a:cubicBezTo>
                  <a:pt x="511991" y="2760312"/>
                  <a:pt x="435202" y="2822386"/>
                  <a:pt x="511175" y="2759075"/>
                </a:cubicBezTo>
                <a:cubicBezTo>
                  <a:pt x="517525" y="2753783"/>
                  <a:pt x="524380" y="2749045"/>
                  <a:pt x="530225" y="2743200"/>
                </a:cubicBezTo>
                <a:cubicBezTo>
                  <a:pt x="547264" y="2726161"/>
                  <a:pt x="552138" y="2720313"/>
                  <a:pt x="571500" y="2705100"/>
                </a:cubicBezTo>
                <a:cubicBezTo>
                  <a:pt x="598742" y="2683695"/>
                  <a:pt x="589945" y="2694998"/>
                  <a:pt x="615950" y="2670175"/>
                </a:cubicBezTo>
                <a:cubicBezTo>
                  <a:pt x="632190" y="2654673"/>
                  <a:pt x="647700" y="2638425"/>
                  <a:pt x="663575" y="2622550"/>
                </a:cubicBezTo>
                <a:cubicBezTo>
                  <a:pt x="670983" y="2615142"/>
                  <a:pt x="677915" y="2607224"/>
                  <a:pt x="685800" y="2600325"/>
                </a:cubicBezTo>
                <a:cubicBezTo>
                  <a:pt x="694267" y="2592917"/>
                  <a:pt x="703044" y="2585849"/>
                  <a:pt x="711200" y="2578100"/>
                </a:cubicBezTo>
                <a:cubicBezTo>
                  <a:pt x="724221" y="2565730"/>
                  <a:pt x="736600" y="2552700"/>
                  <a:pt x="749300" y="2540000"/>
                </a:cubicBezTo>
                <a:lnTo>
                  <a:pt x="771525" y="2517775"/>
                </a:lnTo>
                <a:lnTo>
                  <a:pt x="793750" y="2495550"/>
                </a:lnTo>
                <a:cubicBezTo>
                  <a:pt x="800100" y="2489200"/>
                  <a:pt x="806919" y="2483286"/>
                  <a:pt x="812800" y="2476500"/>
                </a:cubicBezTo>
                <a:lnTo>
                  <a:pt x="854075" y="2428875"/>
                </a:lnTo>
                <a:cubicBezTo>
                  <a:pt x="860453" y="2421490"/>
                  <a:pt x="865782" y="2413075"/>
                  <a:pt x="873125" y="2406650"/>
                </a:cubicBezTo>
                <a:cubicBezTo>
                  <a:pt x="895138" y="2387389"/>
                  <a:pt x="901067" y="2383195"/>
                  <a:pt x="920750" y="2362200"/>
                </a:cubicBezTo>
                <a:cubicBezTo>
                  <a:pt x="929466" y="2352903"/>
                  <a:pt x="937434" y="2342922"/>
                  <a:pt x="946150" y="2333625"/>
                </a:cubicBezTo>
                <a:cubicBezTo>
                  <a:pt x="953316" y="2325982"/>
                  <a:pt x="961311" y="2319137"/>
                  <a:pt x="968375" y="2311400"/>
                </a:cubicBezTo>
                <a:cubicBezTo>
                  <a:pt x="983546" y="2294784"/>
                  <a:pt x="998008" y="2277533"/>
                  <a:pt x="1012825" y="2260600"/>
                </a:cubicBezTo>
                <a:cubicBezTo>
                  <a:pt x="1020233" y="2252133"/>
                  <a:pt x="1028511" y="2244355"/>
                  <a:pt x="1035050" y="2235200"/>
                </a:cubicBezTo>
                <a:cubicBezTo>
                  <a:pt x="1040342" y="2227792"/>
                  <a:pt x="1045300" y="2220134"/>
                  <a:pt x="1050925" y="2212975"/>
                </a:cubicBezTo>
                <a:cubicBezTo>
                  <a:pt x="1056953" y="2205303"/>
                  <a:pt x="1064009" y="2198471"/>
                  <a:pt x="1069975" y="2190750"/>
                </a:cubicBezTo>
                <a:cubicBezTo>
                  <a:pt x="1082012" y="2175173"/>
                  <a:pt x="1092969" y="2158784"/>
                  <a:pt x="1104900" y="2143125"/>
                </a:cubicBezTo>
                <a:cubicBezTo>
                  <a:pt x="1109909" y="2136550"/>
                  <a:pt x="1115483" y="2130425"/>
                  <a:pt x="1120775" y="2124075"/>
                </a:cubicBezTo>
                <a:lnTo>
                  <a:pt x="1136650" y="2105025"/>
                </a:lnTo>
                <a:cubicBezTo>
                  <a:pt x="1141942" y="2098675"/>
                  <a:pt x="1147721" y="2092701"/>
                  <a:pt x="1152525" y="2085975"/>
                </a:cubicBezTo>
                <a:cubicBezTo>
                  <a:pt x="1157817" y="2078567"/>
                  <a:pt x="1162248" y="2070461"/>
                  <a:pt x="1168400" y="2063750"/>
                </a:cubicBezTo>
                <a:cubicBezTo>
                  <a:pt x="1173985" y="2057657"/>
                  <a:pt x="1181376" y="2053482"/>
                  <a:pt x="1187450" y="2047875"/>
                </a:cubicBezTo>
                <a:cubicBezTo>
                  <a:pt x="1195149" y="2040769"/>
                  <a:pt x="1202016" y="2032799"/>
                  <a:pt x="1209675" y="2025650"/>
                </a:cubicBezTo>
                <a:cubicBezTo>
                  <a:pt x="1217900" y="2017974"/>
                  <a:pt x="1227307" y="2011563"/>
                  <a:pt x="1235075" y="2003425"/>
                </a:cubicBezTo>
                <a:cubicBezTo>
                  <a:pt x="1249580" y="1988229"/>
                  <a:pt x="1261496" y="1970654"/>
                  <a:pt x="1276350" y="1955800"/>
                </a:cubicBezTo>
                <a:cubicBezTo>
                  <a:pt x="1365656" y="1866494"/>
                  <a:pt x="1234572" y="1996441"/>
                  <a:pt x="1320800" y="1914525"/>
                </a:cubicBezTo>
                <a:cubicBezTo>
                  <a:pt x="1334906" y="1901124"/>
                  <a:pt x="1346881" y="1885405"/>
                  <a:pt x="1362075" y="1873250"/>
                </a:cubicBezTo>
                <a:cubicBezTo>
                  <a:pt x="1367367" y="1869017"/>
                  <a:pt x="1373015" y="1865194"/>
                  <a:pt x="1377950" y="1860550"/>
                </a:cubicBezTo>
                <a:cubicBezTo>
                  <a:pt x="1391029" y="1848240"/>
                  <a:pt x="1402533" y="1834277"/>
                  <a:pt x="1416050" y="1822450"/>
                </a:cubicBezTo>
                <a:cubicBezTo>
                  <a:pt x="1424517" y="1815042"/>
                  <a:pt x="1433225" y="1807901"/>
                  <a:pt x="1441450" y="1800225"/>
                </a:cubicBezTo>
                <a:cubicBezTo>
                  <a:pt x="1478850" y="1765318"/>
                  <a:pt x="1457368" y="1777966"/>
                  <a:pt x="1514475" y="1733550"/>
                </a:cubicBezTo>
                <a:cubicBezTo>
                  <a:pt x="1533525" y="1718733"/>
                  <a:pt x="1553202" y="1704689"/>
                  <a:pt x="1571625" y="1689100"/>
                </a:cubicBezTo>
                <a:cubicBezTo>
                  <a:pt x="1585383" y="1677458"/>
                  <a:pt x="1598234" y="1664651"/>
                  <a:pt x="1612900" y="1654175"/>
                </a:cubicBezTo>
                <a:cubicBezTo>
                  <a:pt x="1634441" y="1638789"/>
                  <a:pt x="1637065" y="1636225"/>
                  <a:pt x="1660525" y="1622425"/>
                </a:cubicBezTo>
                <a:cubicBezTo>
                  <a:pt x="1669917" y="1616900"/>
                  <a:pt x="1679757" y="1612156"/>
                  <a:pt x="1689100" y="1606550"/>
                </a:cubicBezTo>
                <a:cubicBezTo>
                  <a:pt x="1813246" y="1532063"/>
                  <a:pt x="1711180" y="1591338"/>
                  <a:pt x="1787525" y="1546225"/>
                </a:cubicBezTo>
                <a:lnTo>
                  <a:pt x="1825625" y="1524000"/>
                </a:lnTo>
                <a:lnTo>
                  <a:pt x="1863725" y="1501775"/>
                </a:lnTo>
                <a:cubicBezTo>
                  <a:pt x="1875269" y="1495250"/>
                  <a:pt x="1886501" y="1488040"/>
                  <a:pt x="1898650" y="1482725"/>
                </a:cubicBezTo>
                <a:cubicBezTo>
                  <a:pt x="1915583" y="1475317"/>
                  <a:pt x="1931326" y="1464125"/>
                  <a:pt x="1949450" y="1460500"/>
                </a:cubicBezTo>
                <a:lnTo>
                  <a:pt x="1981200" y="1454150"/>
                </a:lnTo>
                <a:cubicBezTo>
                  <a:pt x="2074069" y="1415047"/>
                  <a:pt x="2009303" y="1439788"/>
                  <a:pt x="2073275" y="1419225"/>
                </a:cubicBezTo>
                <a:cubicBezTo>
                  <a:pt x="2092392" y="1413080"/>
                  <a:pt x="2110734" y="1404113"/>
                  <a:pt x="2130425" y="1400175"/>
                </a:cubicBezTo>
                <a:cubicBezTo>
                  <a:pt x="2141008" y="1398058"/>
                  <a:pt x="2151676" y="1396325"/>
                  <a:pt x="2162175" y="1393825"/>
                </a:cubicBezTo>
                <a:cubicBezTo>
                  <a:pt x="2187872" y="1387707"/>
                  <a:pt x="2279336" y="1359947"/>
                  <a:pt x="2282825" y="1358900"/>
                </a:cubicBezTo>
                <a:lnTo>
                  <a:pt x="2324100" y="1346200"/>
                </a:lnTo>
                <a:cubicBezTo>
                  <a:pt x="2334671" y="1342983"/>
                  <a:pt x="2345368" y="1340169"/>
                  <a:pt x="2355850" y="1336675"/>
                </a:cubicBezTo>
                <a:cubicBezTo>
                  <a:pt x="2402811" y="1321021"/>
                  <a:pt x="2365899" y="1332513"/>
                  <a:pt x="2409825" y="1320800"/>
                </a:cubicBezTo>
                <a:cubicBezTo>
                  <a:pt x="2417270" y="1318815"/>
                  <a:pt x="2424495" y="1315961"/>
                  <a:pt x="2432050" y="1314450"/>
                </a:cubicBezTo>
                <a:cubicBezTo>
                  <a:pt x="2440417" y="1312777"/>
                  <a:pt x="2449047" y="1312758"/>
                  <a:pt x="2457450" y="1311275"/>
                </a:cubicBezTo>
                <a:cubicBezTo>
                  <a:pt x="2467059" y="1309579"/>
                  <a:pt x="2476440" y="1306751"/>
                  <a:pt x="2486025" y="1304925"/>
                </a:cubicBezTo>
                <a:cubicBezTo>
                  <a:pt x="2498673" y="1302516"/>
                  <a:pt x="2511634" y="1301698"/>
                  <a:pt x="2524125" y="1298575"/>
                </a:cubicBezTo>
                <a:cubicBezTo>
                  <a:pt x="2601116" y="1279327"/>
                  <a:pt x="2529312" y="1289989"/>
                  <a:pt x="2587625" y="1282700"/>
                </a:cubicBezTo>
                <a:cubicBezTo>
                  <a:pt x="2600256" y="1278911"/>
                  <a:pt x="2663893" y="1259238"/>
                  <a:pt x="2686050" y="1254125"/>
                </a:cubicBezTo>
                <a:cubicBezTo>
                  <a:pt x="2699808" y="1250950"/>
                  <a:pt x="2713703" y="1248315"/>
                  <a:pt x="2727325" y="1244600"/>
                </a:cubicBezTo>
                <a:cubicBezTo>
                  <a:pt x="2737011" y="1241958"/>
                  <a:pt x="2746127" y="1237375"/>
                  <a:pt x="2755900" y="1235075"/>
                </a:cubicBezTo>
                <a:cubicBezTo>
                  <a:pt x="2764206" y="1233121"/>
                  <a:pt x="2772914" y="1233472"/>
                  <a:pt x="2781300" y="1231900"/>
                </a:cubicBezTo>
                <a:cubicBezTo>
                  <a:pt x="2789878" y="1230292"/>
                  <a:pt x="2798181" y="1227443"/>
                  <a:pt x="2806700" y="1225550"/>
                </a:cubicBezTo>
                <a:cubicBezTo>
                  <a:pt x="2817236" y="1223209"/>
                  <a:pt x="2827979" y="1221818"/>
                  <a:pt x="2838450" y="1219200"/>
                </a:cubicBezTo>
                <a:cubicBezTo>
                  <a:pt x="2849169" y="1216520"/>
                  <a:pt x="2859451" y="1212234"/>
                  <a:pt x="2870200" y="1209675"/>
                </a:cubicBezTo>
                <a:cubicBezTo>
                  <a:pt x="2881711" y="1206934"/>
                  <a:pt x="2893614" y="1206066"/>
                  <a:pt x="2905125" y="1203325"/>
                </a:cubicBezTo>
                <a:cubicBezTo>
                  <a:pt x="2915874" y="1200766"/>
                  <a:pt x="2926156" y="1196480"/>
                  <a:pt x="2936875" y="1193800"/>
                </a:cubicBezTo>
                <a:cubicBezTo>
                  <a:pt x="3000608" y="1177867"/>
                  <a:pt x="2937824" y="1196725"/>
                  <a:pt x="2997200" y="1181100"/>
                </a:cubicBezTo>
                <a:cubicBezTo>
                  <a:pt x="3007886" y="1178288"/>
                  <a:pt x="3018281" y="1174448"/>
                  <a:pt x="3028950" y="1171575"/>
                </a:cubicBezTo>
                <a:cubicBezTo>
                  <a:pt x="3045804" y="1167037"/>
                  <a:pt x="3063638" y="1165588"/>
                  <a:pt x="3079750" y="1158875"/>
                </a:cubicBezTo>
                <a:cubicBezTo>
                  <a:pt x="3092450" y="1153583"/>
                  <a:pt x="3104621" y="1146780"/>
                  <a:pt x="3117850" y="1143000"/>
                </a:cubicBezTo>
                <a:cubicBezTo>
                  <a:pt x="3125258" y="1140883"/>
                  <a:pt x="3132884" y="1139416"/>
                  <a:pt x="3140075" y="1136650"/>
                </a:cubicBezTo>
                <a:cubicBezTo>
                  <a:pt x="3146701" y="1134101"/>
                  <a:pt x="3152572" y="1129856"/>
                  <a:pt x="3159125" y="1127125"/>
                </a:cubicBezTo>
                <a:cubicBezTo>
                  <a:pt x="3165304" y="1124551"/>
                  <a:pt x="3171885" y="1123062"/>
                  <a:pt x="3178175" y="1120775"/>
                </a:cubicBezTo>
                <a:cubicBezTo>
                  <a:pt x="3203702" y="1111493"/>
                  <a:pt x="3184067" y="1116422"/>
                  <a:pt x="3209925" y="1111250"/>
                </a:cubicBezTo>
                <a:cubicBezTo>
                  <a:pt x="3230895" y="1099267"/>
                  <a:pt x="3235028" y="1096360"/>
                  <a:pt x="3257550" y="1085850"/>
                </a:cubicBezTo>
                <a:cubicBezTo>
                  <a:pt x="3264854" y="1082442"/>
                  <a:pt x="3272185" y="1079036"/>
                  <a:pt x="3279775" y="1076325"/>
                </a:cubicBezTo>
                <a:cubicBezTo>
                  <a:pt x="3287031" y="1073734"/>
                  <a:pt x="3294592" y="1072092"/>
                  <a:pt x="3302000" y="1069975"/>
                </a:cubicBezTo>
                <a:cubicBezTo>
                  <a:pt x="3332197" y="1047327"/>
                  <a:pt x="3294112" y="1074708"/>
                  <a:pt x="3333750" y="1050925"/>
                </a:cubicBezTo>
                <a:cubicBezTo>
                  <a:pt x="3338288" y="1048202"/>
                  <a:pt x="3341963" y="1044205"/>
                  <a:pt x="3346450" y="1041400"/>
                </a:cubicBezTo>
                <a:cubicBezTo>
                  <a:pt x="3350464" y="1038892"/>
                  <a:pt x="3355212" y="1037675"/>
                  <a:pt x="3359150" y="1035050"/>
                </a:cubicBezTo>
                <a:cubicBezTo>
                  <a:pt x="3364789" y="1031291"/>
                  <a:pt x="3369171" y="1025765"/>
                  <a:pt x="3375025" y="1022350"/>
                </a:cubicBezTo>
                <a:cubicBezTo>
                  <a:pt x="3381987" y="1018289"/>
                  <a:pt x="3390288" y="1016886"/>
                  <a:pt x="3397250" y="1012825"/>
                </a:cubicBezTo>
                <a:cubicBezTo>
                  <a:pt x="3403104" y="1009410"/>
                  <a:pt x="3407271" y="1003540"/>
                  <a:pt x="3413125" y="1000125"/>
                </a:cubicBezTo>
                <a:cubicBezTo>
                  <a:pt x="3420087" y="996064"/>
                  <a:pt x="3428253" y="994421"/>
                  <a:pt x="3435350" y="990600"/>
                </a:cubicBezTo>
                <a:cubicBezTo>
                  <a:pt x="3442070" y="986982"/>
                  <a:pt x="3447900" y="981900"/>
                  <a:pt x="3454400" y="977900"/>
                </a:cubicBezTo>
                <a:cubicBezTo>
                  <a:pt x="3511997" y="942456"/>
                  <a:pt x="3446542" y="985924"/>
                  <a:pt x="3492500" y="952500"/>
                </a:cubicBezTo>
                <a:cubicBezTo>
                  <a:pt x="3518647" y="933484"/>
                  <a:pt x="3505449" y="946561"/>
                  <a:pt x="3530600" y="923925"/>
                </a:cubicBezTo>
                <a:cubicBezTo>
                  <a:pt x="3549944" y="906516"/>
                  <a:pt x="3537869" y="916715"/>
                  <a:pt x="3552825" y="895350"/>
                </a:cubicBezTo>
                <a:cubicBezTo>
                  <a:pt x="3556711" y="889798"/>
                  <a:pt x="3561292" y="884767"/>
                  <a:pt x="3565525" y="879475"/>
                </a:cubicBezTo>
                <a:cubicBezTo>
                  <a:pt x="3567642" y="873125"/>
                  <a:pt x="3569105" y="866519"/>
                  <a:pt x="3571875" y="860425"/>
                </a:cubicBezTo>
                <a:cubicBezTo>
                  <a:pt x="3577613" y="847802"/>
                  <a:pt x="3587516" y="837570"/>
                  <a:pt x="3594100" y="825500"/>
                </a:cubicBezTo>
                <a:cubicBezTo>
                  <a:pt x="3596829" y="820497"/>
                  <a:pt x="3597901" y="814723"/>
                  <a:pt x="3600450" y="809625"/>
                </a:cubicBezTo>
                <a:cubicBezTo>
                  <a:pt x="3602157" y="806212"/>
                  <a:pt x="3604877" y="803396"/>
                  <a:pt x="3606800" y="800100"/>
                </a:cubicBezTo>
                <a:cubicBezTo>
                  <a:pt x="3612290" y="790688"/>
                  <a:pt x="3617802" y="781271"/>
                  <a:pt x="3622675" y="771525"/>
                </a:cubicBezTo>
                <a:cubicBezTo>
                  <a:pt x="3626280" y="764316"/>
                  <a:pt x="3628379" y="756397"/>
                  <a:pt x="3632200" y="749300"/>
                </a:cubicBezTo>
                <a:cubicBezTo>
                  <a:pt x="3635818" y="742580"/>
                  <a:pt x="3641282" y="736970"/>
                  <a:pt x="3644900" y="730250"/>
                </a:cubicBezTo>
                <a:cubicBezTo>
                  <a:pt x="3648721" y="723153"/>
                  <a:pt x="3650632" y="715137"/>
                  <a:pt x="3654425" y="708025"/>
                </a:cubicBezTo>
                <a:cubicBezTo>
                  <a:pt x="3659123" y="699215"/>
                  <a:pt x="3665628" y="691449"/>
                  <a:pt x="3670300" y="682625"/>
                </a:cubicBezTo>
                <a:cubicBezTo>
                  <a:pt x="3675177" y="673413"/>
                  <a:pt x="3678339" y="663373"/>
                  <a:pt x="3683000" y="654050"/>
                </a:cubicBezTo>
                <a:cubicBezTo>
                  <a:pt x="3686816" y="646418"/>
                  <a:pt x="3691884" y="639457"/>
                  <a:pt x="3695700" y="631825"/>
                </a:cubicBezTo>
                <a:cubicBezTo>
                  <a:pt x="3699305" y="624616"/>
                  <a:pt x="3701226" y="616598"/>
                  <a:pt x="3705225" y="609600"/>
                </a:cubicBezTo>
                <a:cubicBezTo>
                  <a:pt x="3713964" y="594307"/>
                  <a:pt x="3727025" y="581409"/>
                  <a:pt x="3733800" y="565150"/>
                </a:cubicBezTo>
                <a:cubicBezTo>
                  <a:pt x="3745931" y="536036"/>
                  <a:pt x="3750875" y="526782"/>
                  <a:pt x="3759200" y="498475"/>
                </a:cubicBezTo>
                <a:cubicBezTo>
                  <a:pt x="3761663" y="490102"/>
                  <a:pt x="3763301" y="481508"/>
                  <a:pt x="3765550" y="473075"/>
                </a:cubicBezTo>
                <a:cubicBezTo>
                  <a:pt x="3771721" y="449936"/>
                  <a:pt x="3781278" y="419395"/>
                  <a:pt x="3790950" y="400050"/>
                </a:cubicBezTo>
                <a:cubicBezTo>
                  <a:pt x="3797300" y="387350"/>
                  <a:pt x="3804407" y="375001"/>
                  <a:pt x="3810000" y="361950"/>
                </a:cubicBezTo>
                <a:cubicBezTo>
                  <a:pt x="3813175" y="354542"/>
                  <a:pt x="3816060" y="347002"/>
                  <a:pt x="3819525" y="339725"/>
                </a:cubicBezTo>
                <a:cubicBezTo>
                  <a:pt x="3826647" y="324769"/>
                  <a:pt x="3835379" y="310566"/>
                  <a:pt x="3841750" y="295275"/>
                </a:cubicBezTo>
                <a:cubicBezTo>
                  <a:pt x="3847042" y="282575"/>
                  <a:pt x="3850799" y="269121"/>
                  <a:pt x="3857625" y="257175"/>
                </a:cubicBezTo>
                <a:cubicBezTo>
                  <a:pt x="3861858" y="249767"/>
                  <a:pt x="3866672" y="242661"/>
                  <a:pt x="3870325" y="234950"/>
                </a:cubicBezTo>
                <a:cubicBezTo>
                  <a:pt x="3876215" y="222516"/>
                  <a:pt x="3879121" y="208648"/>
                  <a:pt x="3886200" y="196850"/>
                </a:cubicBezTo>
                <a:cubicBezTo>
                  <a:pt x="3889375" y="191558"/>
                  <a:pt x="3893171" y="186593"/>
                  <a:pt x="3895725" y="180975"/>
                </a:cubicBezTo>
                <a:cubicBezTo>
                  <a:pt x="3898495" y="174881"/>
                  <a:pt x="3899270" y="168002"/>
                  <a:pt x="3902075" y="161925"/>
                </a:cubicBezTo>
                <a:cubicBezTo>
                  <a:pt x="3905651" y="154178"/>
                  <a:pt x="3910783" y="147241"/>
                  <a:pt x="3914775" y="139700"/>
                </a:cubicBezTo>
                <a:cubicBezTo>
                  <a:pt x="3918912" y="131885"/>
                  <a:pt x="3933137" y="104952"/>
                  <a:pt x="3937000" y="92075"/>
                </a:cubicBezTo>
                <a:cubicBezTo>
                  <a:pt x="3938810" y="86042"/>
                  <a:pt x="3942422" y="62252"/>
                  <a:pt x="3943350" y="57150"/>
                </a:cubicBezTo>
                <a:cubicBezTo>
                  <a:pt x="3944315" y="51841"/>
                  <a:pt x="3944818" y="46395"/>
                  <a:pt x="3946525" y="41275"/>
                </a:cubicBezTo>
                <a:cubicBezTo>
                  <a:pt x="3948022" y="36785"/>
                  <a:pt x="3950527" y="32684"/>
                  <a:pt x="3952875" y="28575"/>
                </a:cubicBezTo>
                <a:cubicBezTo>
                  <a:pt x="3954768" y="25262"/>
                  <a:pt x="3956527" y="21748"/>
                  <a:pt x="3959225" y="19050"/>
                </a:cubicBezTo>
                <a:cubicBezTo>
                  <a:pt x="3961923" y="16352"/>
                  <a:pt x="3965575" y="14817"/>
                  <a:pt x="3968750" y="12700"/>
                </a:cubicBezTo>
                <a:cubicBezTo>
                  <a:pt x="3975930" y="1930"/>
                  <a:pt x="3977798" y="5873"/>
                  <a:pt x="3971925" y="0"/>
                </a:cubicBezTo>
              </a:path>
            </a:pathLst>
          </a:custGeom>
          <a:noFill/>
          <a:ln w="38100" cap="rnd">
            <a:solidFill>
              <a:srgbClr val="C00000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7" name="Free-form: Shape 156">
            <a:extLst>
              <a:ext uri="{FF2B5EF4-FFF2-40B4-BE49-F238E27FC236}">
                <a16:creationId xmlns:a16="http://schemas.microsoft.com/office/drawing/2014/main" id="{34D0868B-0EED-2AA9-2788-1464545BDA31}"/>
              </a:ext>
            </a:extLst>
          </p:cNvPr>
          <p:cNvSpPr/>
          <p:nvPr/>
        </p:nvSpPr>
        <p:spPr>
          <a:xfrm flipH="1" flipV="1">
            <a:off x="3363985" y="3507547"/>
            <a:ext cx="3219845" cy="2234721"/>
          </a:xfrm>
          <a:custGeom>
            <a:avLst/>
            <a:gdLst>
              <a:gd name="connsiteX0" fmla="*/ 0 w 3975412"/>
              <a:gd name="connsiteY0" fmla="*/ 3105150 h 3105150"/>
              <a:gd name="connsiteX1" fmla="*/ 88900 w 3975412"/>
              <a:gd name="connsiteY1" fmla="*/ 3079750 h 3105150"/>
              <a:gd name="connsiteX2" fmla="*/ 133350 w 3975412"/>
              <a:gd name="connsiteY2" fmla="*/ 3054350 h 3105150"/>
              <a:gd name="connsiteX3" fmla="*/ 146050 w 3975412"/>
              <a:gd name="connsiteY3" fmla="*/ 3048000 h 3105150"/>
              <a:gd name="connsiteX4" fmla="*/ 155575 w 3975412"/>
              <a:gd name="connsiteY4" fmla="*/ 3041650 h 3105150"/>
              <a:gd name="connsiteX5" fmla="*/ 180975 w 3975412"/>
              <a:gd name="connsiteY5" fmla="*/ 3028950 h 3105150"/>
              <a:gd name="connsiteX6" fmla="*/ 193675 w 3975412"/>
              <a:gd name="connsiteY6" fmla="*/ 3022600 h 3105150"/>
              <a:gd name="connsiteX7" fmla="*/ 234950 w 3975412"/>
              <a:gd name="connsiteY7" fmla="*/ 2987675 h 3105150"/>
              <a:gd name="connsiteX8" fmla="*/ 247650 w 3975412"/>
              <a:gd name="connsiteY8" fmla="*/ 2978150 h 3105150"/>
              <a:gd name="connsiteX9" fmla="*/ 260350 w 3975412"/>
              <a:gd name="connsiteY9" fmla="*/ 2965450 h 3105150"/>
              <a:gd name="connsiteX10" fmla="*/ 273050 w 3975412"/>
              <a:gd name="connsiteY10" fmla="*/ 2955925 h 3105150"/>
              <a:gd name="connsiteX11" fmla="*/ 282575 w 3975412"/>
              <a:gd name="connsiteY11" fmla="*/ 2943225 h 3105150"/>
              <a:gd name="connsiteX12" fmla="*/ 301625 w 3975412"/>
              <a:gd name="connsiteY12" fmla="*/ 2930525 h 3105150"/>
              <a:gd name="connsiteX13" fmla="*/ 317500 w 3975412"/>
              <a:gd name="connsiteY13" fmla="*/ 2917825 h 3105150"/>
              <a:gd name="connsiteX14" fmla="*/ 330200 w 3975412"/>
              <a:gd name="connsiteY14" fmla="*/ 2905125 h 3105150"/>
              <a:gd name="connsiteX15" fmla="*/ 361950 w 3975412"/>
              <a:gd name="connsiteY15" fmla="*/ 2879725 h 3105150"/>
              <a:gd name="connsiteX16" fmla="*/ 377825 w 3975412"/>
              <a:gd name="connsiteY16" fmla="*/ 2863850 h 3105150"/>
              <a:gd name="connsiteX17" fmla="*/ 396875 w 3975412"/>
              <a:gd name="connsiteY17" fmla="*/ 2851150 h 3105150"/>
              <a:gd name="connsiteX18" fmla="*/ 431800 w 3975412"/>
              <a:gd name="connsiteY18" fmla="*/ 2819400 h 3105150"/>
              <a:gd name="connsiteX19" fmla="*/ 511175 w 3975412"/>
              <a:gd name="connsiteY19" fmla="*/ 2759075 h 3105150"/>
              <a:gd name="connsiteX20" fmla="*/ 530225 w 3975412"/>
              <a:gd name="connsiteY20" fmla="*/ 2743200 h 3105150"/>
              <a:gd name="connsiteX21" fmla="*/ 571500 w 3975412"/>
              <a:gd name="connsiteY21" fmla="*/ 2705100 h 3105150"/>
              <a:gd name="connsiteX22" fmla="*/ 615950 w 3975412"/>
              <a:gd name="connsiteY22" fmla="*/ 2670175 h 3105150"/>
              <a:gd name="connsiteX23" fmla="*/ 663575 w 3975412"/>
              <a:gd name="connsiteY23" fmla="*/ 2622550 h 3105150"/>
              <a:gd name="connsiteX24" fmla="*/ 685800 w 3975412"/>
              <a:gd name="connsiteY24" fmla="*/ 2600325 h 3105150"/>
              <a:gd name="connsiteX25" fmla="*/ 711200 w 3975412"/>
              <a:gd name="connsiteY25" fmla="*/ 2578100 h 3105150"/>
              <a:gd name="connsiteX26" fmla="*/ 749300 w 3975412"/>
              <a:gd name="connsiteY26" fmla="*/ 2540000 h 3105150"/>
              <a:gd name="connsiteX27" fmla="*/ 771525 w 3975412"/>
              <a:gd name="connsiteY27" fmla="*/ 2517775 h 3105150"/>
              <a:gd name="connsiteX28" fmla="*/ 793750 w 3975412"/>
              <a:gd name="connsiteY28" fmla="*/ 2495550 h 3105150"/>
              <a:gd name="connsiteX29" fmla="*/ 812800 w 3975412"/>
              <a:gd name="connsiteY29" fmla="*/ 2476500 h 3105150"/>
              <a:gd name="connsiteX30" fmla="*/ 854075 w 3975412"/>
              <a:gd name="connsiteY30" fmla="*/ 2428875 h 3105150"/>
              <a:gd name="connsiteX31" fmla="*/ 873125 w 3975412"/>
              <a:gd name="connsiteY31" fmla="*/ 2406650 h 3105150"/>
              <a:gd name="connsiteX32" fmla="*/ 920750 w 3975412"/>
              <a:gd name="connsiteY32" fmla="*/ 2362200 h 3105150"/>
              <a:gd name="connsiteX33" fmla="*/ 946150 w 3975412"/>
              <a:gd name="connsiteY33" fmla="*/ 2333625 h 3105150"/>
              <a:gd name="connsiteX34" fmla="*/ 968375 w 3975412"/>
              <a:gd name="connsiteY34" fmla="*/ 2311400 h 3105150"/>
              <a:gd name="connsiteX35" fmla="*/ 1012825 w 3975412"/>
              <a:gd name="connsiteY35" fmla="*/ 2260600 h 3105150"/>
              <a:gd name="connsiteX36" fmla="*/ 1035050 w 3975412"/>
              <a:gd name="connsiteY36" fmla="*/ 2235200 h 3105150"/>
              <a:gd name="connsiteX37" fmla="*/ 1050925 w 3975412"/>
              <a:gd name="connsiteY37" fmla="*/ 2212975 h 3105150"/>
              <a:gd name="connsiteX38" fmla="*/ 1069975 w 3975412"/>
              <a:gd name="connsiteY38" fmla="*/ 2190750 h 3105150"/>
              <a:gd name="connsiteX39" fmla="*/ 1104900 w 3975412"/>
              <a:gd name="connsiteY39" fmla="*/ 2143125 h 3105150"/>
              <a:gd name="connsiteX40" fmla="*/ 1120775 w 3975412"/>
              <a:gd name="connsiteY40" fmla="*/ 2124075 h 3105150"/>
              <a:gd name="connsiteX41" fmla="*/ 1136650 w 3975412"/>
              <a:gd name="connsiteY41" fmla="*/ 2105025 h 3105150"/>
              <a:gd name="connsiteX42" fmla="*/ 1152525 w 3975412"/>
              <a:gd name="connsiteY42" fmla="*/ 2085975 h 3105150"/>
              <a:gd name="connsiteX43" fmla="*/ 1168400 w 3975412"/>
              <a:gd name="connsiteY43" fmla="*/ 2063750 h 3105150"/>
              <a:gd name="connsiteX44" fmla="*/ 1187450 w 3975412"/>
              <a:gd name="connsiteY44" fmla="*/ 2047875 h 3105150"/>
              <a:gd name="connsiteX45" fmla="*/ 1209675 w 3975412"/>
              <a:gd name="connsiteY45" fmla="*/ 2025650 h 3105150"/>
              <a:gd name="connsiteX46" fmla="*/ 1235075 w 3975412"/>
              <a:gd name="connsiteY46" fmla="*/ 2003425 h 3105150"/>
              <a:gd name="connsiteX47" fmla="*/ 1276350 w 3975412"/>
              <a:gd name="connsiteY47" fmla="*/ 1955800 h 3105150"/>
              <a:gd name="connsiteX48" fmla="*/ 1320800 w 3975412"/>
              <a:gd name="connsiteY48" fmla="*/ 1914525 h 3105150"/>
              <a:gd name="connsiteX49" fmla="*/ 1362075 w 3975412"/>
              <a:gd name="connsiteY49" fmla="*/ 1873250 h 3105150"/>
              <a:gd name="connsiteX50" fmla="*/ 1377950 w 3975412"/>
              <a:gd name="connsiteY50" fmla="*/ 1860550 h 3105150"/>
              <a:gd name="connsiteX51" fmla="*/ 1416050 w 3975412"/>
              <a:gd name="connsiteY51" fmla="*/ 1822450 h 3105150"/>
              <a:gd name="connsiteX52" fmla="*/ 1441450 w 3975412"/>
              <a:gd name="connsiteY52" fmla="*/ 1800225 h 3105150"/>
              <a:gd name="connsiteX53" fmla="*/ 1514475 w 3975412"/>
              <a:gd name="connsiteY53" fmla="*/ 1733550 h 3105150"/>
              <a:gd name="connsiteX54" fmla="*/ 1571625 w 3975412"/>
              <a:gd name="connsiteY54" fmla="*/ 1689100 h 3105150"/>
              <a:gd name="connsiteX55" fmla="*/ 1612900 w 3975412"/>
              <a:gd name="connsiteY55" fmla="*/ 1654175 h 3105150"/>
              <a:gd name="connsiteX56" fmla="*/ 1660525 w 3975412"/>
              <a:gd name="connsiteY56" fmla="*/ 1622425 h 3105150"/>
              <a:gd name="connsiteX57" fmla="*/ 1689100 w 3975412"/>
              <a:gd name="connsiteY57" fmla="*/ 1606550 h 3105150"/>
              <a:gd name="connsiteX58" fmla="*/ 1787525 w 3975412"/>
              <a:gd name="connsiteY58" fmla="*/ 1546225 h 3105150"/>
              <a:gd name="connsiteX59" fmla="*/ 1825625 w 3975412"/>
              <a:gd name="connsiteY59" fmla="*/ 1524000 h 3105150"/>
              <a:gd name="connsiteX60" fmla="*/ 1863725 w 3975412"/>
              <a:gd name="connsiteY60" fmla="*/ 1501775 h 3105150"/>
              <a:gd name="connsiteX61" fmla="*/ 1898650 w 3975412"/>
              <a:gd name="connsiteY61" fmla="*/ 1482725 h 3105150"/>
              <a:gd name="connsiteX62" fmla="*/ 1949450 w 3975412"/>
              <a:gd name="connsiteY62" fmla="*/ 1460500 h 3105150"/>
              <a:gd name="connsiteX63" fmla="*/ 1981200 w 3975412"/>
              <a:gd name="connsiteY63" fmla="*/ 1454150 h 3105150"/>
              <a:gd name="connsiteX64" fmla="*/ 2073275 w 3975412"/>
              <a:gd name="connsiteY64" fmla="*/ 1419225 h 3105150"/>
              <a:gd name="connsiteX65" fmla="*/ 2130425 w 3975412"/>
              <a:gd name="connsiteY65" fmla="*/ 1400175 h 3105150"/>
              <a:gd name="connsiteX66" fmla="*/ 2162175 w 3975412"/>
              <a:gd name="connsiteY66" fmla="*/ 1393825 h 3105150"/>
              <a:gd name="connsiteX67" fmla="*/ 2282825 w 3975412"/>
              <a:gd name="connsiteY67" fmla="*/ 1358900 h 3105150"/>
              <a:gd name="connsiteX68" fmla="*/ 2324100 w 3975412"/>
              <a:gd name="connsiteY68" fmla="*/ 1346200 h 3105150"/>
              <a:gd name="connsiteX69" fmla="*/ 2355850 w 3975412"/>
              <a:gd name="connsiteY69" fmla="*/ 1336675 h 3105150"/>
              <a:gd name="connsiteX70" fmla="*/ 2409825 w 3975412"/>
              <a:gd name="connsiteY70" fmla="*/ 1320800 h 3105150"/>
              <a:gd name="connsiteX71" fmla="*/ 2432050 w 3975412"/>
              <a:gd name="connsiteY71" fmla="*/ 1314450 h 3105150"/>
              <a:gd name="connsiteX72" fmla="*/ 2457450 w 3975412"/>
              <a:gd name="connsiteY72" fmla="*/ 1311275 h 3105150"/>
              <a:gd name="connsiteX73" fmla="*/ 2486025 w 3975412"/>
              <a:gd name="connsiteY73" fmla="*/ 1304925 h 3105150"/>
              <a:gd name="connsiteX74" fmla="*/ 2524125 w 3975412"/>
              <a:gd name="connsiteY74" fmla="*/ 1298575 h 3105150"/>
              <a:gd name="connsiteX75" fmla="*/ 2587625 w 3975412"/>
              <a:gd name="connsiteY75" fmla="*/ 1282700 h 3105150"/>
              <a:gd name="connsiteX76" fmla="*/ 2686050 w 3975412"/>
              <a:gd name="connsiteY76" fmla="*/ 1254125 h 3105150"/>
              <a:gd name="connsiteX77" fmla="*/ 2727325 w 3975412"/>
              <a:gd name="connsiteY77" fmla="*/ 1244600 h 3105150"/>
              <a:gd name="connsiteX78" fmla="*/ 2755900 w 3975412"/>
              <a:gd name="connsiteY78" fmla="*/ 1235075 h 3105150"/>
              <a:gd name="connsiteX79" fmla="*/ 2781300 w 3975412"/>
              <a:gd name="connsiteY79" fmla="*/ 1231900 h 3105150"/>
              <a:gd name="connsiteX80" fmla="*/ 2806700 w 3975412"/>
              <a:gd name="connsiteY80" fmla="*/ 1225550 h 3105150"/>
              <a:gd name="connsiteX81" fmla="*/ 2838450 w 3975412"/>
              <a:gd name="connsiteY81" fmla="*/ 1219200 h 3105150"/>
              <a:gd name="connsiteX82" fmla="*/ 2870200 w 3975412"/>
              <a:gd name="connsiteY82" fmla="*/ 1209675 h 3105150"/>
              <a:gd name="connsiteX83" fmla="*/ 2905125 w 3975412"/>
              <a:gd name="connsiteY83" fmla="*/ 1203325 h 3105150"/>
              <a:gd name="connsiteX84" fmla="*/ 2936875 w 3975412"/>
              <a:gd name="connsiteY84" fmla="*/ 1193800 h 3105150"/>
              <a:gd name="connsiteX85" fmla="*/ 2997200 w 3975412"/>
              <a:gd name="connsiteY85" fmla="*/ 1181100 h 3105150"/>
              <a:gd name="connsiteX86" fmla="*/ 3028950 w 3975412"/>
              <a:gd name="connsiteY86" fmla="*/ 1171575 h 3105150"/>
              <a:gd name="connsiteX87" fmla="*/ 3079750 w 3975412"/>
              <a:gd name="connsiteY87" fmla="*/ 1158875 h 3105150"/>
              <a:gd name="connsiteX88" fmla="*/ 3117850 w 3975412"/>
              <a:gd name="connsiteY88" fmla="*/ 1143000 h 3105150"/>
              <a:gd name="connsiteX89" fmla="*/ 3140075 w 3975412"/>
              <a:gd name="connsiteY89" fmla="*/ 1136650 h 3105150"/>
              <a:gd name="connsiteX90" fmla="*/ 3159125 w 3975412"/>
              <a:gd name="connsiteY90" fmla="*/ 1127125 h 3105150"/>
              <a:gd name="connsiteX91" fmla="*/ 3178175 w 3975412"/>
              <a:gd name="connsiteY91" fmla="*/ 1120775 h 3105150"/>
              <a:gd name="connsiteX92" fmla="*/ 3209925 w 3975412"/>
              <a:gd name="connsiteY92" fmla="*/ 1111250 h 3105150"/>
              <a:gd name="connsiteX93" fmla="*/ 3257550 w 3975412"/>
              <a:gd name="connsiteY93" fmla="*/ 1085850 h 3105150"/>
              <a:gd name="connsiteX94" fmla="*/ 3279775 w 3975412"/>
              <a:gd name="connsiteY94" fmla="*/ 1076325 h 3105150"/>
              <a:gd name="connsiteX95" fmla="*/ 3302000 w 3975412"/>
              <a:gd name="connsiteY95" fmla="*/ 1069975 h 3105150"/>
              <a:gd name="connsiteX96" fmla="*/ 3333750 w 3975412"/>
              <a:gd name="connsiteY96" fmla="*/ 1050925 h 3105150"/>
              <a:gd name="connsiteX97" fmla="*/ 3346450 w 3975412"/>
              <a:gd name="connsiteY97" fmla="*/ 1041400 h 3105150"/>
              <a:gd name="connsiteX98" fmla="*/ 3359150 w 3975412"/>
              <a:gd name="connsiteY98" fmla="*/ 1035050 h 3105150"/>
              <a:gd name="connsiteX99" fmla="*/ 3375025 w 3975412"/>
              <a:gd name="connsiteY99" fmla="*/ 1022350 h 3105150"/>
              <a:gd name="connsiteX100" fmla="*/ 3397250 w 3975412"/>
              <a:gd name="connsiteY100" fmla="*/ 1012825 h 3105150"/>
              <a:gd name="connsiteX101" fmla="*/ 3413125 w 3975412"/>
              <a:gd name="connsiteY101" fmla="*/ 1000125 h 3105150"/>
              <a:gd name="connsiteX102" fmla="*/ 3435350 w 3975412"/>
              <a:gd name="connsiteY102" fmla="*/ 990600 h 3105150"/>
              <a:gd name="connsiteX103" fmla="*/ 3454400 w 3975412"/>
              <a:gd name="connsiteY103" fmla="*/ 977900 h 3105150"/>
              <a:gd name="connsiteX104" fmla="*/ 3492500 w 3975412"/>
              <a:gd name="connsiteY104" fmla="*/ 952500 h 3105150"/>
              <a:gd name="connsiteX105" fmla="*/ 3530600 w 3975412"/>
              <a:gd name="connsiteY105" fmla="*/ 923925 h 3105150"/>
              <a:gd name="connsiteX106" fmla="*/ 3552825 w 3975412"/>
              <a:gd name="connsiteY106" fmla="*/ 895350 h 3105150"/>
              <a:gd name="connsiteX107" fmla="*/ 3565525 w 3975412"/>
              <a:gd name="connsiteY107" fmla="*/ 879475 h 3105150"/>
              <a:gd name="connsiteX108" fmla="*/ 3571875 w 3975412"/>
              <a:gd name="connsiteY108" fmla="*/ 860425 h 3105150"/>
              <a:gd name="connsiteX109" fmla="*/ 3594100 w 3975412"/>
              <a:gd name="connsiteY109" fmla="*/ 825500 h 3105150"/>
              <a:gd name="connsiteX110" fmla="*/ 3600450 w 3975412"/>
              <a:gd name="connsiteY110" fmla="*/ 809625 h 3105150"/>
              <a:gd name="connsiteX111" fmla="*/ 3606800 w 3975412"/>
              <a:gd name="connsiteY111" fmla="*/ 800100 h 3105150"/>
              <a:gd name="connsiteX112" fmla="*/ 3622675 w 3975412"/>
              <a:gd name="connsiteY112" fmla="*/ 771525 h 3105150"/>
              <a:gd name="connsiteX113" fmla="*/ 3632200 w 3975412"/>
              <a:gd name="connsiteY113" fmla="*/ 749300 h 3105150"/>
              <a:gd name="connsiteX114" fmla="*/ 3644900 w 3975412"/>
              <a:gd name="connsiteY114" fmla="*/ 730250 h 3105150"/>
              <a:gd name="connsiteX115" fmla="*/ 3654425 w 3975412"/>
              <a:gd name="connsiteY115" fmla="*/ 708025 h 3105150"/>
              <a:gd name="connsiteX116" fmla="*/ 3670300 w 3975412"/>
              <a:gd name="connsiteY116" fmla="*/ 682625 h 3105150"/>
              <a:gd name="connsiteX117" fmla="*/ 3683000 w 3975412"/>
              <a:gd name="connsiteY117" fmla="*/ 654050 h 3105150"/>
              <a:gd name="connsiteX118" fmla="*/ 3695700 w 3975412"/>
              <a:gd name="connsiteY118" fmla="*/ 631825 h 3105150"/>
              <a:gd name="connsiteX119" fmla="*/ 3705225 w 3975412"/>
              <a:gd name="connsiteY119" fmla="*/ 609600 h 3105150"/>
              <a:gd name="connsiteX120" fmla="*/ 3733800 w 3975412"/>
              <a:gd name="connsiteY120" fmla="*/ 565150 h 3105150"/>
              <a:gd name="connsiteX121" fmla="*/ 3759200 w 3975412"/>
              <a:gd name="connsiteY121" fmla="*/ 498475 h 3105150"/>
              <a:gd name="connsiteX122" fmla="*/ 3765550 w 3975412"/>
              <a:gd name="connsiteY122" fmla="*/ 473075 h 3105150"/>
              <a:gd name="connsiteX123" fmla="*/ 3790950 w 3975412"/>
              <a:gd name="connsiteY123" fmla="*/ 400050 h 3105150"/>
              <a:gd name="connsiteX124" fmla="*/ 3810000 w 3975412"/>
              <a:gd name="connsiteY124" fmla="*/ 361950 h 3105150"/>
              <a:gd name="connsiteX125" fmla="*/ 3819525 w 3975412"/>
              <a:gd name="connsiteY125" fmla="*/ 339725 h 3105150"/>
              <a:gd name="connsiteX126" fmla="*/ 3841750 w 3975412"/>
              <a:gd name="connsiteY126" fmla="*/ 295275 h 3105150"/>
              <a:gd name="connsiteX127" fmla="*/ 3857625 w 3975412"/>
              <a:gd name="connsiteY127" fmla="*/ 257175 h 3105150"/>
              <a:gd name="connsiteX128" fmla="*/ 3870325 w 3975412"/>
              <a:gd name="connsiteY128" fmla="*/ 234950 h 3105150"/>
              <a:gd name="connsiteX129" fmla="*/ 3886200 w 3975412"/>
              <a:gd name="connsiteY129" fmla="*/ 196850 h 3105150"/>
              <a:gd name="connsiteX130" fmla="*/ 3895725 w 3975412"/>
              <a:gd name="connsiteY130" fmla="*/ 180975 h 3105150"/>
              <a:gd name="connsiteX131" fmla="*/ 3902075 w 3975412"/>
              <a:gd name="connsiteY131" fmla="*/ 161925 h 3105150"/>
              <a:gd name="connsiteX132" fmla="*/ 3914775 w 3975412"/>
              <a:gd name="connsiteY132" fmla="*/ 139700 h 3105150"/>
              <a:gd name="connsiteX133" fmla="*/ 3937000 w 3975412"/>
              <a:gd name="connsiteY133" fmla="*/ 92075 h 3105150"/>
              <a:gd name="connsiteX134" fmla="*/ 3943350 w 3975412"/>
              <a:gd name="connsiteY134" fmla="*/ 57150 h 3105150"/>
              <a:gd name="connsiteX135" fmla="*/ 3946525 w 3975412"/>
              <a:gd name="connsiteY135" fmla="*/ 41275 h 3105150"/>
              <a:gd name="connsiteX136" fmla="*/ 3952875 w 3975412"/>
              <a:gd name="connsiteY136" fmla="*/ 28575 h 3105150"/>
              <a:gd name="connsiteX137" fmla="*/ 3959225 w 3975412"/>
              <a:gd name="connsiteY137" fmla="*/ 19050 h 3105150"/>
              <a:gd name="connsiteX138" fmla="*/ 3968750 w 3975412"/>
              <a:gd name="connsiteY138" fmla="*/ 12700 h 3105150"/>
              <a:gd name="connsiteX139" fmla="*/ 3971925 w 3975412"/>
              <a:gd name="connsiteY139" fmla="*/ 0 h 3105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</a:cxnLst>
            <a:rect l="l" t="t" r="r" b="b"/>
            <a:pathLst>
              <a:path w="3975412" h="3105150">
                <a:moveTo>
                  <a:pt x="0" y="3105150"/>
                </a:moveTo>
                <a:cubicBezTo>
                  <a:pt x="29633" y="3096683"/>
                  <a:pt x="59740" y="3089726"/>
                  <a:pt x="88900" y="3079750"/>
                </a:cubicBezTo>
                <a:cubicBezTo>
                  <a:pt x="126921" y="3066743"/>
                  <a:pt x="110496" y="3068634"/>
                  <a:pt x="133350" y="3054350"/>
                </a:cubicBezTo>
                <a:cubicBezTo>
                  <a:pt x="137364" y="3051842"/>
                  <a:pt x="141941" y="3050348"/>
                  <a:pt x="146050" y="3048000"/>
                </a:cubicBezTo>
                <a:cubicBezTo>
                  <a:pt x="149363" y="3046107"/>
                  <a:pt x="152162" y="3043357"/>
                  <a:pt x="155575" y="3041650"/>
                </a:cubicBezTo>
                <a:cubicBezTo>
                  <a:pt x="230590" y="3004142"/>
                  <a:pt x="129484" y="3058374"/>
                  <a:pt x="180975" y="3028950"/>
                </a:cubicBezTo>
                <a:cubicBezTo>
                  <a:pt x="185084" y="3026602"/>
                  <a:pt x="189784" y="3025294"/>
                  <a:pt x="193675" y="3022600"/>
                </a:cubicBezTo>
                <a:cubicBezTo>
                  <a:pt x="240678" y="2990060"/>
                  <a:pt x="206919" y="3012202"/>
                  <a:pt x="234950" y="2987675"/>
                </a:cubicBezTo>
                <a:cubicBezTo>
                  <a:pt x="238932" y="2984190"/>
                  <a:pt x="243668" y="2981635"/>
                  <a:pt x="247650" y="2978150"/>
                </a:cubicBezTo>
                <a:cubicBezTo>
                  <a:pt x="252156" y="2974208"/>
                  <a:pt x="255844" y="2969392"/>
                  <a:pt x="260350" y="2965450"/>
                </a:cubicBezTo>
                <a:cubicBezTo>
                  <a:pt x="264332" y="2961965"/>
                  <a:pt x="269308" y="2959667"/>
                  <a:pt x="273050" y="2955925"/>
                </a:cubicBezTo>
                <a:cubicBezTo>
                  <a:pt x="276792" y="2952183"/>
                  <a:pt x="278620" y="2946741"/>
                  <a:pt x="282575" y="2943225"/>
                </a:cubicBezTo>
                <a:cubicBezTo>
                  <a:pt x="288279" y="2938155"/>
                  <a:pt x="295453" y="2935014"/>
                  <a:pt x="301625" y="2930525"/>
                </a:cubicBezTo>
                <a:cubicBezTo>
                  <a:pt x="307106" y="2926539"/>
                  <a:pt x="312435" y="2922327"/>
                  <a:pt x="317500" y="2917825"/>
                </a:cubicBezTo>
                <a:cubicBezTo>
                  <a:pt x="321975" y="2913848"/>
                  <a:pt x="325654" y="2909021"/>
                  <a:pt x="330200" y="2905125"/>
                </a:cubicBezTo>
                <a:cubicBezTo>
                  <a:pt x="340490" y="2896305"/>
                  <a:pt x="352366" y="2889309"/>
                  <a:pt x="361950" y="2879725"/>
                </a:cubicBezTo>
                <a:cubicBezTo>
                  <a:pt x="367242" y="2874433"/>
                  <a:pt x="372033" y="2868589"/>
                  <a:pt x="377825" y="2863850"/>
                </a:cubicBezTo>
                <a:cubicBezTo>
                  <a:pt x="383732" y="2859017"/>
                  <a:pt x="390968" y="2855983"/>
                  <a:pt x="396875" y="2851150"/>
                </a:cubicBezTo>
                <a:cubicBezTo>
                  <a:pt x="440511" y="2815448"/>
                  <a:pt x="382794" y="2855510"/>
                  <a:pt x="431800" y="2819400"/>
                </a:cubicBezTo>
                <a:cubicBezTo>
                  <a:pt x="511991" y="2760312"/>
                  <a:pt x="435202" y="2822386"/>
                  <a:pt x="511175" y="2759075"/>
                </a:cubicBezTo>
                <a:cubicBezTo>
                  <a:pt x="517525" y="2753783"/>
                  <a:pt x="524380" y="2749045"/>
                  <a:pt x="530225" y="2743200"/>
                </a:cubicBezTo>
                <a:cubicBezTo>
                  <a:pt x="547264" y="2726161"/>
                  <a:pt x="552138" y="2720313"/>
                  <a:pt x="571500" y="2705100"/>
                </a:cubicBezTo>
                <a:cubicBezTo>
                  <a:pt x="598742" y="2683695"/>
                  <a:pt x="589945" y="2694998"/>
                  <a:pt x="615950" y="2670175"/>
                </a:cubicBezTo>
                <a:cubicBezTo>
                  <a:pt x="632190" y="2654673"/>
                  <a:pt x="647700" y="2638425"/>
                  <a:pt x="663575" y="2622550"/>
                </a:cubicBezTo>
                <a:cubicBezTo>
                  <a:pt x="670983" y="2615142"/>
                  <a:pt x="677915" y="2607224"/>
                  <a:pt x="685800" y="2600325"/>
                </a:cubicBezTo>
                <a:cubicBezTo>
                  <a:pt x="694267" y="2592917"/>
                  <a:pt x="703044" y="2585849"/>
                  <a:pt x="711200" y="2578100"/>
                </a:cubicBezTo>
                <a:cubicBezTo>
                  <a:pt x="724221" y="2565730"/>
                  <a:pt x="736600" y="2552700"/>
                  <a:pt x="749300" y="2540000"/>
                </a:cubicBezTo>
                <a:lnTo>
                  <a:pt x="771525" y="2517775"/>
                </a:lnTo>
                <a:lnTo>
                  <a:pt x="793750" y="2495550"/>
                </a:lnTo>
                <a:cubicBezTo>
                  <a:pt x="800100" y="2489200"/>
                  <a:pt x="806919" y="2483286"/>
                  <a:pt x="812800" y="2476500"/>
                </a:cubicBezTo>
                <a:lnTo>
                  <a:pt x="854075" y="2428875"/>
                </a:lnTo>
                <a:cubicBezTo>
                  <a:pt x="860453" y="2421490"/>
                  <a:pt x="865782" y="2413075"/>
                  <a:pt x="873125" y="2406650"/>
                </a:cubicBezTo>
                <a:cubicBezTo>
                  <a:pt x="895138" y="2387389"/>
                  <a:pt x="901067" y="2383195"/>
                  <a:pt x="920750" y="2362200"/>
                </a:cubicBezTo>
                <a:cubicBezTo>
                  <a:pt x="929466" y="2352903"/>
                  <a:pt x="937434" y="2342922"/>
                  <a:pt x="946150" y="2333625"/>
                </a:cubicBezTo>
                <a:cubicBezTo>
                  <a:pt x="953316" y="2325982"/>
                  <a:pt x="961311" y="2319137"/>
                  <a:pt x="968375" y="2311400"/>
                </a:cubicBezTo>
                <a:cubicBezTo>
                  <a:pt x="983546" y="2294784"/>
                  <a:pt x="998008" y="2277533"/>
                  <a:pt x="1012825" y="2260600"/>
                </a:cubicBezTo>
                <a:cubicBezTo>
                  <a:pt x="1020233" y="2252133"/>
                  <a:pt x="1028511" y="2244355"/>
                  <a:pt x="1035050" y="2235200"/>
                </a:cubicBezTo>
                <a:cubicBezTo>
                  <a:pt x="1040342" y="2227792"/>
                  <a:pt x="1045300" y="2220134"/>
                  <a:pt x="1050925" y="2212975"/>
                </a:cubicBezTo>
                <a:cubicBezTo>
                  <a:pt x="1056953" y="2205303"/>
                  <a:pt x="1064009" y="2198471"/>
                  <a:pt x="1069975" y="2190750"/>
                </a:cubicBezTo>
                <a:cubicBezTo>
                  <a:pt x="1082012" y="2175173"/>
                  <a:pt x="1092969" y="2158784"/>
                  <a:pt x="1104900" y="2143125"/>
                </a:cubicBezTo>
                <a:cubicBezTo>
                  <a:pt x="1109909" y="2136550"/>
                  <a:pt x="1115483" y="2130425"/>
                  <a:pt x="1120775" y="2124075"/>
                </a:cubicBezTo>
                <a:lnTo>
                  <a:pt x="1136650" y="2105025"/>
                </a:lnTo>
                <a:cubicBezTo>
                  <a:pt x="1141942" y="2098675"/>
                  <a:pt x="1147721" y="2092701"/>
                  <a:pt x="1152525" y="2085975"/>
                </a:cubicBezTo>
                <a:cubicBezTo>
                  <a:pt x="1157817" y="2078567"/>
                  <a:pt x="1162248" y="2070461"/>
                  <a:pt x="1168400" y="2063750"/>
                </a:cubicBezTo>
                <a:cubicBezTo>
                  <a:pt x="1173985" y="2057657"/>
                  <a:pt x="1181376" y="2053482"/>
                  <a:pt x="1187450" y="2047875"/>
                </a:cubicBezTo>
                <a:cubicBezTo>
                  <a:pt x="1195149" y="2040769"/>
                  <a:pt x="1202016" y="2032799"/>
                  <a:pt x="1209675" y="2025650"/>
                </a:cubicBezTo>
                <a:cubicBezTo>
                  <a:pt x="1217900" y="2017974"/>
                  <a:pt x="1227307" y="2011563"/>
                  <a:pt x="1235075" y="2003425"/>
                </a:cubicBezTo>
                <a:cubicBezTo>
                  <a:pt x="1249580" y="1988229"/>
                  <a:pt x="1261496" y="1970654"/>
                  <a:pt x="1276350" y="1955800"/>
                </a:cubicBezTo>
                <a:cubicBezTo>
                  <a:pt x="1365656" y="1866494"/>
                  <a:pt x="1234572" y="1996441"/>
                  <a:pt x="1320800" y="1914525"/>
                </a:cubicBezTo>
                <a:cubicBezTo>
                  <a:pt x="1334906" y="1901124"/>
                  <a:pt x="1346881" y="1885405"/>
                  <a:pt x="1362075" y="1873250"/>
                </a:cubicBezTo>
                <a:cubicBezTo>
                  <a:pt x="1367367" y="1869017"/>
                  <a:pt x="1373015" y="1865194"/>
                  <a:pt x="1377950" y="1860550"/>
                </a:cubicBezTo>
                <a:cubicBezTo>
                  <a:pt x="1391029" y="1848240"/>
                  <a:pt x="1402533" y="1834277"/>
                  <a:pt x="1416050" y="1822450"/>
                </a:cubicBezTo>
                <a:cubicBezTo>
                  <a:pt x="1424517" y="1815042"/>
                  <a:pt x="1433225" y="1807901"/>
                  <a:pt x="1441450" y="1800225"/>
                </a:cubicBezTo>
                <a:cubicBezTo>
                  <a:pt x="1478850" y="1765318"/>
                  <a:pt x="1457368" y="1777966"/>
                  <a:pt x="1514475" y="1733550"/>
                </a:cubicBezTo>
                <a:cubicBezTo>
                  <a:pt x="1533525" y="1718733"/>
                  <a:pt x="1553202" y="1704689"/>
                  <a:pt x="1571625" y="1689100"/>
                </a:cubicBezTo>
                <a:cubicBezTo>
                  <a:pt x="1585383" y="1677458"/>
                  <a:pt x="1598234" y="1664651"/>
                  <a:pt x="1612900" y="1654175"/>
                </a:cubicBezTo>
                <a:cubicBezTo>
                  <a:pt x="1634441" y="1638789"/>
                  <a:pt x="1637065" y="1636225"/>
                  <a:pt x="1660525" y="1622425"/>
                </a:cubicBezTo>
                <a:cubicBezTo>
                  <a:pt x="1669917" y="1616900"/>
                  <a:pt x="1679757" y="1612156"/>
                  <a:pt x="1689100" y="1606550"/>
                </a:cubicBezTo>
                <a:cubicBezTo>
                  <a:pt x="1813246" y="1532063"/>
                  <a:pt x="1711180" y="1591338"/>
                  <a:pt x="1787525" y="1546225"/>
                </a:cubicBezTo>
                <a:lnTo>
                  <a:pt x="1825625" y="1524000"/>
                </a:lnTo>
                <a:lnTo>
                  <a:pt x="1863725" y="1501775"/>
                </a:lnTo>
                <a:cubicBezTo>
                  <a:pt x="1875269" y="1495250"/>
                  <a:pt x="1886501" y="1488040"/>
                  <a:pt x="1898650" y="1482725"/>
                </a:cubicBezTo>
                <a:cubicBezTo>
                  <a:pt x="1915583" y="1475317"/>
                  <a:pt x="1931326" y="1464125"/>
                  <a:pt x="1949450" y="1460500"/>
                </a:cubicBezTo>
                <a:lnTo>
                  <a:pt x="1981200" y="1454150"/>
                </a:lnTo>
                <a:cubicBezTo>
                  <a:pt x="2074069" y="1415047"/>
                  <a:pt x="2009303" y="1439788"/>
                  <a:pt x="2073275" y="1419225"/>
                </a:cubicBezTo>
                <a:cubicBezTo>
                  <a:pt x="2092392" y="1413080"/>
                  <a:pt x="2110734" y="1404113"/>
                  <a:pt x="2130425" y="1400175"/>
                </a:cubicBezTo>
                <a:cubicBezTo>
                  <a:pt x="2141008" y="1398058"/>
                  <a:pt x="2151676" y="1396325"/>
                  <a:pt x="2162175" y="1393825"/>
                </a:cubicBezTo>
                <a:cubicBezTo>
                  <a:pt x="2187872" y="1387707"/>
                  <a:pt x="2279336" y="1359947"/>
                  <a:pt x="2282825" y="1358900"/>
                </a:cubicBezTo>
                <a:lnTo>
                  <a:pt x="2324100" y="1346200"/>
                </a:lnTo>
                <a:cubicBezTo>
                  <a:pt x="2334671" y="1342983"/>
                  <a:pt x="2345368" y="1340169"/>
                  <a:pt x="2355850" y="1336675"/>
                </a:cubicBezTo>
                <a:cubicBezTo>
                  <a:pt x="2402811" y="1321021"/>
                  <a:pt x="2365899" y="1332513"/>
                  <a:pt x="2409825" y="1320800"/>
                </a:cubicBezTo>
                <a:cubicBezTo>
                  <a:pt x="2417270" y="1318815"/>
                  <a:pt x="2424495" y="1315961"/>
                  <a:pt x="2432050" y="1314450"/>
                </a:cubicBezTo>
                <a:cubicBezTo>
                  <a:pt x="2440417" y="1312777"/>
                  <a:pt x="2449047" y="1312758"/>
                  <a:pt x="2457450" y="1311275"/>
                </a:cubicBezTo>
                <a:cubicBezTo>
                  <a:pt x="2467059" y="1309579"/>
                  <a:pt x="2476440" y="1306751"/>
                  <a:pt x="2486025" y="1304925"/>
                </a:cubicBezTo>
                <a:cubicBezTo>
                  <a:pt x="2498673" y="1302516"/>
                  <a:pt x="2511634" y="1301698"/>
                  <a:pt x="2524125" y="1298575"/>
                </a:cubicBezTo>
                <a:cubicBezTo>
                  <a:pt x="2601116" y="1279327"/>
                  <a:pt x="2529312" y="1289989"/>
                  <a:pt x="2587625" y="1282700"/>
                </a:cubicBezTo>
                <a:cubicBezTo>
                  <a:pt x="2600256" y="1278911"/>
                  <a:pt x="2663893" y="1259238"/>
                  <a:pt x="2686050" y="1254125"/>
                </a:cubicBezTo>
                <a:cubicBezTo>
                  <a:pt x="2699808" y="1250950"/>
                  <a:pt x="2713703" y="1248315"/>
                  <a:pt x="2727325" y="1244600"/>
                </a:cubicBezTo>
                <a:cubicBezTo>
                  <a:pt x="2737011" y="1241958"/>
                  <a:pt x="2746127" y="1237375"/>
                  <a:pt x="2755900" y="1235075"/>
                </a:cubicBezTo>
                <a:cubicBezTo>
                  <a:pt x="2764206" y="1233121"/>
                  <a:pt x="2772914" y="1233472"/>
                  <a:pt x="2781300" y="1231900"/>
                </a:cubicBezTo>
                <a:cubicBezTo>
                  <a:pt x="2789878" y="1230292"/>
                  <a:pt x="2798181" y="1227443"/>
                  <a:pt x="2806700" y="1225550"/>
                </a:cubicBezTo>
                <a:cubicBezTo>
                  <a:pt x="2817236" y="1223209"/>
                  <a:pt x="2827979" y="1221818"/>
                  <a:pt x="2838450" y="1219200"/>
                </a:cubicBezTo>
                <a:cubicBezTo>
                  <a:pt x="2849169" y="1216520"/>
                  <a:pt x="2859451" y="1212234"/>
                  <a:pt x="2870200" y="1209675"/>
                </a:cubicBezTo>
                <a:cubicBezTo>
                  <a:pt x="2881711" y="1206934"/>
                  <a:pt x="2893614" y="1206066"/>
                  <a:pt x="2905125" y="1203325"/>
                </a:cubicBezTo>
                <a:cubicBezTo>
                  <a:pt x="2915874" y="1200766"/>
                  <a:pt x="2926156" y="1196480"/>
                  <a:pt x="2936875" y="1193800"/>
                </a:cubicBezTo>
                <a:cubicBezTo>
                  <a:pt x="3000608" y="1177867"/>
                  <a:pt x="2937824" y="1196725"/>
                  <a:pt x="2997200" y="1181100"/>
                </a:cubicBezTo>
                <a:cubicBezTo>
                  <a:pt x="3007886" y="1178288"/>
                  <a:pt x="3018281" y="1174448"/>
                  <a:pt x="3028950" y="1171575"/>
                </a:cubicBezTo>
                <a:cubicBezTo>
                  <a:pt x="3045804" y="1167037"/>
                  <a:pt x="3063638" y="1165588"/>
                  <a:pt x="3079750" y="1158875"/>
                </a:cubicBezTo>
                <a:cubicBezTo>
                  <a:pt x="3092450" y="1153583"/>
                  <a:pt x="3104621" y="1146780"/>
                  <a:pt x="3117850" y="1143000"/>
                </a:cubicBezTo>
                <a:cubicBezTo>
                  <a:pt x="3125258" y="1140883"/>
                  <a:pt x="3132884" y="1139416"/>
                  <a:pt x="3140075" y="1136650"/>
                </a:cubicBezTo>
                <a:cubicBezTo>
                  <a:pt x="3146701" y="1134101"/>
                  <a:pt x="3152572" y="1129856"/>
                  <a:pt x="3159125" y="1127125"/>
                </a:cubicBezTo>
                <a:cubicBezTo>
                  <a:pt x="3165304" y="1124551"/>
                  <a:pt x="3171885" y="1123062"/>
                  <a:pt x="3178175" y="1120775"/>
                </a:cubicBezTo>
                <a:cubicBezTo>
                  <a:pt x="3203702" y="1111493"/>
                  <a:pt x="3184067" y="1116422"/>
                  <a:pt x="3209925" y="1111250"/>
                </a:cubicBezTo>
                <a:cubicBezTo>
                  <a:pt x="3230895" y="1099267"/>
                  <a:pt x="3235028" y="1096360"/>
                  <a:pt x="3257550" y="1085850"/>
                </a:cubicBezTo>
                <a:cubicBezTo>
                  <a:pt x="3264854" y="1082442"/>
                  <a:pt x="3272185" y="1079036"/>
                  <a:pt x="3279775" y="1076325"/>
                </a:cubicBezTo>
                <a:cubicBezTo>
                  <a:pt x="3287031" y="1073734"/>
                  <a:pt x="3294592" y="1072092"/>
                  <a:pt x="3302000" y="1069975"/>
                </a:cubicBezTo>
                <a:cubicBezTo>
                  <a:pt x="3332197" y="1047327"/>
                  <a:pt x="3294112" y="1074708"/>
                  <a:pt x="3333750" y="1050925"/>
                </a:cubicBezTo>
                <a:cubicBezTo>
                  <a:pt x="3338288" y="1048202"/>
                  <a:pt x="3341963" y="1044205"/>
                  <a:pt x="3346450" y="1041400"/>
                </a:cubicBezTo>
                <a:cubicBezTo>
                  <a:pt x="3350464" y="1038892"/>
                  <a:pt x="3355212" y="1037675"/>
                  <a:pt x="3359150" y="1035050"/>
                </a:cubicBezTo>
                <a:cubicBezTo>
                  <a:pt x="3364789" y="1031291"/>
                  <a:pt x="3369171" y="1025765"/>
                  <a:pt x="3375025" y="1022350"/>
                </a:cubicBezTo>
                <a:cubicBezTo>
                  <a:pt x="3381987" y="1018289"/>
                  <a:pt x="3390288" y="1016886"/>
                  <a:pt x="3397250" y="1012825"/>
                </a:cubicBezTo>
                <a:cubicBezTo>
                  <a:pt x="3403104" y="1009410"/>
                  <a:pt x="3407271" y="1003540"/>
                  <a:pt x="3413125" y="1000125"/>
                </a:cubicBezTo>
                <a:cubicBezTo>
                  <a:pt x="3420087" y="996064"/>
                  <a:pt x="3428253" y="994421"/>
                  <a:pt x="3435350" y="990600"/>
                </a:cubicBezTo>
                <a:cubicBezTo>
                  <a:pt x="3442070" y="986982"/>
                  <a:pt x="3447900" y="981900"/>
                  <a:pt x="3454400" y="977900"/>
                </a:cubicBezTo>
                <a:cubicBezTo>
                  <a:pt x="3511997" y="942456"/>
                  <a:pt x="3446542" y="985924"/>
                  <a:pt x="3492500" y="952500"/>
                </a:cubicBezTo>
                <a:cubicBezTo>
                  <a:pt x="3518647" y="933484"/>
                  <a:pt x="3505449" y="946561"/>
                  <a:pt x="3530600" y="923925"/>
                </a:cubicBezTo>
                <a:cubicBezTo>
                  <a:pt x="3549944" y="906516"/>
                  <a:pt x="3537869" y="916715"/>
                  <a:pt x="3552825" y="895350"/>
                </a:cubicBezTo>
                <a:cubicBezTo>
                  <a:pt x="3556711" y="889798"/>
                  <a:pt x="3561292" y="884767"/>
                  <a:pt x="3565525" y="879475"/>
                </a:cubicBezTo>
                <a:cubicBezTo>
                  <a:pt x="3567642" y="873125"/>
                  <a:pt x="3569105" y="866519"/>
                  <a:pt x="3571875" y="860425"/>
                </a:cubicBezTo>
                <a:cubicBezTo>
                  <a:pt x="3577613" y="847802"/>
                  <a:pt x="3587516" y="837570"/>
                  <a:pt x="3594100" y="825500"/>
                </a:cubicBezTo>
                <a:cubicBezTo>
                  <a:pt x="3596829" y="820497"/>
                  <a:pt x="3597901" y="814723"/>
                  <a:pt x="3600450" y="809625"/>
                </a:cubicBezTo>
                <a:cubicBezTo>
                  <a:pt x="3602157" y="806212"/>
                  <a:pt x="3604877" y="803396"/>
                  <a:pt x="3606800" y="800100"/>
                </a:cubicBezTo>
                <a:cubicBezTo>
                  <a:pt x="3612290" y="790688"/>
                  <a:pt x="3617802" y="781271"/>
                  <a:pt x="3622675" y="771525"/>
                </a:cubicBezTo>
                <a:cubicBezTo>
                  <a:pt x="3626280" y="764316"/>
                  <a:pt x="3628379" y="756397"/>
                  <a:pt x="3632200" y="749300"/>
                </a:cubicBezTo>
                <a:cubicBezTo>
                  <a:pt x="3635818" y="742580"/>
                  <a:pt x="3641282" y="736970"/>
                  <a:pt x="3644900" y="730250"/>
                </a:cubicBezTo>
                <a:cubicBezTo>
                  <a:pt x="3648721" y="723153"/>
                  <a:pt x="3650632" y="715137"/>
                  <a:pt x="3654425" y="708025"/>
                </a:cubicBezTo>
                <a:cubicBezTo>
                  <a:pt x="3659123" y="699215"/>
                  <a:pt x="3665628" y="691449"/>
                  <a:pt x="3670300" y="682625"/>
                </a:cubicBezTo>
                <a:cubicBezTo>
                  <a:pt x="3675177" y="673413"/>
                  <a:pt x="3678339" y="663373"/>
                  <a:pt x="3683000" y="654050"/>
                </a:cubicBezTo>
                <a:cubicBezTo>
                  <a:pt x="3686816" y="646418"/>
                  <a:pt x="3691884" y="639457"/>
                  <a:pt x="3695700" y="631825"/>
                </a:cubicBezTo>
                <a:cubicBezTo>
                  <a:pt x="3699305" y="624616"/>
                  <a:pt x="3701226" y="616598"/>
                  <a:pt x="3705225" y="609600"/>
                </a:cubicBezTo>
                <a:cubicBezTo>
                  <a:pt x="3713964" y="594307"/>
                  <a:pt x="3727025" y="581409"/>
                  <a:pt x="3733800" y="565150"/>
                </a:cubicBezTo>
                <a:cubicBezTo>
                  <a:pt x="3745931" y="536036"/>
                  <a:pt x="3750875" y="526782"/>
                  <a:pt x="3759200" y="498475"/>
                </a:cubicBezTo>
                <a:cubicBezTo>
                  <a:pt x="3761663" y="490102"/>
                  <a:pt x="3763301" y="481508"/>
                  <a:pt x="3765550" y="473075"/>
                </a:cubicBezTo>
                <a:cubicBezTo>
                  <a:pt x="3771721" y="449936"/>
                  <a:pt x="3781278" y="419395"/>
                  <a:pt x="3790950" y="400050"/>
                </a:cubicBezTo>
                <a:cubicBezTo>
                  <a:pt x="3797300" y="387350"/>
                  <a:pt x="3804407" y="375001"/>
                  <a:pt x="3810000" y="361950"/>
                </a:cubicBezTo>
                <a:cubicBezTo>
                  <a:pt x="3813175" y="354542"/>
                  <a:pt x="3816060" y="347002"/>
                  <a:pt x="3819525" y="339725"/>
                </a:cubicBezTo>
                <a:cubicBezTo>
                  <a:pt x="3826647" y="324769"/>
                  <a:pt x="3835379" y="310566"/>
                  <a:pt x="3841750" y="295275"/>
                </a:cubicBezTo>
                <a:cubicBezTo>
                  <a:pt x="3847042" y="282575"/>
                  <a:pt x="3850799" y="269121"/>
                  <a:pt x="3857625" y="257175"/>
                </a:cubicBezTo>
                <a:cubicBezTo>
                  <a:pt x="3861858" y="249767"/>
                  <a:pt x="3866672" y="242661"/>
                  <a:pt x="3870325" y="234950"/>
                </a:cubicBezTo>
                <a:cubicBezTo>
                  <a:pt x="3876215" y="222516"/>
                  <a:pt x="3879121" y="208648"/>
                  <a:pt x="3886200" y="196850"/>
                </a:cubicBezTo>
                <a:cubicBezTo>
                  <a:pt x="3889375" y="191558"/>
                  <a:pt x="3893171" y="186593"/>
                  <a:pt x="3895725" y="180975"/>
                </a:cubicBezTo>
                <a:cubicBezTo>
                  <a:pt x="3898495" y="174881"/>
                  <a:pt x="3899270" y="168002"/>
                  <a:pt x="3902075" y="161925"/>
                </a:cubicBezTo>
                <a:cubicBezTo>
                  <a:pt x="3905651" y="154178"/>
                  <a:pt x="3910783" y="147241"/>
                  <a:pt x="3914775" y="139700"/>
                </a:cubicBezTo>
                <a:cubicBezTo>
                  <a:pt x="3918912" y="131885"/>
                  <a:pt x="3933137" y="104952"/>
                  <a:pt x="3937000" y="92075"/>
                </a:cubicBezTo>
                <a:cubicBezTo>
                  <a:pt x="3938810" y="86042"/>
                  <a:pt x="3942422" y="62252"/>
                  <a:pt x="3943350" y="57150"/>
                </a:cubicBezTo>
                <a:cubicBezTo>
                  <a:pt x="3944315" y="51841"/>
                  <a:pt x="3944818" y="46395"/>
                  <a:pt x="3946525" y="41275"/>
                </a:cubicBezTo>
                <a:cubicBezTo>
                  <a:pt x="3948022" y="36785"/>
                  <a:pt x="3950527" y="32684"/>
                  <a:pt x="3952875" y="28575"/>
                </a:cubicBezTo>
                <a:cubicBezTo>
                  <a:pt x="3954768" y="25262"/>
                  <a:pt x="3956527" y="21748"/>
                  <a:pt x="3959225" y="19050"/>
                </a:cubicBezTo>
                <a:cubicBezTo>
                  <a:pt x="3961923" y="16352"/>
                  <a:pt x="3965575" y="14817"/>
                  <a:pt x="3968750" y="12700"/>
                </a:cubicBezTo>
                <a:cubicBezTo>
                  <a:pt x="3975930" y="1930"/>
                  <a:pt x="3977798" y="5873"/>
                  <a:pt x="3971925" y="0"/>
                </a:cubicBezTo>
              </a:path>
            </a:pathLst>
          </a:custGeom>
          <a:noFill/>
          <a:ln w="38100" cap="rnd">
            <a:solidFill>
              <a:srgbClr val="0000FF"/>
            </a:solidFill>
            <a:prstDash val="sysDash"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00739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5B198A-8739-AB5E-8AF8-BB9793FEB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2112C08-5C1C-A554-ADCC-2E5447BD24A3}"/>
              </a:ext>
            </a:extLst>
          </p:cNvPr>
          <p:cNvSpPr txBox="1"/>
          <p:nvPr/>
        </p:nvSpPr>
        <p:spPr>
          <a:xfrm>
            <a:off x="584947" y="2367171"/>
            <a:ext cx="1081143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400" b="1" dirty="0">
                <a:solidFill>
                  <a:srgbClr val="6600FF"/>
                </a:solidFill>
                <a:latin typeface="Arial Nova" panose="020B0504020202020204" pitchFamily="34" charset="0"/>
              </a:rPr>
              <a:t>Reactor operation with two waveguides</a:t>
            </a:r>
          </a:p>
          <a:p>
            <a:pPr algn="ctr"/>
            <a:endParaRPr lang="en-GB" sz="4400" b="1" i="1" dirty="0">
              <a:solidFill>
                <a:srgbClr val="FF3399"/>
              </a:solidFill>
              <a:latin typeface="Arial Nova" panose="020B0504020202020204" pitchFamily="34" charset="0"/>
            </a:endParaRPr>
          </a:p>
          <a:p>
            <a:pPr algn="ctr"/>
            <a:r>
              <a:rPr lang="en-GB" sz="4400" b="1" i="1" dirty="0">
                <a:solidFill>
                  <a:srgbClr val="FF3399"/>
                </a:solidFill>
                <a:latin typeface="Arial Nova" panose="020B0504020202020204" pitchFamily="34" charset="0"/>
              </a:rPr>
              <a:t>PV-biased photoelectrochemical</a:t>
            </a:r>
            <a:r>
              <a:rPr lang="en-GB" sz="4400" b="1" dirty="0">
                <a:solidFill>
                  <a:srgbClr val="FF3399"/>
                </a:solidFill>
                <a:latin typeface="Arial Nova" panose="020B0504020202020204" pitchFamily="34" charset="0"/>
              </a:rPr>
              <a:t> device</a:t>
            </a:r>
            <a:endParaRPr lang="en-GB" sz="4400" dirty="0">
              <a:solidFill>
                <a:srgbClr val="FF3399"/>
              </a:solidFill>
            </a:endParaRPr>
          </a:p>
          <a:p>
            <a:pPr algn="ctr"/>
            <a:endParaRPr lang="en-GB" sz="4400" dirty="0">
              <a:solidFill>
                <a:srgbClr val="6600FF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72937F-1CB8-6A32-84F5-0A10271A8334}"/>
              </a:ext>
            </a:extLst>
          </p:cNvPr>
          <p:cNvSpPr txBox="1"/>
          <p:nvPr/>
        </p:nvSpPr>
        <p:spPr>
          <a:xfrm>
            <a:off x="0" y="6492027"/>
            <a:ext cx="757741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Arial Nova" panose="020B0504020202020204" pitchFamily="34" charset="0"/>
              </a:rPr>
              <a:t>Device taxonomy: Nielander, Shaner, Lewis </a:t>
            </a:r>
            <a:r>
              <a:rPr lang="en-US" sz="1100" dirty="0">
                <a:latin typeface="Arial Nova" panose="020B0504020202020204" pitchFamily="34" charset="0"/>
              </a:rPr>
              <a:t>et al.</a:t>
            </a:r>
            <a:r>
              <a:rPr lang="en-US" sz="1400" dirty="0">
                <a:latin typeface="Arial Nova" panose="020B0504020202020204" pitchFamily="34" charset="0"/>
              </a:rPr>
              <a:t>, </a:t>
            </a:r>
            <a:r>
              <a:rPr lang="en-US" sz="1400" i="1" dirty="0">
                <a:latin typeface="Arial Nova" panose="020B0504020202020204" pitchFamily="34" charset="0"/>
              </a:rPr>
              <a:t>Energy Environ. Sci</a:t>
            </a:r>
            <a:r>
              <a:rPr lang="en-US" sz="1400" dirty="0">
                <a:latin typeface="Arial Nova" panose="020B0504020202020204" pitchFamily="34" charset="0"/>
              </a:rPr>
              <a:t>., </a:t>
            </a:r>
            <a:r>
              <a:rPr lang="en-US" sz="1400" b="1" dirty="0">
                <a:latin typeface="Arial Nova" panose="020B0504020202020204" pitchFamily="34" charset="0"/>
              </a:rPr>
              <a:t>8</a:t>
            </a:r>
            <a:r>
              <a:rPr lang="en-US" sz="1400" dirty="0">
                <a:latin typeface="Arial Nova" panose="020B0504020202020204" pitchFamily="34" charset="0"/>
              </a:rPr>
              <a:t>, 16 – 25 (2015) </a:t>
            </a:r>
            <a:endParaRPr lang="en-GB" sz="1400" dirty="0"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720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4D0E75-8B54-A394-AFD4-D0F3B5A3B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D20AE66-B054-B619-2105-D5B46190FE4C}"/>
              </a:ext>
            </a:extLst>
          </p:cNvPr>
          <p:cNvSpPr txBox="1"/>
          <p:nvPr/>
        </p:nvSpPr>
        <p:spPr>
          <a:xfrm>
            <a:off x="0" y="28866"/>
            <a:ext cx="125218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6600FF"/>
                </a:solidFill>
                <a:latin typeface="Arial Nova" panose="020B0504020202020204" pitchFamily="34" charset="0"/>
              </a:rPr>
              <a:t>Spontaneous operation with </a:t>
            </a:r>
            <a:r>
              <a:rPr lang="en-GB" sz="2000" dirty="0" err="1">
                <a:solidFill>
                  <a:srgbClr val="6600FF"/>
                </a:solidFill>
                <a:latin typeface="Arial Nova" panose="020B0504020202020204" pitchFamily="34" charset="0"/>
              </a:rPr>
              <a:t>WO|BVO|NiOOH</a:t>
            </a:r>
            <a:r>
              <a:rPr lang="en-GB" sz="2000" dirty="0">
                <a:solidFill>
                  <a:srgbClr val="6600FF"/>
                </a:solidFill>
                <a:latin typeface="Arial Nova" panose="020B0504020202020204" pitchFamily="34" charset="0"/>
              </a:rPr>
              <a:t> photoanode, Ni cathode &amp; Si PV (with lenses &amp; waveguides)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BFE3BD5-DC1A-D759-5C13-42F3D8EC50EE}"/>
              </a:ext>
            </a:extLst>
          </p:cNvPr>
          <p:cNvCxnSpPr/>
          <p:nvPr/>
        </p:nvCxnSpPr>
        <p:spPr>
          <a:xfrm>
            <a:off x="9305365" y="2091018"/>
            <a:ext cx="954741" cy="0"/>
          </a:xfrm>
          <a:prstGeom prst="straightConnector1">
            <a:avLst/>
          </a:prstGeom>
          <a:ln>
            <a:solidFill>
              <a:srgbClr val="FF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30EC1DC1-3FD1-DFC1-9A94-2F632B4C8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917" y="6492027"/>
            <a:ext cx="2743200" cy="365125"/>
          </a:xfrm>
        </p:spPr>
        <p:txBody>
          <a:bodyPr/>
          <a:lstStyle/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t>32</a:t>
            </a:fld>
            <a:endParaRPr lang="en-GB" sz="1600" dirty="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68830C69-EC5E-4EBC-87E9-269A9487778F}"/>
              </a:ext>
            </a:extLst>
          </p:cNvPr>
          <p:cNvGraphicFramePr/>
          <p:nvPr/>
        </p:nvGraphicFramePr>
        <p:xfrm>
          <a:off x="497542" y="510988"/>
          <a:ext cx="11194676" cy="6347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B8E9FD8-E855-1564-7FAC-8356AB29A61F}"/>
              </a:ext>
            </a:extLst>
          </p:cNvPr>
          <p:cNvCxnSpPr/>
          <p:nvPr/>
        </p:nvCxnSpPr>
        <p:spPr>
          <a:xfrm>
            <a:off x="8908676" y="1822076"/>
            <a:ext cx="10287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A74B8FD-15A2-54C0-FA74-FDC4DBE7AF58}"/>
              </a:ext>
            </a:extLst>
          </p:cNvPr>
          <p:cNvCxnSpPr>
            <a:cxnSpLocks/>
          </p:cNvCxnSpPr>
          <p:nvPr/>
        </p:nvCxnSpPr>
        <p:spPr>
          <a:xfrm flipH="1">
            <a:off x="2808194" y="4435287"/>
            <a:ext cx="1028700" cy="0"/>
          </a:xfrm>
          <a:prstGeom prst="straightConnector1">
            <a:avLst/>
          </a:prstGeom>
          <a:ln w="25400">
            <a:solidFill>
              <a:srgbClr val="FF66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68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AA5DAEB-AAFC-87C9-0F51-96398F645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2" y="1874829"/>
            <a:ext cx="10125075" cy="492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D39BF34-32D9-3DB0-C3BE-867350983425}"/>
              </a:ext>
            </a:extLst>
          </p:cNvPr>
          <p:cNvCxnSpPr/>
          <p:nvPr/>
        </p:nvCxnSpPr>
        <p:spPr>
          <a:xfrm>
            <a:off x="5297714" y="3397240"/>
            <a:ext cx="4542972" cy="0"/>
          </a:xfrm>
          <a:prstGeom prst="line">
            <a:avLst/>
          </a:prstGeom>
          <a:ln w="25400">
            <a:solidFill>
              <a:srgbClr val="66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E544CE9-37FD-74DE-1A9E-C7F51B560B43}"/>
              </a:ext>
            </a:extLst>
          </p:cNvPr>
          <p:cNvSpPr txBox="1"/>
          <p:nvPr/>
        </p:nvSpPr>
        <p:spPr>
          <a:xfrm>
            <a:off x="72574" y="162216"/>
            <a:ext cx="8425542" cy="1287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>
                <a:solidFill>
                  <a:srgbClr val="6600FF"/>
                </a:solidFill>
                <a:latin typeface="Arial Nova" panose="020B0504020202020204" pitchFamily="34" charset="0"/>
              </a:rPr>
              <a:t>FTO / WO</a:t>
            </a:r>
            <a:r>
              <a:rPr lang="en-GB" b="1" baseline="-25000" dirty="0">
                <a:solidFill>
                  <a:srgbClr val="6600FF"/>
                </a:solidFill>
                <a:latin typeface="Arial Nova" panose="020B0504020202020204" pitchFamily="34" charset="0"/>
              </a:rPr>
              <a:t>3</a:t>
            </a:r>
            <a:r>
              <a:rPr lang="en-GB" b="1" dirty="0">
                <a:solidFill>
                  <a:srgbClr val="6600FF"/>
                </a:solidFill>
                <a:latin typeface="Arial Nova" panose="020B0504020202020204" pitchFamily="34" charset="0"/>
              </a:rPr>
              <a:t> / BiVO</a:t>
            </a:r>
            <a:r>
              <a:rPr lang="en-GB" b="1" baseline="-25000" dirty="0">
                <a:solidFill>
                  <a:srgbClr val="6600FF"/>
                </a:solidFill>
                <a:latin typeface="Arial Nova" panose="020B0504020202020204" pitchFamily="34" charset="0"/>
              </a:rPr>
              <a:t>4</a:t>
            </a:r>
            <a:r>
              <a:rPr lang="en-GB" b="1" dirty="0">
                <a:solidFill>
                  <a:srgbClr val="6600FF"/>
                </a:solidFill>
                <a:latin typeface="Arial Nova" panose="020B0504020202020204" pitchFamily="34" charset="0"/>
              </a:rPr>
              <a:t> / </a:t>
            </a:r>
            <a:r>
              <a:rPr lang="en-GB" b="1" dirty="0" err="1">
                <a:solidFill>
                  <a:srgbClr val="6600FF"/>
                </a:solidFill>
                <a:latin typeface="Arial Nova" panose="020B0504020202020204" pitchFamily="34" charset="0"/>
              </a:rPr>
              <a:t>NiOOH</a:t>
            </a:r>
            <a:r>
              <a:rPr lang="en-GB" b="1" dirty="0">
                <a:solidFill>
                  <a:srgbClr val="6600FF"/>
                </a:solidFill>
                <a:latin typeface="Arial Nova" panose="020B0504020202020204" pitchFamily="34" charset="0"/>
              </a:rPr>
              <a:t> photoanode degradation</a:t>
            </a:r>
            <a:r>
              <a:rPr lang="en-GB" dirty="0">
                <a:solidFill>
                  <a:srgbClr val="6600FF"/>
                </a:solidFill>
                <a:latin typeface="Arial Nova" panose="020B0504020202020204" pitchFamily="34" charset="0"/>
              </a:rPr>
              <a:t> promoted by: 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600FF"/>
                </a:solidFill>
                <a:latin typeface="Arial Nova" panose="020B0504020202020204" pitchFamily="34" charset="0"/>
              </a:rPr>
              <a:t>High current &amp; high temperature (under concentrated light)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600FF"/>
                </a:solidFill>
                <a:latin typeface="Arial Nova" panose="020B0504020202020204" pitchFamily="34" charset="0"/>
              </a:rPr>
              <a:t>Excessive PV bias at low irradiance (under low, diffuse irradiance)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3D1711F-786D-D1B9-7650-5ED6DD030A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90"/>
          <a:stretch/>
        </p:blipFill>
        <p:spPr>
          <a:xfrm>
            <a:off x="8331200" y="480761"/>
            <a:ext cx="3788226" cy="968539"/>
          </a:xfrm>
          <a:prstGeom prst="rect">
            <a:avLst/>
          </a:prstGeom>
        </p:spPr>
      </p:pic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FEE6DEE3-4DE2-FDCB-165A-01EAED392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917" y="6492027"/>
            <a:ext cx="2743200" cy="365125"/>
          </a:xfrm>
        </p:spPr>
        <p:txBody>
          <a:bodyPr/>
          <a:lstStyle/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t>33</a:t>
            </a:fld>
            <a:endParaRPr lang="en-GB" sz="1600" dirty="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056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AA1AB-41A3-29FE-E572-4E252358F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774"/>
            <a:ext cx="11540763" cy="378044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6600FF"/>
                </a:solidFill>
                <a:latin typeface="Arial Nova" panose="020B0504020202020204" pitchFamily="34" charset="0"/>
              </a:rPr>
              <a:t>Photoanode degradation during PV-PEC operation</a:t>
            </a:r>
            <a:endParaRPr lang="en-GB" sz="2000" dirty="0">
              <a:solidFill>
                <a:srgbClr val="6600FF"/>
              </a:solidFill>
              <a:latin typeface="Arial Nova" panose="020B05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F7D327-D9F9-3304-E412-C9D51F06D7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90"/>
          <a:stretch/>
        </p:blipFill>
        <p:spPr>
          <a:xfrm>
            <a:off x="1748338" y="917952"/>
            <a:ext cx="8695319" cy="2223140"/>
          </a:xfrm>
          <a:prstGeom prst="rect">
            <a:avLst/>
          </a:prstGeom>
          <a:ln w="28575">
            <a:solidFill>
              <a:srgbClr val="6600FF"/>
            </a:solidFill>
          </a:ln>
        </p:spPr>
      </p:pic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5D0B2C3E-DA14-4109-4A23-D623C9B10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917" y="6492027"/>
            <a:ext cx="2743200" cy="365125"/>
          </a:xfrm>
        </p:spPr>
        <p:txBody>
          <a:bodyPr/>
          <a:lstStyle/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t>34</a:t>
            </a:fld>
            <a:endParaRPr lang="en-GB" sz="1600" dirty="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B027C2-A0FE-AF12-6AA1-5BA0273D2969}"/>
              </a:ext>
            </a:extLst>
          </p:cNvPr>
          <p:cNvSpPr/>
          <p:nvPr/>
        </p:nvSpPr>
        <p:spPr>
          <a:xfrm>
            <a:off x="94343" y="6356350"/>
            <a:ext cx="2104571" cy="3715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7B2EE85-AAB6-95F4-82D1-0BA465079372}"/>
              </a:ext>
            </a:extLst>
          </p:cNvPr>
          <p:cNvSpPr txBox="1">
            <a:spLocks/>
          </p:cNvSpPr>
          <p:nvPr/>
        </p:nvSpPr>
        <p:spPr>
          <a:xfrm>
            <a:off x="642600" y="4303921"/>
            <a:ext cx="11211597" cy="20868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Photoanodes are excessively biased by the PV during periods of low irradiance (cloudy conditions)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Temperature effect – particularly with concentrated light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Large-scale AA-CVD method requires more </a:t>
            </a:r>
            <a:r>
              <a:rPr lang="en-US" dirty="0" err="1"/>
              <a:t>optimisation</a:t>
            </a:r>
            <a:r>
              <a:rPr lang="en-US" dirty="0"/>
              <a:t> to improve uniformity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Influence of flow dynamics in the up-scaled system was greater than expected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2C33F46-7303-9B1C-E55F-A3B3F5FAF8DE}"/>
              </a:ext>
            </a:extLst>
          </p:cNvPr>
          <p:cNvCxnSpPr/>
          <p:nvPr/>
        </p:nvCxnSpPr>
        <p:spPr>
          <a:xfrm>
            <a:off x="1748337" y="3741057"/>
            <a:ext cx="8695319" cy="0"/>
          </a:xfrm>
          <a:prstGeom prst="straightConnector1">
            <a:avLst/>
          </a:prstGeom>
          <a:ln w="12700">
            <a:solidFill>
              <a:srgbClr val="960078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AE75914-CE5E-2AA8-2E47-BFAEEE874F5D}"/>
              </a:ext>
            </a:extLst>
          </p:cNvPr>
          <p:cNvCxnSpPr>
            <a:cxnSpLocks/>
          </p:cNvCxnSpPr>
          <p:nvPr/>
        </p:nvCxnSpPr>
        <p:spPr>
          <a:xfrm flipV="1">
            <a:off x="1422721" y="917952"/>
            <a:ext cx="0" cy="2223140"/>
          </a:xfrm>
          <a:prstGeom prst="straightConnector1">
            <a:avLst/>
          </a:prstGeom>
          <a:ln w="12700">
            <a:solidFill>
              <a:srgbClr val="960078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ED40EC7-FC3B-8982-001F-43E9524D7163}"/>
              </a:ext>
            </a:extLst>
          </p:cNvPr>
          <p:cNvSpPr txBox="1"/>
          <p:nvPr/>
        </p:nvSpPr>
        <p:spPr>
          <a:xfrm>
            <a:off x="5421086" y="3341132"/>
            <a:ext cx="1291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960078"/>
                </a:solidFill>
              </a:rPr>
              <a:t>15 cm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D70C89-4C81-5587-6ECA-BF63863B4FB8}"/>
              </a:ext>
            </a:extLst>
          </p:cNvPr>
          <p:cNvSpPr txBox="1"/>
          <p:nvPr/>
        </p:nvSpPr>
        <p:spPr>
          <a:xfrm rot="16200000">
            <a:off x="453415" y="1743816"/>
            <a:ext cx="1291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960078"/>
                </a:solidFill>
              </a:rPr>
              <a:t>4 cm</a:t>
            </a:r>
          </a:p>
        </p:txBody>
      </p:sp>
    </p:spTree>
    <p:extLst>
      <p:ext uri="{BB962C8B-B14F-4D97-AF65-F5344CB8AC3E}">
        <p14:creationId xmlns:p14="http://schemas.microsoft.com/office/powerpoint/2010/main" val="142246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B23A71-1DE1-9C76-6C47-DF93EAFD0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>
            <a:extLst>
              <a:ext uri="{FF2B5EF4-FFF2-40B4-BE49-F238E27FC236}">
                <a16:creationId xmlns:a16="http://schemas.microsoft.com/office/drawing/2014/main" id="{02423CEF-4542-6519-32DA-614000BD464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0" y="16012"/>
            <a:ext cx="11540763" cy="371567"/>
          </a:xfrm>
        </p:spPr>
        <p:txBody>
          <a:bodyPr>
            <a:normAutofit fontScale="85000" lnSpcReduction="10000"/>
          </a:bodyPr>
          <a:lstStyle/>
          <a:p>
            <a:r>
              <a:rPr lang="en-US" sz="2000" dirty="0">
                <a:solidFill>
                  <a:srgbClr val="960078"/>
                </a:solidFill>
              </a:rPr>
              <a:t>Investigating mechanical and (photo)electrochemical stability of scalable WO</a:t>
            </a:r>
            <a:r>
              <a:rPr lang="en-US" sz="2000" baseline="-25000" dirty="0">
                <a:solidFill>
                  <a:srgbClr val="960078"/>
                </a:solidFill>
              </a:rPr>
              <a:t>3</a:t>
            </a:r>
            <a:r>
              <a:rPr lang="en-US" sz="2000" dirty="0">
                <a:solidFill>
                  <a:srgbClr val="960078"/>
                </a:solidFill>
              </a:rPr>
              <a:t> and BiVO</a:t>
            </a:r>
            <a:r>
              <a:rPr lang="en-US" sz="2000" baseline="-25000" dirty="0">
                <a:solidFill>
                  <a:srgbClr val="960078"/>
                </a:solidFill>
              </a:rPr>
              <a:t>4</a:t>
            </a:r>
            <a:r>
              <a:rPr lang="en-US" sz="2000" dirty="0">
                <a:solidFill>
                  <a:srgbClr val="960078"/>
                </a:solidFill>
              </a:rPr>
              <a:t> based photoanodes (20 </a:t>
            </a:r>
            <a:r>
              <a:rPr lang="en-US" sz="2000" dirty="0">
                <a:solidFill>
                  <a:srgbClr val="96007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°C)</a:t>
            </a:r>
            <a:endParaRPr lang="en-GB" sz="2000" dirty="0">
              <a:solidFill>
                <a:srgbClr val="960078"/>
              </a:solidFill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D0DA87E-0CDE-624A-CF57-8B7AD5260144}"/>
              </a:ext>
            </a:extLst>
          </p:cNvPr>
          <p:cNvGraphicFramePr>
            <a:graphicFrameLocks/>
          </p:cNvGraphicFramePr>
          <p:nvPr/>
        </p:nvGraphicFramePr>
        <p:xfrm>
          <a:off x="4092837" y="3364974"/>
          <a:ext cx="3931775" cy="2519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EC9FB56-348B-2033-B538-8D5A2A195683}"/>
              </a:ext>
            </a:extLst>
          </p:cNvPr>
          <p:cNvGraphicFramePr>
            <a:graphicFrameLocks/>
          </p:cNvGraphicFramePr>
          <p:nvPr/>
        </p:nvGraphicFramePr>
        <p:xfrm>
          <a:off x="195751" y="3364975"/>
          <a:ext cx="3861705" cy="2622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F60B332F-E857-F6FD-45CE-54954226FA71}"/>
              </a:ext>
            </a:extLst>
          </p:cNvPr>
          <p:cNvGraphicFramePr>
            <a:graphicFrameLocks/>
          </p:cNvGraphicFramePr>
          <p:nvPr/>
        </p:nvGraphicFramePr>
        <p:xfrm>
          <a:off x="8099163" y="3364976"/>
          <a:ext cx="3897086" cy="2500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id="{B3A80402-48A5-736A-FB4B-C076B62C394C}"/>
              </a:ext>
            </a:extLst>
          </p:cNvPr>
          <p:cNvGrpSpPr>
            <a:grpSpLocks noChangeAspect="1"/>
          </p:cNvGrpSpPr>
          <p:nvPr/>
        </p:nvGrpSpPr>
        <p:grpSpPr>
          <a:xfrm>
            <a:off x="178206" y="640712"/>
            <a:ext cx="11818043" cy="2520000"/>
            <a:chOff x="693465" y="865682"/>
            <a:chExt cx="10805069" cy="2304000"/>
          </a:xfrm>
        </p:grpSpPr>
        <p:pic>
          <p:nvPicPr>
            <p:cNvPr id="11" name="Picture 10" descr="A close-up of a carpet&#10;&#10;Description automatically generated">
              <a:extLst>
                <a:ext uri="{FF2B5EF4-FFF2-40B4-BE49-F238E27FC236}">
                  <a16:creationId xmlns:a16="http://schemas.microsoft.com/office/drawing/2014/main" id="{F46D6D96-03E7-C1A3-4CD7-F6427E7F40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93465" y="865683"/>
              <a:ext cx="10805069" cy="2286470"/>
            </a:xfrm>
            <a:prstGeom prst="rect">
              <a:avLst/>
            </a:prstGeom>
          </p:spPr>
        </p:pic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408FB812-B134-5263-952C-DC3ABBD2155B}"/>
                </a:ext>
              </a:extLst>
            </p:cNvPr>
            <p:cNvCxnSpPr>
              <a:cxnSpLocks/>
            </p:cNvCxnSpPr>
            <p:nvPr/>
          </p:nvCxnSpPr>
          <p:spPr>
            <a:xfrm>
              <a:off x="4240216" y="865682"/>
              <a:ext cx="0" cy="2304000"/>
            </a:xfrm>
            <a:prstGeom prst="line">
              <a:avLst/>
            </a:prstGeom>
            <a:ln w="603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50593F2-C3BC-836E-63D0-A4F5DD3DB7C2}"/>
                </a:ext>
              </a:extLst>
            </p:cNvPr>
            <p:cNvCxnSpPr>
              <a:cxnSpLocks/>
            </p:cNvCxnSpPr>
            <p:nvPr/>
          </p:nvCxnSpPr>
          <p:spPr>
            <a:xfrm>
              <a:off x="7867325" y="865682"/>
              <a:ext cx="0" cy="2304000"/>
            </a:xfrm>
            <a:prstGeom prst="line">
              <a:avLst/>
            </a:prstGeom>
            <a:ln w="603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09AB3822-0FB7-D71F-A57E-7D99666E844B}"/>
              </a:ext>
            </a:extLst>
          </p:cNvPr>
          <p:cNvSpPr/>
          <p:nvPr/>
        </p:nvSpPr>
        <p:spPr>
          <a:xfrm>
            <a:off x="94343" y="6356350"/>
            <a:ext cx="2104571" cy="3715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C09C10-2A7B-F8E0-D4A4-89E886A079F0}"/>
              </a:ext>
            </a:extLst>
          </p:cNvPr>
          <p:cNvSpPr txBox="1"/>
          <p:nvPr/>
        </p:nvSpPr>
        <p:spPr>
          <a:xfrm>
            <a:off x="210769" y="6089235"/>
            <a:ext cx="11393400" cy="50917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lang="en-US" dirty="0">
                <a:solidFill>
                  <a:schemeClr val="tx1"/>
                </a:solidFill>
                <a:latin typeface="Arial Nova" panose="020B0504020202020204" pitchFamily="34" charset="0"/>
              </a:rPr>
              <a:t>LSV curves</a:t>
            </a:r>
            <a:r>
              <a:rPr lang="en-US" dirty="0">
                <a:latin typeface="Arial Nova" panose="020B0504020202020204" pitchFamily="34" charset="0"/>
              </a:rPr>
              <a:t> in </a:t>
            </a:r>
            <a:r>
              <a:rPr lang="en-US" dirty="0">
                <a:solidFill>
                  <a:schemeClr val="tx1"/>
                </a:solidFill>
                <a:latin typeface="Arial Nova" panose="020B0504020202020204" pitchFamily="34" charset="0"/>
              </a:rPr>
              <a:t>0.1 M H</a:t>
            </a:r>
            <a:r>
              <a:rPr lang="en-US" baseline="-25000" dirty="0">
                <a:solidFill>
                  <a:schemeClr val="tx1"/>
                </a:solidFill>
                <a:latin typeface="Arial Nova" panose="020B0504020202020204" pitchFamily="34" charset="0"/>
              </a:rPr>
              <a:t>2</a:t>
            </a:r>
            <a:r>
              <a:rPr lang="en-US" dirty="0">
                <a:solidFill>
                  <a:schemeClr val="tx1"/>
                </a:solidFill>
                <a:latin typeface="Arial Nova" panose="020B0504020202020204" pitchFamily="34" charset="0"/>
              </a:rPr>
              <a:t>SO</a:t>
            </a:r>
            <a:r>
              <a:rPr lang="en-US" baseline="-25000" dirty="0">
                <a:solidFill>
                  <a:schemeClr val="tx1"/>
                </a:solidFill>
                <a:latin typeface="Arial Nova" panose="020B0504020202020204" pitchFamily="34" charset="0"/>
              </a:rPr>
              <a:t>4</a:t>
            </a:r>
            <a:r>
              <a:rPr lang="en-US" dirty="0">
                <a:solidFill>
                  <a:schemeClr val="tx1"/>
                </a:solidFill>
                <a:latin typeface="Arial Nova" panose="020B0504020202020204" pitchFamily="34" charset="0"/>
              </a:rPr>
              <a:t> (pH 0.8), </a:t>
            </a:r>
            <a:r>
              <a:rPr lang="en-GB" dirty="0">
                <a:solidFill>
                  <a:schemeClr val="tx1"/>
                </a:solidFill>
                <a:latin typeface="Arial Nova" panose="020B0504020202020204" pitchFamily="34" charset="0"/>
              </a:rPr>
              <a:t>with and without 0.5 M Na</a:t>
            </a:r>
            <a:r>
              <a:rPr lang="en-GB" baseline="-25000" dirty="0">
                <a:solidFill>
                  <a:schemeClr val="tx1"/>
                </a:solidFill>
                <a:latin typeface="Arial Nova" panose="020B0504020202020204" pitchFamily="34" charset="0"/>
              </a:rPr>
              <a:t>2</a:t>
            </a:r>
            <a:r>
              <a:rPr lang="en-GB" dirty="0">
                <a:solidFill>
                  <a:schemeClr val="tx1"/>
                </a:solidFill>
                <a:latin typeface="Arial Nova" panose="020B0504020202020204" pitchFamily="34" charset="0"/>
              </a:rPr>
              <a:t>SO</a:t>
            </a:r>
            <a:r>
              <a:rPr lang="en-GB" baseline="-25000" dirty="0">
                <a:solidFill>
                  <a:schemeClr val="tx1"/>
                </a:solidFill>
                <a:latin typeface="Arial Nova" panose="020B0504020202020204" pitchFamily="34" charset="0"/>
              </a:rPr>
              <a:t>3</a:t>
            </a:r>
            <a:r>
              <a:rPr lang="en-GB" dirty="0">
                <a:solidFill>
                  <a:schemeClr val="tx1"/>
                </a:solidFill>
                <a:latin typeface="Arial Nova" panose="020B0504020202020204" pitchFamily="34" charset="0"/>
              </a:rPr>
              <a:t> as a hole scavenger</a:t>
            </a:r>
            <a:r>
              <a:rPr lang="en-US" dirty="0">
                <a:solidFill>
                  <a:schemeClr val="tx1"/>
                </a:solidFill>
                <a:latin typeface="Arial Nova" panose="020B0504020202020204" pitchFamily="34" charset="0"/>
              </a:rPr>
              <a:t>. Scan rate: 20 mV s</a:t>
            </a:r>
            <a:r>
              <a:rPr lang="en-US" baseline="30000" dirty="0">
                <a:solidFill>
                  <a:schemeClr val="tx1"/>
                </a:solidFill>
                <a:latin typeface="Arial Nova" panose="020B0504020202020204" pitchFamily="34" charset="0"/>
              </a:rPr>
              <a:t>-1</a:t>
            </a:r>
            <a:r>
              <a:rPr lang="en-US" dirty="0">
                <a:solidFill>
                  <a:schemeClr val="tx1"/>
                </a:solidFill>
                <a:latin typeface="Arial Nova" panose="020B0504020202020204" pitchFamily="34" charset="0"/>
              </a:rPr>
              <a:t>.</a:t>
            </a:r>
          </a:p>
          <a:p>
            <a:pPr algn="l">
              <a:lnSpc>
                <a:spcPct val="105000"/>
              </a:lnSpc>
            </a:pPr>
            <a:r>
              <a:rPr lang="en-GB" dirty="0">
                <a:solidFill>
                  <a:schemeClr val="tx1"/>
                </a:solidFill>
                <a:latin typeface="Arial Nova" panose="020B0504020202020204" pitchFamily="34" charset="0"/>
              </a:rPr>
              <a:t>Creasey et al., </a:t>
            </a:r>
            <a:r>
              <a:rPr lang="en-GB" i="1" dirty="0">
                <a:solidFill>
                  <a:schemeClr val="tx1"/>
                </a:solidFill>
                <a:latin typeface="Arial Nova" panose="020B0504020202020204" pitchFamily="34" charset="0"/>
              </a:rPr>
              <a:t>J. Mater. Chem. A</a:t>
            </a:r>
            <a:r>
              <a:rPr lang="en-GB" dirty="0">
                <a:solidFill>
                  <a:schemeClr val="tx1"/>
                </a:solidFill>
                <a:latin typeface="Arial Nova" panose="020B0504020202020204" pitchFamily="34" charset="0"/>
              </a:rPr>
              <a:t>, 2025.</a:t>
            </a: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8FE83E09-6CCF-7D63-F69B-C7215F7D8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917" y="6492027"/>
            <a:ext cx="2743200" cy="365125"/>
          </a:xfrm>
        </p:spPr>
        <p:txBody>
          <a:bodyPr/>
          <a:lstStyle/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t>35</a:t>
            </a:fld>
            <a:endParaRPr lang="en-GB" sz="1600" dirty="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B291B0-4218-F088-DAA5-B13E93FEA827}"/>
              </a:ext>
            </a:extLst>
          </p:cNvPr>
          <p:cNvSpPr txBox="1"/>
          <p:nvPr/>
        </p:nvSpPr>
        <p:spPr>
          <a:xfrm>
            <a:off x="210769" y="637792"/>
            <a:ext cx="61354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80DEF3"/>
                </a:solidFill>
              </a:rPr>
              <a:t>Planar</a:t>
            </a:r>
            <a:endParaRPr lang="en-GB" sz="2800" b="1" dirty="0">
              <a:solidFill>
                <a:srgbClr val="80DEF3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892FAA-A2AB-73CB-0146-B9BD704EB4A1}"/>
              </a:ext>
            </a:extLst>
          </p:cNvPr>
          <p:cNvSpPr txBox="1"/>
          <p:nvPr/>
        </p:nvSpPr>
        <p:spPr>
          <a:xfrm>
            <a:off x="4157403" y="637792"/>
            <a:ext cx="61354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80DEF3"/>
                </a:solidFill>
              </a:rPr>
              <a:t>Hybrid</a:t>
            </a:r>
            <a:endParaRPr lang="en-GB" sz="2800" b="1" dirty="0">
              <a:solidFill>
                <a:srgbClr val="80DEF3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B51137-73E7-65A4-48DD-763390F7F25F}"/>
              </a:ext>
            </a:extLst>
          </p:cNvPr>
          <p:cNvSpPr txBox="1"/>
          <p:nvPr/>
        </p:nvSpPr>
        <p:spPr>
          <a:xfrm>
            <a:off x="8076825" y="637792"/>
            <a:ext cx="25964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80DEF3"/>
                </a:solidFill>
              </a:rPr>
              <a:t>Nanoneedle</a:t>
            </a:r>
            <a:endParaRPr lang="en-GB" sz="2800" b="1" dirty="0">
              <a:solidFill>
                <a:srgbClr val="80DE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885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64EFB8-16AB-B5DB-90C8-AA8E02D57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>
            <a:extLst>
              <a:ext uri="{FF2B5EF4-FFF2-40B4-BE49-F238E27FC236}">
                <a16:creationId xmlns:a16="http://schemas.microsoft.com/office/drawing/2014/main" id="{FECBC179-8BCB-DB39-81AC-840F5A3EDED4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0" y="0"/>
            <a:ext cx="11540763" cy="371567"/>
          </a:xfrm>
        </p:spPr>
        <p:txBody>
          <a:bodyPr>
            <a:normAutofit fontScale="92500"/>
          </a:bodyPr>
          <a:lstStyle/>
          <a:p>
            <a:r>
              <a:rPr lang="en-US" sz="2000" dirty="0">
                <a:solidFill>
                  <a:srgbClr val="960078"/>
                </a:solidFill>
              </a:rPr>
              <a:t>Investigating mechanical and (photo)electrochemical stability of scalable WO</a:t>
            </a:r>
            <a:r>
              <a:rPr lang="en-US" sz="2000" baseline="-25000" dirty="0">
                <a:solidFill>
                  <a:srgbClr val="960078"/>
                </a:solidFill>
              </a:rPr>
              <a:t>3</a:t>
            </a:r>
            <a:r>
              <a:rPr lang="en-US" sz="2000" dirty="0">
                <a:solidFill>
                  <a:srgbClr val="960078"/>
                </a:solidFill>
              </a:rPr>
              <a:t> and BiVO</a:t>
            </a:r>
            <a:r>
              <a:rPr lang="en-US" sz="2000" baseline="-25000" dirty="0">
                <a:solidFill>
                  <a:srgbClr val="960078"/>
                </a:solidFill>
              </a:rPr>
              <a:t>4</a:t>
            </a:r>
            <a:r>
              <a:rPr lang="en-US" sz="2000" dirty="0">
                <a:solidFill>
                  <a:srgbClr val="960078"/>
                </a:solidFill>
              </a:rPr>
              <a:t> based photoanodes</a:t>
            </a:r>
            <a:endParaRPr lang="en-GB" sz="2000" dirty="0">
              <a:solidFill>
                <a:srgbClr val="960078"/>
              </a:solidFill>
            </a:endParaRP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28C74DA3-A9F6-A417-AFBB-53B51F2710C3}"/>
              </a:ext>
            </a:extLst>
          </p:cNvPr>
          <p:cNvGraphicFramePr>
            <a:graphicFrameLocks/>
          </p:cNvGraphicFramePr>
          <p:nvPr/>
        </p:nvGraphicFramePr>
        <p:xfrm>
          <a:off x="674914" y="3405527"/>
          <a:ext cx="5210622" cy="34524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09D94C89-378F-782C-AA31-E356571A8E09}"/>
              </a:ext>
            </a:extLst>
          </p:cNvPr>
          <p:cNvGraphicFramePr>
            <a:graphicFrameLocks/>
          </p:cNvGraphicFramePr>
          <p:nvPr/>
        </p:nvGraphicFramePr>
        <p:xfrm>
          <a:off x="6226101" y="3455902"/>
          <a:ext cx="5097031" cy="3402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32C6DBF2-1CC6-1F8D-648D-F3926AA74851}"/>
              </a:ext>
            </a:extLst>
          </p:cNvPr>
          <p:cNvSpPr txBox="1">
            <a:spLocks/>
          </p:cNvSpPr>
          <p:nvPr/>
        </p:nvSpPr>
        <p:spPr>
          <a:xfrm>
            <a:off x="9438917" y="649202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62414E5-006B-4C78-BFCC-1ADAFE86C446}" type="slidenum">
              <a:rPr lang="en-GB" smtClean="0">
                <a:solidFill>
                  <a:srgbClr val="4472C4"/>
                </a:solidFill>
                <a:latin typeface="Arial Nova" panose="020B0504020202020204" pitchFamily="34" charset="0"/>
              </a:rPr>
              <a:pPr/>
              <a:t>36</a:t>
            </a:fld>
            <a:endParaRPr lang="en-GB" dirty="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4A2ECC-111E-C436-4620-97364EE40085}"/>
              </a:ext>
            </a:extLst>
          </p:cNvPr>
          <p:cNvSpPr/>
          <p:nvPr/>
        </p:nvSpPr>
        <p:spPr>
          <a:xfrm>
            <a:off x="94343" y="6356350"/>
            <a:ext cx="2104571" cy="3715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06AE215-FC31-1E4E-0B1B-C7A055432AFB}"/>
              </a:ext>
            </a:extLst>
          </p:cNvPr>
          <p:cNvGrpSpPr>
            <a:grpSpLocks noChangeAspect="1"/>
          </p:cNvGrpSpPr>
          <p:nvPr/>
        </p:nvGrpSpPr>
        <p:grpSpPr>
          <a:xfrm>
            <a:off x="178206" y="640712"/>
            <a:ext cx="11818043" cy="2520000"/>
            <a:chOff x="693465" y="865682"/>
            <a:chExt cx="10805069" cy="2304000"/>
          </a:xfrm>
        </p:grpSpPr>
        <p:pic>
          <p:nvPicPr>
            <p:cNvPr id="17" name="Picture 16" descr="A close-up of a carpet&#10;&#10;Description automatically generated">
              <a:extLst>
                <a:ext uri="{FF2B5EF4-FFF2-40B4-BE49-F238E27FC236}">
                  <a16:creationId xmlns:a16="http://schemas.microsoft.com/office/drawing/2014/main" id="{2A423D7C-B0C1-52F3-45DB-CCC5C2373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3465" y="865683"/>
              <a:ext cx="10805069" cy="2286470"/>
            </a:xfrm>
            <a:prstGeom prst="rect">
              <a:avLst/>
            </a:prstGeom>
          </p:spPr>
        </p:pic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53A7B8A-025C-806C-9872-693A0D7DF343}"/>
                </a:ext>
              </a:extLst>
            </p:cNvPr>
            <p:cNvCxnSpPr>
              <a:cxnSpLocks/>
            </p:cNvCxnSpPr>
            <p:nvPr/>
          </p:nvCxnSpPr>
          <p:spPr>
            <a:xfrm>
              <a:off x="4240216" y="865682"/>
              <a:ext cx="0" cy="2304000"/>
            </a:xfrm>
            <a:prstGeom prst="line">
              <a:avLst/>
            </a:prstGeom>
            <a:ln w="603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E288388-E3CB-C23F-4735-2F98876CB7C6}"/>
                </a:ext>
              </a:extLst>
            </p:cNvPr>
            <p:cNvCxnSpPr>
              <a:cxnSpLocks/>
            </p:cNvCxnSpPr>
            <p:nvPr/>
          </p:nvCxnSpPr>
          <p:spPr>
            <a:xfrm>
              <a:off x="7867325" y="865682"/>
              <a:ext cx="0" cy="2304000"/>
            </a:xfrm>
            <a:prstGeom prst="line">
              <a:avLst/>
            </a:prstGeom>
            <a:ln w="603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83284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2FE651-16FE-48BC-C9D8-EEEAA0429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E5D8522-AAF2-131E-3BD5-8D0100C8A830}"/>
              </a:ext>
            </a:extLst>
          </p:cNvPr>
          <p:cNvSpPr txBox="1"/>
          <p:nvPr/>
        </p:nvSpPr>
        <p:spPr>
          <a:xfrm>
            <a:off x="1832429" y="2367171"/>
            <a:ext cx="8527143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400" b="1" dirty="0">
                <a:solidFill>
                  <a:srgbClr val="6600FF"/>
                </a:solidFill>
                <a:latin typeface="Arial Nova" panose="020B0504020202020204" pitchFamily="34" charset="0"/>
              </a:rPr>
              <a:t>Reactor operation with two mirrors</a:t>
            </a:r>
          </a:p>
          <a:p>
            <a:pPr algn="ctr"/>
            <a:endParaRPr lang="en-GB" sz="4400" b="1" dirty="0">
              <a:solidFill>
                <a:srgbClr val="6600FF"/>
              </a:solidFill>
              <a:latin typeface="Arial Nova" panose="020B0504020202020204" pitchFamily="34" charset="0"/>
            </a:endParaRPr>
          </a:p>
          <a:p>
            <a:pPr algn="ctr"/>
            <a:r>
              <a:rPr lang="en-GB" sz="4400" b="1" i="1" dirty="0">
                <a:solidFill>
                  <a:srgbClr val="FF3399"/>
                </a:solidFill>
                <a:latin typeface="Arial Nova" panose="020B0504020202020204" pitchFamily="34" charset="0"/>
              </a:rPr>
              <a:t>Photoelectrochemical</a:t>
            </a:r>
            <a:r>
              <a:rPr lang="en-GB" sz="4400" b="1" dirty="0">
                <a:solidFill>
                  <a:srgbClr val="FF3399"/>
                </a:solidFill>
                <a:latin typeface="Arial Nova" panose="020B0504020202020204" pitchFamily="34" charset="0"/>
              </a:rPr>
              <a:t> device</a:t>
            </a:r>
            <a:endParaRPr lang="en-GB" sz="4400" dirty="0">
              <a:solidFill>
                <a:srgbClr val="FF3399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14CC24-FAD1-72DA-C548-A17E5D944A44}"/>
              </a:ext>
            </a:extLst>
          </p:cNvPr>
          <p:cNvSpPr txBox="1"/>
          <p:nvPr/>
        </p:nvSpPr>
        <p:spPr>
          <a:xfrm>
            <a:off x="0" y="6492027"/>
            <a:ext cx="757741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Arial Nova" panose="020B0504020202020204" pitchFamily="34" charset="0"/>
              </a:rPr>
              <a:t>Device taxonomy: Nielander, Shaner, Lewis </a:t>
            </a:r>
            <a:r>
              <a:rPr lang="en-US" sz="1100" dirty="0">
                <a:latin typeface="Arial Nova" panose="020B0504020202020204" pitchFamily="34" charset="0"/>
              </a:rPr>
              <a:t>et al.</a:t>
            </a:r>
            <a:r>
              <a:rPr lang="en-US" sz="1400" dirty="0">
                <a:latin typeface="Arial Nova" panose="020B0504020202020204" pitchFamily="34" charset="0"/>
              </a:rPr>
              <a:t>, </a:t>
            </a:r>
            <a:r>
              <a:rPr lang="en-US" sz="1400" i="1" dirty="0">
                <a:latin typeface="Arial Nova" panose="020B0504020202020204" pitchFamily="34" charset="0"/>
              </a:rPr>
              <a:t>Energy Environ. Sci</a:t>
            </a:r>
            <a:r>
              <a:rPr lang="en-US" sz="1400" dirty="0">
                <a:latin typeface="Arial Nova" panose="020B0504020202020204" pitchFamily="34" charset="0"/>
              </a:rPr>
              <a:t>., </a:t>
            </a:r>
            <a:r>
              <a:rPr lang="en-US" sz="1400" b="1" dirty="0">
                <a:latin typeface="Arial Nova" panose="020B0504020202020204" pitchFamily="34" charset="0"/>
              </a:rPr>
              <a:t>8</a:t>
            </a:r>
            <a:r>
              <a:rPr lang="en-US" sz="1400" dirty="0">
                <a:latin typeface="Arial Nova" panose="020B0504020202020204" pitchFamily="34" charset="0"/>
              </a:rPr>
              <a:t>, 16 – 25 (2015) </a:t>
            </a:r>
            <a:endParaRPr lang="en-GB" sz="1400" dirty="0"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871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C74CC3-9F73-016D-49CF-44BCD9389664}"/>
              </a:ext>
            </a:extLst>
          </p:cNvPr>
          <p:cNvSpPr txBox="1"/>
          <p:nvPr/>
        </p:nvSpPr>
        <p:spPr>
          <a:xfrm>
            <a:off x="0" y="28866"/>
            <a:ext cx="125218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960078"/>
                </a:solidFill>
                <a:latin typeface="Arial Nova" panose="020B0504020202020204" pitchFamily="34" charset="0"/>
              </a:rPr>
              <a:t>Light re-direction using mirrors (non-concentrated light)</a:t>
            </a:r>
          </a:p>
        </p:txBody>
      </p:sp>
      <p:pic>
        <p:nvPicPr>
          <p:cNvPr id="19" name="Picture 18" descr="A building with a metal structure&#10;&#10;Description automatically generated with medium confidence">
            <a:extLst>
              <a:ext uri="{FF2B5EF4-FFF2-40B4-BE49-F238E27FC236}">
                <a16:creationId xmlns:a16="http://schemas.microsoft.com/office/drawing/2014/main" id="{D1DCC675-39EF-F551-2CB9-D8825E5F20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1" t="23810" r="2239" b="6772"/>
          <a:stretch/>
        </p:blipFill>
        <p:spPr>
          <a:xfrm>
            <a:off x="551977" y="624930"/>
            <a:ext cx="11088046" cy="5608140"/>
          </a:xfrm>
          <a:prstGeom prst="rect">
            <a:avLst/>
          </a:prstGeom>
        </p:spPr>
      </p:pic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11235AB2-A4FD-DE03-31F1-51DB177BF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917" y="6492027"/>
            <a:ext cx="2743200" cy="365125"/>
          </a:xfrm>
        </p:spPr>
        <p:txBody>
          <a:bodyPr/>
          <a:lstStyle/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t>38</a:t>
            </a:fld>
            <a:endParaRPr lang="en-GB" sz="160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5094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293F292-DB89-742F-9D81-0E96849631F1}"/>
              </a:ext>
            </a:extLst>
          </p:cNvPr>
          <p:cNvSpPr txBox="1"/>
          <p:nvPr/>
        </p:nvSpPr>
        <p:spPr>
          <a:xfrm>
            <a:off x="0" y="28866"/>
            <a:ext cx="1252182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960078"/>
                </a:solidFill>
                <a:latin typeface="Arial Nova" panose="020B0504020202020204" pitchFamily="34" charset="0"/>
              </a:rPr>
              <a:t>Spontaneous PEC reactor operation with WO</a:t>
            </a:r>
            <a:r>
              <a:rPr lang="en-GB" sz="2000" baseline="-25000" dirty="0">
                <a:solidFill>
                  <a:srgbClr val="960078"/>
                </a:solidFill>
                <a:latin typeface="Arial Nova" panose="020B0504020202020204" pitchFamily="34" charset="0"/>
              </a:rPr>
              <a:t>3</a:t>
            </a:r>
            <a:r>
              <a:rPr lang="en-GB" sz="2000" dirty="0">
                <a:solidFill>
                  <a:srgbClr val="960078"/>
                </a:solidFill>
                <a:latin typeface="Arial Nova" panose="020B0504020202020204" pitchFamily="34" charset="0"/>
              </a:rPr>
              <a:t> | BiVO</a:t>
            </a:r>
            <a:r>
              <a:rPr lang="en-GB" sz="2000" baseline="-25000" dirty="0">
                <a:solidFill>
                  <a:srgbClr val="960078"/>
                </a:solidFill>
                <a:latin typeface="Arial Nova" panose="020B0504020202020204" pitchFamily="34" charset="0"/>
              </a:rPr>
              <a:t>4</a:t>
            </a:r>
            <a:r>
              <a:rPr lang="en-GB" sz="2000" dirty="0">
                <a:solidFill>
                  <a:srgbClr val="960078"/>
                </a:solidFill>
                <a:latin typeface="Arial Nova" panose="020B0504020202020204" pitchFamily="34" charset="0"/>
              </a:rPr>
              <a:t> | </a:t>
            </a:r>
            <a:r>
              <a:rPr lang="en-GB" sz="2000" dirty="0" err="1">
                <a:solidFill>
                  <a:srgbClr val="960078"/>
                </a:solidFill>
                <a:latin typeface="Arial Nova" panose="020B0504020202020204" pitchFamily="34" charset="0"/>
              </a:rPr>
              <a:t>NiOOH</a:t>
            </a:r>
            <a:r>
              <a:rPr lang="en-GB" sz="2000" dirty="0">
                <a:solidFill>
                  <a:srgbClr val="960078"/>
                </a:solidFill>
                <a:latin typeface="Arial Nova" panose="020B0504020202020204" pitchFamily="34" charset="0"/>
              </a:rPr>
              <a:t> photoanode </a:t>
            </a:r>
          </a:p>
          <a:p>
            <a:r>
              <a:rPr lang="en-GB" sz="2000" dirty="0">
                <a:solidFill>
                  <a:srgbClr val="960078"/>
                </a:solidFill>
                <a:latin typeface="Arial Nova" panose="020B0504020202020204" pitchFamily="34" charset="0"/>
              </a:rPr>
              <a:t>&amp; </a:t>
            </a:r>
            <a:r>
              <a:rPr lang="fr-FR" sz="2000" dirty="0">
                <a:solidFill>
                  <a:srgbClr val="960078"/>
                </a:solidFill>
                <a:latin typeface="Arial Nova" panose="020B0504020202020204" pitchFamily="34" charset="0"/>
              </a:rPr>
              <a:t>Au | Sb</a:t>
            </a:r>
            <a:r>
              <a:rPr lang="fr-FR" sz="2000" baseline="-25000" dirty="0">
                <a:solidFill>
                  <a:srgbClr val="960078"/>
                </a:solidFill>
                <a:latin typeface="Arial Nova" panose="020B0504020202020204" pitchFamily="34" charset="0"/>
              </a:rPr>
              <a:t>2</a:t>
            </a:r>
            <a:r>
              <a:rPr lang="fr-FR" sz="2000" dirty="0">
                <a:solidFill>
                  <a:srgbClr val="960078"/>
                </a:solidFill>
                <a:latin typeface="Arial Nova" panose="020B0504020202020204" pitchFamily="34" charset="0"/>
              </a:rPr>
              <a:t>Se</a:t>
            </a:r>
            <a:r>
              <a:rPr lang="fr-FR" sz="2000" baseline="-25000" dirty="0">
                <a:solidFill>
                  <a:srgbClr val="960078"/>
                </a:solidFill>
                <a:latin typeface="Arial Nova" panose="020B0504020202020204" pitchFamily="34" charset="0"/>
              </a:rPr>
              <a:t>3</a:t>
            </a:r>
            <a:r>
              <a:rPr lang="fr-FR" sz="2000" dirty="0">
                <a:solidFill>
                  <a:srgbClr val="960078"/>
                </a:solidFill>
                <a:latin typeface="Arial Nova" panose="020B0504020202020204" pitchFamily="34" charset="0"/>
              </a:rPr>
              <a:t> | CdS | TiO</a:t>
            </a:r>
            <a:r>
              <a:rPr lang="fr-FR" sz="2000" baseline="-25000" dirty="0">
                <a:solidFill>
                  <a:srgbClr val="960078"/>
                </a:solidFill>
                <a:latin typeface="Arial Nova" panose="020B0504020202020204" pitchFamily="34" charset="0"/>
              </a:rPr>
              <a:t>2</a:t>
            </a:r>
            <a:r>
              <a:rPr lang="fr-FR" sz="2000" dirty="0">
                <a:solidFill>
                  <a:srgbClr val="960078"/>
                </a:solidFill>
                <a:latin typeface="Arial Nova" panose="020B0504020202020204" pitchFamily="34" charset="0"/>
              </a:rPr>
              <a:t> | Pt </a:t>
            </a:r>
            <a:r>
              <a:rPr lang="en-GB" sz="2000" dirty="0">
                <a:solidFill>
                  <a:srgbClr val="960078"/>
                </a:solidFill>
                <a:latin typeface="Arial Nova" panose="020B0504020202020204" pitchFamily="34" charset="0"/>
              </a:rPr>
              <a:t>photocathode </a:t>
            </a:r>
          </a:p>
          <a:p>
            <a:r>
              <a:rPr lang="en-GB" sz="2000" dirty="0">
                <a:solidFill>
                  <a:srgbClr val="960078"/>
                </a:solidFill>
                <a:latin typeface="Arial Nova" panose="020B0504020202020204" pitchFamily="34" charset="0"/>
              </a:rPr>
              <a:t>with mirrors</a:t>
            </a:r>
          </a:p>
        </p:txBody>
      </p:sp>
      <p:pic>
        <p:nvPicPr>
          <p:cNvPr id="7" name="Picture 6" descr="A cloudy sky with the sun shining through it&#10;&#10;Description automatically generated">
            <a:extLst>
              <a:ext uri="{FF2B5EF4-FFF2-40B4-BE49-F238E27FC236}">
                <a16:creationId xmlns:a16="http://schemas.microsoft.com/office/drawing/2014/main" id="{4E8C7893-0D55-6CF1-D242-6A4FC1809C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28866"/>
            <a:ext cx="2286000" cy="1524000"/>
          </a:xfrm>
          <a:prstGeom prst="rect">
            <a:avLst/>
          </a:prstGeom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38032BF0-59AA-4429-987C-E1B3C99E96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3323847"/>
              </p:ext>
            </p:extLst>
          </p:nvPr>
        </p:nvGraphicFramePr>
        <p:xfrm>
          <a:off x="428275" y="723396"/>
          <a:ext cx="10043781" cy="5989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7986F67F-5B7F-B481-A81B-1CB93562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917" y="6492027"/>
            <a:ext cx="2743200" cy="365125"/>
          </a:xfrm>
        </p:spPr>
        <p:txBody>
          <a:bodyPr/>
          <a:lstStyle/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t>39</a:t>
            </a:fld>
            <a:endParaRPr lang="en-GB" sz="160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41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293F292-DB89-742F-9D81-0E96849631F1}"/>
              </a:ext>
            </a:extLst>
          </p:cNvPr>
          <p:cNvSpPr txBox="1"/>
          <p:nvPr/>
        </p:nvSpPr>
        <p:spPr>
          <a:xfrm>
            <a:off x="0" y="28866"/>
            <a:ext cx="125218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6600FF"/>
                </a:solidFill>
                <a:latin typeface="Arial Nova" panose="020B0504020202020204" pitchFamily="34" charset="0"/>
              </a:rPr>
              <a:t>Photoanode &amp; photocathode (with mirrors)</a:t>
            </a:r>
          </a:p>
        </p:txBody>
      </p:sp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9469D356-3A18-0B2C-832F-A9E13C10A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917" y="6492027"/>
            <a:ext cx="2743200" cy="365125"/>
          </a:xfrm>
        </p:spPr>
        <p:txBody>
          <a:bodyPr/>
          <a:lstStyle/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t>40</a:t>
            </a:fld>
            <a:endParaRPr lang="en-GB" sz="160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FE7D0860-81CE-4371-AC4C-7C56556B6D79}"/>
              </a:ext>
            </a:extLst>
          </p:cNvPr>
          <p:cNvGraphicFramePr>
            <a:graphicFrameLocks/>
          </p:cNvGraphicFramePr>
          <p:nvPr/>
        </p:nvGraphicFramePr>
        <p:xfrm>
          <a:off x="1317058" y="340405"/>
          <a:ext cx="9779114" cy="6151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F92F092-6128-A271-D1CD-B2040C32A2B3}"/>
              </a:ext>
            </a:extLst>
          </p:cNvPr>
          <p:cNvCxnSpPr/>
          <p:nvPr/>
        </p:nvCxnSpPr>
        <p:spPr>
          <a:xfrm flipH="1">
            <a:off x="4702629" y="3541486"/>
            <a:ext cx="928914" cy="0"/>
          </a:xfrm>
          <a:prstGeom prst="straightConnector1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7E595BD-A71C-10DB-3749-5BB05DF7D9D5}"/>
              </a:ext>
            </a:extLst>
          </p:cNvPr>
          <p:cNvCxnSpPr>
            <a:cxnSpLocks/>
          </p:cNvCxnSpPr>
          <p:nvPr/>
        </p:nvCxnSpPr>
        <p:spPr>
          <a:xfrm>
            <a:off x="8040915" y="1407885"/>
            <a:ext cx="950686" cy="0"/>
          </a:xfrm>
          <a:prstGeom prst="straightConnector1">
            <a:avLst/>
          </a:prstGeom>
          <a:ln w="25400">
            <a:solidFill>
              <a:srgbClr val="FF3399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691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3579933-441E-4609-A4AF-1E2926BE3EA2}"/>
              </a:ext>
            </a:extLst>
          </p:cNvPr>
          <p:cNvGraphicFramePr>
            <a:graphicFrameLocks/>
          </p:cNvGraphicFramePr>
          <p:nvPr/>
        </p:nvGraphicFramePr>
        <p:xfrm>
          <a:off x="1175089" y="1113245"/>
          <a:ext cx="10508911" cy="5280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BFB836A-4EF6-2D95-B92E-07E87BD4C470}"/>
              </a:ext>
            </a:extLst>
          </p:cNvPr>
          <p:cNvSpPr txBox="1"/>
          <p:nvPr/>
        </p:nvSpPr>
        <p:spPr>
          <a:xfrm>
            <a:off x="0" y="28866"/>
            <a:ext cx="125218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6600FF"/>
                </a:solidFill>
                <a:latin typeface="Arial Nova" panose="020B0504020202020204" pitchFamily="34" charset="0"/>
              </a:rPr>
              <a:t>Full PEC operation with photoanode &amp; photocathode (with mirrors)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8CE994-E4B1-2A8D-B90B-E7146CCF0E56}"/>
              </a:ext>
            </a:extLst>
          </p:cNvPr>
          <p:cNvSpPr txBox="1"/>
          <p:nvPr/>
        </p:nvSpPr>
        <p:spPr>
          <a:xfrm>
            <a:off x="-1" y="739558"/>
            <a:ext cx="8014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 Nova" panose="020B0504020202020204" pitchFamily="34" charset="0"/>
              </a:rPr>
              <a:t>No photoelectrode degradation observed during this experiment</a:t>
            </a:r>
          </a:p>
        </p:txBody>
      </p:sp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F9870263-97A5-EFD4-50BF-00115D625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917" y="6492027"/>
            <a:ext cx="2743200" cy="365125"/>
          </a:xfrm>
        </p:spPr>
        <p:txBody>
          <a:bodyPr/>
          <a:lstStyle/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t>41</a:t>
            </a:fld>
            <a:endParaRPr lang="en-GB" sz="1600" dirty="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12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92A190-A47D-9429-8F74-41B227E6D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271CFBA-DCBA-FF92-44DD-DB6F5D93D4BB}"/>
              </a:ext>
            </a:extLst>
          </p:cNvPr>
          <p:cNvSpPr txBox="1"/>
          <p:nvPr/>
        </p:nvSpPr>
        <p:spPr>
          <a:xfrm>
            <a:off x="1832429" y="2367171"/>
            <a:ext cx="852714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400" b="1" dirty="0">
                <a:solidFill>
                  <a:srgbClr val="6600FF"/>
                </a:solidFill>
                <a:latin typeface="Arial Nova" panose="020B0504020202020204" pitchFamily="34" charset="0"/>
              </a:rPr>
              <a:t>Bismuth vanadate degradation</a:t>
            </a:r>
            <a:endParaRPr lang="en-GB" sz="4400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87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igure 6">
            <a:extLst>
              <a:ext uri="{FF2B5EF4-FFF2-40B4-BE49-F238E27FC236}">
                <a16:creationId xmlns:a16="http://schemas.microsoft.com/office/drawing/2014/main" id="{E560A04A-2DBD-8D2B-89EE-38C2266D04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030" b="48148"/>
          <a:stretch/>
        </p:blipFill>
        <p:spPr bwMode="auto">
          <a:xfrm>
            <a:off x="79880" y="348343"/>
            <a:ext cx="5725887" cy="4586514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Figure 6">
            <a:extLst>
              <a:ext uri="{FF2B5EF4-FFF2-40B4-BE49-F238E27FC236}">
                <a16:creationId xmlns:a16="http://schemas.microsoft.com/office/drawing/2014/main" id="{4337EE96-EDEB-2EAD-322B-2C15E45952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93" r="32410"/>
          <a:stretch/>
        </p:blipFill>
        <p:spPr bwMode="auto">
          <a:xfrm>
            <a:off x="5805767" y="2256972"/>
            <a:ext cx="6314984" cy="4513942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47E570-13C5-E5C2-D1E9-90911510EAF9}"/>
              </a:ext>
            </a:extLst>
          </p:cNvPr>
          <p:cNvSpPr txBox="1"/>
          <p:nvPr/>
        </p:nvSpPr>
        <p:spPr>
          <a:xfrm>
            <a:off x="1284514" y="6488668"/>
            <a:ext cx="609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0" i="0" dirty="0">
                <a:solidFill>
                  <a:schemeClr val="bg2">
                    <a:lumMod val="50000"/>
                  </a:schemeClr>
                </a:solidFill>
                <a:effectLst/>
                <a:latin typeface="Arial Nova" panose="020B0504020202020204" pitchFamily="34" charset="0"/>
              </a:rPr>
              <a:t>Toma et al., </a:t>
            </a:r>
            <a:r>
              <a:rPr lang="fr-FR" b="0" i="1" dirty="0">
                <a:solidFill>
                  <a:schemeClr val="bg2">
                    <a:lumMod val="50000"/>
                  </a:schemeClr>
                </a:solidFill>
                <a:effectLst/>
                <a:latin typeface="Arial Nova" panose="020B0504020202020204" pitchFamily="34" charset="0"/>
              </a:rPr>
              <a:t>Nat. Commun.,</a:t>
            </a:r>
            <a:r>
              <a:rPr lang="fr-FR" b="0" i="0" dirty="0">
                <a:solidFill>
                  <a:schemeClr val="bg2">
                    <a:lumMod val="50000"/>
                  </a:schemeClr>
                </a:solidFill>
                <a:effectLst/>
                <a:latin typeface="Arial Nova" panose="020B0504020202020204" pitchFamily="34" charset="0"/>
              </a:rPr>
              <a:t> </a:t>
            </a:r>
            <a:r>
              <a:rPr lang="fr-FR" i="0" dirty="0">
                <a:solidFill>
                  <a:schemeClr val="bg2">
                    <a:lumMod val="50000"/>
                  </a:schemeClr>
                </a:solidFill>
                <a:effectLst/>
                <a:latin typeface="Arial Nova" panose="020B0504020202020204" pitchFamily="34" charset="0"/>
              </a:rPr>
              <a:t>2016</a:t>
            </a:r>
            <a:r>
              <a:rPr lang="fr-FR" b="0" i="0" dirty="0">
                <a:solidFill>
                  <a:schemeClr val="bg2">
                    <a:lumMod val="50000"/>
                  </a:schemeClr>
                </a:solidFill>
                <a:effectLst/>
                <a:latin typeface="Arial Nova" panose="020B0504020202020204" pitchFamily="34" charset="0"/>
              </a:rPr>
              <a:t>, </a:t>
            </a:r>
            <a:r>
              <a:rPr lang="fr-FR" b="1" i="1" dirty="0">
                <a:solidFill>
                  <a:schemeClr val="bg2">
                    <a:lumMod val="50000"/>
                  </a:schemeClr>
                </a:solidFill>
                <a:effectLst/>
                <a:latin typeface="Arial Nova" panose="020B0504020202020204" pitchFamily="34" charset="0"/>
              </a:rPr>
              <a:t>7</a:t>
            </a:r>
            <a:r>
              <a:rPr lang="fr-FR" b="0" i="0" dirty="0">
                <a:solidFill>
                  <a:schemeClr val="bg2">
                    <a:lumMod val="50000"/>
                  </a:schemeClr>
                </a:solidFill>
                <a:effectLst/>
                <a:latin typeface="Arial Nova" panose="020B0504020202020204" pitchFamily="34" charset="0"/>
              </a:rPr>
              <a:t>, 12012</a:t>
            </a:r>
            <a:endParaRPr lang="en-GB" dirty="0">
              <a:solidFill>
                <a:schemeClr val="bg2">
                  <a:lumMod val="5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FA092C-CE99-5782-DE58-B4D094533DF4}"/>
              </a:ext>
            </a:extLst>
          </p:cNvPr>
          <p:cNvSpPr txBox="1"/>
          <p:nvPr/>
        </p:nvSpPr>
        <p:spPr>
          <a:xfrm>
            <a:off x="8631" y="5112602"/>
            <a:ext cx="609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chemeClr val="bg2">
                    <a:lumMod val="50000"/>
                  </a:schemeClr>
                </a:solidFill>
                <a:effectLst/>
                <a:latin typeface="Arial Nova" panose="020B0504020202020204" pitchFamily="34" charset="0"/>
              </a:rPr>
              <a:t>The Materials Project Pourbaix diagrams</a:t>
            </a:r>
          </a:p>
          <a:p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Arial Nova" panose="020B0504020202020204" pitchFamily="34" charset="0"/>
              </a:rPr>
              <a:t>next-gen.materialsproject.org/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  <a:latin typeface="Arial Nova" panose="020B0504020202020204" pitchFamily="34" charset="0"/>
              </a:rPr>
              <a:t>pourbaix</a:t>
            </a:r>
            <a:endParaRPr lang="en-GB" dirty="0">
              <a:solidFill>
                <a:schemeClr val="bg2">
                  <a:lumMod val="50000"/>
                </a:schemeClr>
              </a:solidFill>
              <a:latin typeface="Arial Nova" panose="020B05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2F095A-7585-1D40-1D08-023008C99340}"/>
              </a:ext>
            </a:extLst>
          </p:cNvPr>
          <p:cNvSpPr txBox="1"/>
          <p:nvPr/>
        </p:nvSpPr>
        <p:spPr>
          <a:xfrm>
            <a:off x="6386235" y="757705"/>
            <a:ext cx="510177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i="0" dirty="0">
                <a:solidFill>
                  <a:srgbClr val="0000FF"/>
                </a:solidFill>
                <a:effectLst/>
                <a:latin typeface="Arial Nova" panose="020B0504020202020204" pitchFamily="34" charset="0"/>
              </a:rPr>
              <a:t>Pourbaix predictions for BiVO</a:t>
            </a:r>
            <a:r>
              <a:rPr lang="en-GB" sz="2800" i="0" baseline="-25000" dirty="0">
                <a:solidFill>
                  <a:srgbClr val="0000FF"/>
                </a:solidFill>
                <a:effectLst/>
                <a:latin typeface="Arial Nova" panose="020B0504020202020204" pitchFamily="34" charset="0"/>
              </a:rPr>
              <a:t>4</a:t>
            </a:r>
          </a:p>
          <a:p>
            <a:endParaRPr lang="en-GB" sz="2800" dirty="0">
              <a:solidFill>
                <a:srgbClr val="0000FF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8997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F465A74-CAFC-EE31-8A2A-AE1FB9E73167}"/>
              </a:ext>
            </a:extLst>
          </p:cNvPr>
          <p:cNvSpPr txBox="1"/>
          <p:nvPr/>
        </p:nvSpPr>
        <p:spPr>
          <a:xfrm>
            <a:off x="162651" y="97305"/>
            <a:ext cx="64703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i="0" dirty="0">
                <a:solidFill>
                  <a:srgbClr val="0070C0"/>
                </a:solidFill>
                <a:effectLst/>
                <a:latin typeface="Century Gothic" panose="020B0502020202020204" pitchFamily="34" charset="0"/>
              </a:rPr>
              <a:t>Bismuth Pourbaix diagram</a:t>
            </a:r>
          </a:p>
          <a:p>
            <a:endParaRPr lang="en-GB" sz="2000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43BD34-E9D8-8A90-4014-0A4B0CAD0577}"/>
              </a:ext>
            </a:extLst>
          </p:cNvPr>
          <p:cNvSpPr txBox="1"/>
          <p:nvPr/>
        </p:nvSpPr>
        <p:spPr>
          <a:xfrm>
            <a:off x="0" y="6211669"/>
            <a:ext cx="5341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0" dirty="0">
                <a:solidFill>
                  <a:schemeClr val="bg2">
                    <a:lumMod val="50000"/>
                  </a:schemeClr>
                </a:solidFill>
                <a:effectLst/>
                <a:latin typeface="Roboto" panose="02000000000000000000" pitchFamily="2" charset="0"/>
              </a:rPr>
              <a:t>The Materials Project Pourbaix diagrams</a:t>
            </a:r>
          </a:p>
          <a:p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next-gen.materialsproject.org/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pourbaix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50A634F-48C1-6AB0-5923-AA2C0F71EF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732" t="29333" r="4302" b="22667"/>
          <a:stretch/>
        </p:blipFill>
        <p:spPr>
          <a:xfrm>
            <a:off x="921656" y="600626"/>
            <a:ext cx="10600361" cy="5656748"/>
          </a:xfrm>
          <a:prstGeom prst="rect">
            <a:avLst/>
          </a:prstGeom>
        </p:spPr>
      </p:pic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7E672474-55EC-1CAA-8E30-50120622D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917" y="6492027"/>
            <a:ext cx="2743200" cy="365125"/>
          </a:xfrm>
        </p:spPr>
        <p:txBody>
          <a:bodyPr/>
          <a:lstStyle/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t>44</a:t>
            </a:fld>
            <a:endParaRPr lang="en-GB" sz="1600" dirty="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0328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6190DB-3E70-209A-D0DE-4AD0A367E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787" y="94343"/>
            <a:ext cx="5545213" cy="637902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74DA70AE-71E7-D2C2-53B5-D7345C4D0FD5}"/>
              </a:ext>
            </a:extLst>
          </p:cNvPr>
          <p:cNvGrpSpPr/>
          <p:nvPr/>
        </p:nvGrpSpPr>
        <p:grpSpPr>
          <a:xfrm>
            <a:off x="6807201" y="783772"/>
            <a:ext cx="5029200" cy="3059193"/>
            <a:chOff x="6807201" y="783772"/>
            <a:chExt cx="5029200" cy="305919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1579FF8-B875-CC1A-A3FB-DB63DEAE7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07201" y="783772"/>
              <a:ext cx="5029200" cy="3059193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AA9A5BD-B078-4A9F-73AC-B8A331C30002}"/>
                </a:ext>
              </a:extLst>
            </p:cNvPr>
            <p:cNvSpPr/>
            <p:nvPr/>
          </p:nvSpPr>
          <p:spPr>
            <a:xfrm>
              <a:off x="6930571" y="863600"/>
              <a:ext cx="1451429" cy="3483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682BE490-8D68-8291-E0C3-C63AF7D49BC5}"/>
              </a:ext>
            </a:extLst>
          </p:cNvPr>
          <p:cNvSpPr txBox="1"/>
          <p:nvPr/>
        </p:nvSpPr>
        <p:spPr>
          <a:xfrm>
            <a:off x="7293429" y="3922793"/>
            <a:ext cx="4630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Zhang et al., </a:t>
            </a:r>
            <a:r>
              <a:rPr lang="en-GB" i="1" dirty="0">
                <a:solidFill>
                  <a:schemeClr val="bg2">
                    <a:lumMod val="50000"/>
                  </a:schemeClr>
                </a:solidFill>
              </a:rPr>
              <a:t>J. Phys. Chem. C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, 2019, 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123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, 38.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2147C6-71C1-F45B-DF81-82513A8CE933}"/>
              </a:ext>
            </a:extLst>
          </p:cNvPr>
          <p:cNvSpPr txBox="1"/>
          <p:nvPr/>
        </p:nvSpPr>
        <p:spPr>
          <a:xfrm>
            <a:off x="550787" y="6503182"/>
            <a:ext cx="6052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Zhang et al., </a:t>
            </a:r>
            <a:r>
              <a:rPr lang="en-GB" i="1" dirty="0">
                <a:solidFill>
                  <a:schemeClr val="bg2">
                    <a:lumMod val="50000"/>
                  </a:schemeClr>
                </a:solidFill>
              </a:rPr>
              <a:t>ACS Appl. Energy Mater. 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2020, 3, 10, 9523</a:t>
            </a:r>
          </a:p>
        </p:txBody>
      </p:sp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2BF6E2D2-CA5E-5759-F641-ED1DDAEC9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917" y="6492027"/>
            <a:ext cx="2743200" cy="365125"/>
          </a:xfrm>
        </p:spPr>
        <p:txBody>
          <a:bodyPr/>
          <a:lstStyle/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t>45</a:t>
            </a:fld>
            <a:endParaRPr lang="en-GB" sz="1600" dirty="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9045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F07AF80A-8636-541D-7D7E-8804F46F8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917" y="6492027"/>
            <a:ext cx="2743200" cy="365125"/>
          </a:xfrm>
        </p:spPr>
        <p:txBody>
          <a:bodyPr/>
          <a:lstStyle/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t>46</a:t>
            </a:fld>
            <a:endParaRPr lang="en-GB" sz="1600" dirty="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ECA44F-F8F9-EAA7-ECE0-9D38DCF7CF77}"/>
              </a:ext>
            </a:extLst>
          </p:cNvPr>
          <p:cNvSpPr txBox="1"/>
          <p:nvPr/>
        </p:nvSpPr>
        <p:spPr>
          <a:xfrm>
            <a:off x="346163" y="391885"/>
            <a:ext cx="294567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960078"/>
                </a:solidFill>
              </a:rPr>
              <a:t>PEC-MS</a:t>
            </a:r>
          </a:p>
          <a:p>
            <a:endParaRPr lang="en-GB" b="1" u="sng" dirty="0"/>
          </a:p>
          <a:p>
            <a:endParaRPr lang="en-GB" b="1" u="sng" dirty="0"/>
          </a:p>
          <a:p>
            <a:endParaRPr lang="en-GB" dirty="0"/>
          </a:p>
          <a:p>
            <a:r>
              <a:rPr lang="en-GB" b="1" dirty="0">
                <a:solidFill>
                  <a:srgbClr val="000074"/>
                </a:solidFill>
              </a:rPr>
              <a:t>WO</a:t>
            </a:r>
            <a:r>
              <a:rPr lang="en-GB" b="1" baseline="-25000" dirty="0">
                <a:solidFill>
                  <a:srgbClr val="000074"/>
                </a:solidFill>
              </a:rPr>
              <a:t>3</a:t>
            </a:r>
            <a:r>
              <a:rPr lang="en-GB" b="1" dirty="0">
                <a:solidFill>
                  <a:srgbClr val="000074"/>
                </a:solidFill>
              </a:rPr>
              <a:t> (nanoneedles) | BiVO</a:t>
            </a:r>
            <a:r>
              <a:rPr lang="en-GB" b="1" baseline="-25000" dirty="0">
                <a:solidFill>
                  <a:srgbClr val="000074"/>
                </a:solidFill>
              </a:rPr>
              <a:t>4</a:t>
            </a:r>
          </a:p>
          <a:p>
            <a:endParaRPr lang="en-GB" b="1" dirty="0">
              <a:solidFill>
                <a:srgbClr val="000074"/>
              </a:solidFill>
            </a:endParaRPr>
          </a:p>
          <a:p>
            <a:r>
              <a:rPr lang="en-GB" b="1" dirty="0">
                <a:solidFill>
                  <a:srgbClr val="000074"/>
                </a:solidFill>
              </a:rPr>
              <a:t>1 M borate (pH 9)</a:t>
            </a:r>
          </a:p>
          <a:p>
            <a:endParaRPr lang="en-GB" b="1" dirty="0">
              <a:solidFill>
                <a:srgbClr val="000074"/>
              </a:solidFill>
            </a:endParaRPr>
          </a:p>
          <a:p>
            <a:r>
              <a:rPr lang="en-GB" b="1">
                <a:solidFill>
                  <a:srgbClr val="000074"/>
                </a:solidFill>
              </a:rPr>
              <a:t>Room temperature</a:t>
            </a:r>
            <a:endParaRPr lang="en-GB" b="1" dirty="0">
              <a:solidFill>
                <a:srgbClr val="000074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2C5F25-B392-6791-CFBB-AB33B7BEE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355" y="901441"/>
            <a:ext cx="6669391" cy="568739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5F6CD44-5A33-7C81-2D84-BC1E519FDEC0}"/>
              </a:ext>
            </a:extLst>
          </p:cNvPr>
          <p:cNvSpPr/>
          <p:nvPr/>
        </p:nvSpPr>
        <p:spPr>
          <a:xfrm>
            <a:off x="4204855" y="1018309"/>
            <a:ext cx="858981" cy="706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3192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17E263D-A292-6D62-2701-41F6E3EA48EA}"/>
              </a:ext>
            </a:extLst>
          </p:cNvPr>
          <p:cNvSpPr txBox="1"/>
          <p:nvPr/>
        </p:nvSpPr>
        <p:spPr>
          <a:xfrm>
            <a:off x="579198" y="969808"/>
            <a:ext cx="11082311" cy="539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2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Arial Nova" panose="020B0504020202020204" pitchFamily="34" charset="0"/>
              </a:rPr>
              <a:t>Influences of different reactor components on overall performance need to be understood, to make sure that while optimising for one thing, other issues are not exacerbated. </a:t>
            </a:r>
          </a:p>
          <a:p>
            <a:pPr marL="285750" indent="-285750">
              <a:lnSpc>
                <a:spcPct val="150000"/>
              </a:lnSpc>
              <a:spcAft>
                <a:spcPts val="2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Arial Nova" panose="020B0504020202020204" pitchFamily="34" charset="0"/>
              </a:rPr>
              <a:t>More needs to be done to explore thermal effects within integrated systems</a:t>
            </a:r>
          </a:p>
          <a:p>
            <a:pPr marL="285750" indent="-285750">
              <a:lnSpc>
                <a:spcPct val="150000"/>
              </a:lnSpc>
              <a:spcAft>
                <a:spcPts val="2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Arial Nova" panose="020B0504020202020204" pitchFamily="34" charset="0"/>
              </a:rPr>
              <a:t>Matching between photoelectrode(s) and PV performance needs to be investigated</a:t>
            </a:r>
          </a:p>
          <a:p>
            <a:pPr marL="285750" indent="-285750">
              <a:lnSpc>
                <a:spcPct val="150000"/>
              </a:lnSpc>
              <a:spcAft>
                <a:spcPts val="2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Arial Nova" panose="020B0504020202020204" pitchFamily="34" charset="0"/>
              </a:rPr>
              <a:t>More needs to be done on the effect of electrolyte on bubble detachment and gas collection efficiency</a:t>
            </a:r>
          </a:p>
          <a:p>
            <a:pPr marL="285750" indent="-285750">
              <a:lnSpc>
                <a:spcPct val="150000"/>
              </a:lnSpc>
              <a:spcAft>
                <a:spcPts val="2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Arial Nova" panose="020B0504020202020204" pitchFamily="34" charset="0"/>
              </a:rPr>
              <a:t>Multiple methods for guiding light into reactors needs to be explored</a:t>
            </a:r>
          </a:p>
          <a:p>
            <a:pPr marL="285750" indent="-285750">
              <a:lnSpc>
                <a:spcPct val="150000"/>
              </a:lnSpc>
              <a:spcAft>
                <a:spcPts val="2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Arial Nova" panose="020B0504020202020204" pitchFamily="34" charset="0"/>
              </a:rPr>
              <a:t>Should photoelectrochemical reactors move around to track the sun? On not?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B40811-307F-5A86-C40C-D258EF240700}"/>
              </a:ext>
            </a:extLst>
          </p:cNvPr>
          <p:cNvSpPr txBox="1"/>
          <p:nvPr/>
        </p:nvSpPr>
        <p:spPr>
          <a:xfrm>
            <a:off x="382280" y="292877"/>
            <a:ext cx="90566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>
                <a:solidFill>
                  <a:srgbClr val="960078"/>
                </a:solidFill>
                <a:latin typeface="Arial Nova" panose="020B0504020202020204" pitchFamily="34" charset="0"/>
              </a:rPr>
              <a:t>Takeaway points</a:t>
            </a:r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470D32A4-4190-DE84-1121-110FB2DA9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917" y="6492027"/>
            <a:ext cx="2743200" cy="365125"/>
          </a:xfrm>
        </p:spPr>
        <p:txBody>
          <a:bodyPr/>
          <a:lstStyle/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t>47</a:t>
            </a:fld>
            <a:endParaRPr lang="en-GB" sz="1600" dirty="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8377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13364B2-D630-33A8-AE8F-859C4CFC4347}"/>
              </a:ext>
            </a:extLst>
          </p:cNvPr>
          <p:cNvSpPr txBox="1"/>
          <p:nvPr/>
        </p:nvSpPr>
        <p:spPr>
          <a:xfrm>
            <a:off x="-1" y="0"/>
            <a:ext cx="90566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>
                <a:solidFill>
                  <a:srgbClr val="960078"/>
                </a:solidFill>
                <a:latin typeface="Arial Nova" panose="020B0504020202020204" pitchFamily="34" charset="0"/>
              </a:rPr>
              <a:t>Huge thank you to the group, our collaborators and sponsors</a:t>
            </a:r>
          </a:p>
        </p:txBody>
      </p:sp>
      <p:pic>
        <p:nvPicPr>
          <p:cNvPr id="3" name="Picture 2" descr="A group of people posing for a photo in front of a building&#10;&#10;Description automatically generated">
            <a:extLst>
              <a:ext uri="{FF2B5EF4-FFF2-40B4-BE49-F238E27FC236}">
                <a16:creationId xmlns:a16="http://schemas.microsoft.com/office/drawing/2014/main" id="{3EF8DA04-4E34-F1EE-AAC0-C3475057B0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000" y="569892"/>
            <a:ext cx="3648000" cy="2736000"/>
          </a:xfrm>
          <a:prstGeom prst="rect">
            <a:avLst/>
          </a:prstGeom>
        </p:spPr>
      </p:pic>
      <p:pic>
        <p:nvPicPr>
          <p:cNvPr id="9" name="Picture 8" descr="A group of people in lab coats&#10;&#10;Description automatically generated with low confidence">
            <a:extLst>
              <a:ext uri="{FF2B5EF4-FFF2-40B4-BE49-F238E27FC236}">
                <a16:creationId xmlns:a16="http://schemas.microsoft.com/office/drawing/2014/main" id="{2D9CCE7E-0010-60DF-4C07-28DDA0893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4406" y="78469"/>
            <a:ext cx="3052800" cy="2035199"/>
          </a:xfrm>
          <a:prstGeom prst="rect">
            <a:avLst/>
          </a:prstGeom>
        </p:spPr>
      </p:pic>
      <p:pic>
        <p:nvPicPr>
          <p:cNvPr id="11" name="Picture 10" descr="A group of people sitting at a table with drinks&#10;&#10;Description automatically generated">
            <a:extLst>
              <a:ext uri="{FF2B5EF4-FFF2-40B4-BE49-F238E27FC236}">
                <a16:creationId xmlns:a16="http://schemas.microsoft.com/office/drawing/2014/main" id="{C9D68987-C564-4610-4B28-4401347BAC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87" y="569892"/>
            <a:ext cx="3626907" cy="2736000"/>
          </a:xfrm>
          <a:prstGeom prst="rect">
            <a:avLst/>
          </a:prstGeom>
        </p:spPr>
      </p:pic>
      <p:pic>
        <p:nvPicPr>
          <p:cNvPr id="7" name="Picture 6" descr="A blue and brown text&#10;&#10;Description automatically generated">
            <a:extLst>
              <a:ext uri="{FF2B5EF4-FFF2-40B4-BE49-F238E27FC236}">
                <a16:creationId xmlns:a16="http://schemas.microsoft.com/office/drawing/2014/main" id="{7D0DFF96-027F-D4D0-3D64-FEB011E4B4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87" y="5855122"/>
            <a:ext cx="3410238" cy="8659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C52F700-A85D-B873-2D12-ECACD36FBE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87" y="3784275"/>
            <a:ext cx="3734088" cy="410171"/>
          </a:xfrm>
          <a:prstGeom prst="rect">
            <a:avLst/>
          </a:prstGeom>
        </p:spPr>
      </p:pic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8CB6F8C0-2A7C-8043-28EA-C04B24DCE4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87" y="4508948"/>
            <a:ext cx="2772003" cy="1117397"/>
          </a:xfrm>
          <a:prstGeom prst="rect">
            <a:avLst/>
          </a:prstGeom>
        </p:spPr>
      </p:pic>
      <p:pic>
        <p:nvPicPr>
          <p:cNvPr id="18" name="Picture 17" descr="A close-up of a logo&#10;&#10;Description automatically generated">
            <a:extLst>
              <a:ext uri="{FF2B5EF4-FFF2-40B4-BE49-F238E27FC236}">
                <a16:creationId xmlns:a16="http://schemas.microsoft.com/office/drawing/2014/main" id="{7423DF92-39D7-57B3-AB47-713579D880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000" y="4382678"/>
            <a:ext cx="3810000" cy="1524000"/>
          </a:xfrm>
          <a:prstGeom prst="rect">
            <a:avLst/>
          </a:prstGeom>
        </p:spPr>
      </p:pic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9F8F278F-F2ED-4E11-6856-957B15C75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8917" y="6492027"/>
            <a:ext cx="2743200" cy="365125"/>
          </a:xfrm>
        </p:spPr>
        <p:txBody>
          <a:bodyPr/>
          <a:lstStyle/>
          <a:p>
            <a:fld id="{E62414E5-006B-4C78-BFCC-1ADAFE86C446}" type="slidenum">
              <a:rPr lang="en-GB" sz="1600" smtClean="0">
                <a:solidFill>
                  <a:srgbClr val="4472C4"/>
                </a:solidFill>
                <a:latin typeface="Arial Nova" panose="020B0504020202020204" pitchFamily="34" charset="0"/>
              </a:rPr>
              <a:t>48</a:t>
            </a:fld>
            <a:endParaRPr lang="en-GB" sz="1600">
              <a:solidFill>
                <a:srgbClr val="4472C4"/>
              </a:solidFill>
              <a:latin typeface="Arial Nova" panose="020B0504020202020204" pitchFamily="34" charset="0"/>
            </a:endParaRPr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9FDB3E77-E067-8858-0A89-0238DF8336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4" b="1249"/>
          <a:stretch/>
        </p:blipFill>
        <p:spPr bwMode="auto">
          <a:xfrm>
            <a:off x="8384406" y="4377810"/>
            <a:ext cx="3052800" cy="2438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B4432458-3560-8B4E-8143-07DE7E96BF6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6" t="11863" r="14902" b="32549"/>
          <a:stretch/>
        </p:blipFill>
        <p:spPr>
          <a:xfrm>
            <a:off x="8384406" y="2192137"/>
            <a:ext cx="3052800" cy="2090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3022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1545</Words>
  <Application>Microsoft Office PowerPoint</Application>
  <PresentationFormat>Widescreen</PresentationFormat>
  <Paragraphs>330</Paragraphs>
  <Slides>48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60" baseType="lpstr">
      <vt:lpstr>Aptos</vt:lpstr>
      <vt:lpstr>Aptos Display</vt:lpstr>
      <vt:lpstr>Arial</vt:lpstr>
      <vt:lpstr>Arial Nova</vt:lpstr>
      <vt:lpstr>Calibri</vt:lpstr>
      <vt:lpstr>Cambria Math</vt:lpstr>
      <vt:lpstr>Century Gothic</vt:lpstr>
      <vt:lpstr>Imperial Sans Text Medium</vt:lpstr>
      <vt:lpstr>Roboto</vt:lpstr>
      <vt:lpstr>Times New Roman</vt:lpstr>
      <vt:lpstr>Wingdings</vt:lpstr>
      <vt:lpstr>Office Theme</vt:lpstr>
      <vt:lpstr>Lessons from solar water splitting prototype field tests</vt:lpstr>
      <vt:lpstr>Materials and reactor development for photoelectrochemical hydrogen production</vt:lpstr>
      <vt:lpstr>PowerPoint Presentation</vt:lpstr>
      <vt:lpstr>Coupling optics and photoelectrochemical reactors</vt:lpstr>
      <vt:lpstr>Different irradiance strategies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PV-PEC operation: side-by-side or tandem?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Engineering photoanodes for up-scaled solar water splitting</vt:lpstr>
      <vt:lpstr>Engineering photoelectrodes for up-scaled solar water splitting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Photoanode degradation during PV-PEC operation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Hankin, Anna</dc:creator>
  <cp:lastModifiedBy>Hankin, Anna</cp:lastModifiedBy>
  <cp:revision>4</cp:revision>
  <dcterms:created xsi:type="dcterms:W3CDTF">2025-03-24T08:32:12Z</dcterms:created>
  <dcterms:modified xsi:type="dcterms:W3CDTF">2025-06-16T10:32:01Z</dcterms:modified>
</cp:coreProperties>
</file>