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4" autoAdjust="0"/>
    <p:restoredTop sz="94660"/>
  </p:normalViewPr>
  <p:slideViewPr>
    <p:cSldViewPr snapToGrid="0">
      <p:cViewPr varScale="1">
        <p:scale>
          <a:sx n="93" d="100"/>
          <a:sy n="93" d="100"/>
        </p:scale>
        <p:origin x="6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Doug Mack" userId="2aeed91bf553c0cc" providerId="LiveId" clId="{7EB5BD8B-F0E2-4B1F-A299-FA7295AA4B87}"/>
    <pc:docChg chg="delSld modSld">
      <pc:chgData name="Doug Mack" userId="2aeed91bf553c0cc" providerId="LiveId" clId="{7EB5BD8B-F0E2-4B1F-A299-FA7295AA4B87}" dt="2022-07-15T12:56:56.386" v="4" actId="6549"/>
      <pc:docMkLst>
        <pc:docMk/>
      </pc:docMkLst>
      <pc:sldChg chg="del">
        <pc:chgData name="Doug Mack" userId="2aeed91bf553c0cc" providerId="LiveId" clId="{7EB5BD8B-F0E2-4B1F-A299-FA7295AA4B87}" dt="2022-07-15T12:56:33.082" v="1" actId="47"/>
        <pc:sldMkLst>
          <pc:docMk/>
          <pc:sldMk cId="3210996643" sldId="259"/>
        </pc:sldMkLst>
      </pc:sldChg>
      <pc:sldChg chg="del">
        <pc:chgData name="Doug Mack" userId="2aeed91bf553c0cc" providerId="LiveId" clId="{7EB5BD8B-F0E2-4B1F-A299-FA7295AA4B87}" dt="2022-07-15T12:56:31.296" v="0" actId="47"/>
        <pc:sldMkLst>
          <pc:docMk/>
          <pc:sldMk cId="350939709" sldId="261"/>
        </pc:sldMkLst>
      </pc:sldChg>
      <pc:sldChg chg="modSp mod">
        <pc:chgData name="Doug Mack" userId="2aeed91bf553c0cc" providerId="LiveId" clId="{7EB5BD8B-F0E2-4B1F-A299-FA7295AA4B87}" dt="2022-07-15T12:56:56.386" v="4" actId="6549"/>
        <pc:sldMkLst>
          <pc:docMk/>
          <pc:sldMk cId="1913402930" sldId="262"/>
        </pc:sldMkLst>
        <pc:spChg chg="mod">
          <ac:chgData name="Doug Mack" userId="2aeed91bf553c0cc" providerId="LiveId" clId="{7EB5BD8B-F0E2-4B1F-A299-FA7295AA4B87}" dt="2022-07-15T12:56:56.386" v="4" actId="6549"/>
          <ac:spMkLst>
            <pc:docMk/>
            <pc:sldMk cId="1913402930" sldId="262"/>
            <ac:spMk id="11" creationId="{FEFDAC26-F254-162F-0BEB-78CDAD07CF93}"/>
          </ac:spMkLst>
        </pc:spChg>
        <pc:spChg chg="mod">
          <ac:chgData name="Doug Mack" userId="2aeed91bf553c0cc" providerId="LiveId" clId="{7EB5BD8B-F0E2-4B1F-A299-FA7295AA4B87}" dt="2022-07-15T12:56:43.059" v="2" actId="113"/>
          <ac:spMkLst>
            <pc:docMk/>
            <pc:sldMk cId="1913402930" sldId="262"/>
            <ac:spMk id="12" creationId="{240174E6-4E46-5128-4BB5-2A9BF258C8FB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251BC53-C99D-4E62-AE80-C86102A3F640}" type="doc">
      <dgm:prSet loTypeId="urn:microsoft.com/office/officeart/2005/8/layout/cycle8" loCatId="cycle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CA"/>
        </a:p>
      </dgm:t>
    </dgm:pt>
    <dgm:pt modelId="{B15D9C13-C1E6-4E34-8411-FF125776D6EB}">
      <dgm:prSet phldrT="[Text]"/>
      <dgm:spPr/>
      <dgm:t>
        <a:bodyPr/>
        <a:lstStyle/>
        <a:p>
          <a:r>
            <a:rPr lang="en-CA" dirty="0"/>
            <a:t> </a:t>
          </a:r>
        </a:p>
      </dgm:t>
    </dgm:pt>
    <dgm:pt modelId="{D18A0FB3-B0C1-48F9-AEA0-910959EDCDEF}" type="parTrans" cxnId="{C27859A5-3F8B-4DBB-A530-0BAED76D885F}">
      <dgm:prSet/>
      <dgm:spPr/>
      <dgm:t>
        <a:bodyPr/>
        <a:lstStyle/>
        <a:p>
          <a:endParaRPr lang="en-CA"/>
        </a:p>
      </dgm:t>
    </dgm:pt>
    <dgm:pt modelId="{F2380F8F-1910-4640-8EE9-D7E63534E573}" type="sibTrans" cxnId="{C27859A5-3F8B-4DBB-A530-0BAED76D885F}">
      <dgm:prSet/>
      <dgm:spPr/>
      <dgm:t>
        <a:bodyPr/>
        <a:lstStyle/>
        <a:p>
          <a:endParaRPr lang="en-CA"/>
        </a:p>
      </dgm:t>
    </dgm:pt>
    <dgm:pt modelId="{092A962E-524A-464D-82C7-2DF28AB19DA4}">
      <dgm:prSet phldrT="[Text]"/>
      <dgm:spPr/>
      <dgm:t>
        <a:bodyPr/>
        <a:lstStyle/>
        <a:p>
          <a:r>
            <a:rPr lang="en-CA" dirty="0"/>
            <a:t> </a:t>
          </a:r>
        </a:p>
      </dgm:t>
    </dgm:pt>
    <dgm:pt modelId="{C8658650-EA19-433F-8372-ACD76316AEAC}" type="parTrans" cxnId="{D0B0A5B6-B0AE-474D-9920-8412EDDCBDD1}">
      <dgm:prSet/>
      <dgm:spPr/>
      <dgm:t>
        <a:bodyPr/>
        <a:lstStyle/>
        <a:p>
          <a:endParaRPr lang="en-CA"/>
        </a:p>
      </dgm:t>
    </dgm:pt>
    <dgm:pt modelId="{874C31A9-73A1-49C8-AA4D-F2CFAC709A94}" type="sibTrans" cxnId="{D0B0A5B6-B0AE-474D-9920-8412EDDCBDD1}">
      <dgm:prSet/>
      <dgm:spPr/>
      <dgm:t>
        <a:bodyPr/>
        <a:lstStyle/>
        <a:p>
          <a:endParaRPr lang="en-CA"/>
        </a:p>
      </dgm:t>
    </dgm:pt>
    <dgm:pt modelId="{2714B415-6E0D-4FF2-B761-AF89F602E712}">
      <dgm:prSet phldrT="[Text]"/>
      <dgm:spPr/>
      <dgm:t>
        <a:bodyPr/>
        <a:lstStyle/>
        <a:p>
          <a:r>
            <a:rPr lang="en-CA" dirty="0"/>
            <a:t> </a:t>
          </a:r>
        </a:p>
      </dgm:t>
    </dgm:pt>
    <dgm:pt modelId="{6308DBDC-2AC9-4AFC-B4AE-1DA7F75143BA}" type="parTrans" cxnId="{ED5D9542-2F4B-4676-90F3-96D85CB1632D}">
      <dgm:prSet/>
      <dgm:spPr/>
      <dgm:t>
        <a:bodyPr/>
        <a:lstStyle/>
        <a:p>
          <a:endParaRPr lang="en-CA"/>
        </a:p>
      </dgm:t>
    </dgm:pt>
    <dgm:pt modelId="{AC95C96F-4334-4C35-9808-794A473FDE4C}" type="sibTrans" cxnId="{ED5D9542-2F4B-4676-90F3-96D85CB1632D}">
      <dgm:prSet/>
      <dgm:spPr/>
      <dgm:t>
        <a:bodyPr/>
        <a:lstStyle/>
        <a:p>
          <a:endParaRPr lang="en-CA"/>
        </a:p>
      </dgm:t>
    </dgm:pt>
    <dgm:pt modelId="{9CD8D5AC-3A35-4D32-BB9A-8F87FBEABAFB}">
      <dgm:prSet/>
      <dgm:spPr/>
      <dgm:t>
        <a:bodyPr/>
        <a:lstStyle/>
        <a:p>
          <a:endParaRPr lang="en-CA"/>
        </a:p>
      </dgm:t>
    </dgm:pt>
    <dgm:pt modelId="{541655F5-A5DB-4303-BF87-2198285F463C}" type="parTrans" cxnId="{897E23CF-C10A-4BCA-93D8-768BBBEA463A}">
      <dgm:prSet/>
      <dgm:spPr/>
      <dgm:t>
        <a:bodyPr/>
        <a:lstStyle/>
        <a:p>
          <a:endParaRPr lang="en-CA"/>
        </a:p>
      </dgm:t>
    </dgm:pt>
    <dgm:pt modelId="{9F7458FD-1FCC-43F0-8E90-FA0B5F20BF69}" type="sibTrans" cxnId="{897E23CF-C10A-4BCA-93D8-768BBBEA463A}">
      <dgm:prSet/>
      <dgm:spPr/>
      <dgm:t>
        <a:bodyPr/>
        <a:lstStyle/>
        <a:p>
          <a:endParaRPr lang="en-CA"/>
        </a:p>
      </dgm:t>
    </dgm:pt>
    <dgm:pt modelId="{EEC9B425-D1D3-4D49-92D6-6C940EE5F48B}" type="pres">
      <dgm:prSet presAssocID="{B251BC53-C99D-4E62-AE80-C86102A3F640}" presName="compositeShape" presStyleCnt="0">
        <dgm:presLayoutVars>
          <dgm:chMax val="7"/>
          <dgm:dir/>
          <dgm:resizeHandles val="exact"/>
        </dgm:presLayoutVars>
      </dgm:prSet>
      <dgm:spPr/>
    </dgm:pt>
    <dgm:pt modelId="{553FBFE1-7053-4360-B75B-8FCD16A8D33D}" type="pres">
      <dgm:prSet presAssocID="{B251BC53-C99D-4E62-AE80-C86102A3F640}" presName="wedge1" presStyleLbl="node1" presStyleIdx="0" presStyleCnt="4"/>
      <dgm:spPr/>
    </dgm:pt>
    <dgm:pt modelId="{1DBC5614-E046-4E29-A2F3-A8A3E7552076}" type="pres">
      <dgm:prSet presAssocID="{B251BC53-C99D-4E62-AE80-C86102A3F640}" presName="dummy1a" presStyleCnt="0"/>
      <dgm:spPr/>
    </dgm:pt>
    <dgm:pt modelId="{A82B38CD-2165-4C77-AB63-3673FF2104D2}" type="pres">
      <dgm:prSet presAssocID="{B251BC53-C99D-4E62-AE80-C86102A3F640}" presName="dummy1b" presStyleCnt="0"/>
      <dgm:spPr/>
    </dgm:pt>
    <dgm:pt modelId="{2CB67316-AA78-4D36-AB76-1040711A4BB4}" type="pres">
      <dgm:prSet presAssocID="{B251BC53-C99D-4E62-AE80-C86102A3F640}" presName="wedge1Tx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3DBB65B3-94D8-4ED4-8676-159F4B7E415E}" type="pres">
      <dgm:prSet presAssocID="{B251BC53-C99D-4E62-AE80-C86102A3F640}" presName="wedge2" presStyleLbl="node1" presStyleIdx="1" presStyleCnt="4"/>
      <dgm:spPr/>
    </dgm:pt>
    <dgm:pt modelId="{FC925062-BD7A-4A4E-B9D1-432AF04687FB}" type="pres">
      <dgm:prSet presAssocID="{B251BC53-C99D-4E62-AE80-C86102A3F640}" presName="dummy2a" presStyleCnt="0"/>
      <dgm:spPr/>
    </dgm:pt>
    <dgm:pt modelId="{DDF83701-8904-4ECD-9620-15FFC20DB12C}" type="pres">
      <dgm:prSet presAssocID="{B251BC53-C99D-4E62-AE80-C86102A3F640}" presName="dummy2b" presStyleCnt="0"/>
      <dgm:spPr/>
    </dgm:pt>
    <dgm:pt modelId="{F38821E9-04C1-4D03-895F-030DF55047C4}" type="pres">
      <dgm:prSet presAssocID="{B251BC53-C99D-4E62-AE80-C86102A3F640}" presName="wedge2Tx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DB904FAA-80EB-44B8-8E54-AE1ACB9BFFB3}" type="pres">
      <dgm:prSet presAssocID="{B251BC53-C99D-4E62-AE80-C86102A3F640}" presName="wedge3" presStyleLbl="node1" presStyleIdx="2" presStyleCnt="4"/>
      <dgm:spPr/>
    </dgm:pt>
    <dgm:pt modelId="{43106EAA-F93B-4B64-A2C9-15157B5F6F93}" type="pres">
      <dgm:prSet presAssocID="{B251BC53-C99D-4E62-AE80-C86102A3F640}" presName="dummy3a" presStyleCnt="0"/>
      <dgm:spPr/>
    </dgm:pt>
    <dgm:pt modelId="{C55B2D92-A1E7-4112-AE5E-D0A239F484DC}" type="pres">
      <dgm:prSet presAssocID="{B251BC53-C99D-4E62-AE80-C86102A3F640}" presName="dummy3b" presStyleCnt="0"/>
      <dgm:spPr/>
    </dgm:pt>
    <dgm:pt modelId="{BF954F71-9C47-48EA-87D7-0A969192EDCD}" type="pres">
      <dgm:prSet presAssocID="{B251BC53-C99D-4E62-AE80-C86102A3F640}" presName="wedge3Tx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6CAB0257-19E6-47E5-B08B-B418DAAD676E}" type="pres">
      <dgm:prSet presAssocID="{B251BC53-C99D-4E62-AE80-C86102A3F640}" presName="wedge4" presStyleLbl="node1" presStyleIdx="3" presStyleCnt="4"/>
      <dgm:spPr/>
    </dgm:pt>
    <dgm:pt modelId="{13763C9A-7AC4-4DD5-A7F0-6A44BEF057C6}" type="pres">
      <dgm:prSet presAssocID="{B251BC53-C99D-4E62-AE80-C86102A3F640}" presName="dummy4a" presStyleCnt="0"/>
      <dgm:spPr/>
    </dgm:pt>
    <dgm:pt modelId="{59152735-9EA6-436E-AC38-B875D88332A1}" type="pres">
      <dgm:prSet presAssocID="{B251BC53-C99D-4E62-AE80-C86102A3F640}" presName="dummy4b" presStyleCnt="0"/>
      <dgm:spPr/>
    </dgm:pt>
    <dgm:pt modelId="{268BB621-1878-48E4-A7DB-D674DF5FD32F}" type="pres">
      <dgm:prSet presAssocID="{B251BC53-C99D-4E62-AE80-C86102A3F640}" presName="wedge4Tx" presStyleLbl="node1" presStyleIdx="3" presStyleCnt="4">
        <dgm:presLayoutVars>
          <dgm:chMax val="0"/>
          <dgm:chPref val="0"/>
          <dgm:bulletEnabled val="1"/>
        </dgm:presLayoutVars>
      </dgm:prSet>
      <dgm:spPr/>
    </dgm:pt>
    <dgm:pt modelId="{FAE44937-9DCF-405F-AE90-715DC3D294F2}" type="pres">
      <dgm:prSet presAssocID="{F2380F8F-1910-4640-8EE9-D7E63534E573}" presName="arrowWedge1" presStyleLbl="fgSibTrans2D1" presStyleIdx="0" presStyleCnt="4"/>
      <dgm:spPr/>
    </dgm:pt>
    <dgm:pt modelId="{A768F3DA-84E2-45C7-865F-B0C605E18772}" type="pres">
      <dgm:prSet presAssocID="{874C31A9-73A1-49C8-AA4D-F2CFAC709A94}" presName="arrowWedge2" presStyleLbl="fgSibTrans2D1" presStyleIdx="1" presStyleCnt="4"/>
      <dgm:spPr/>
    </dgm:pt>
    <dgm:pt modelId="{F53CB49E-F014-414E-A134-D25C85FBF7BD}" type="pres">
      <dgm:prSet presAssocID="{AC95C96F-4334-4C35-9808-794A473FDE4C}" presName="arrowWedge3" presStyleLbl="fgSibTrans2D1" presStyleIdx="2" presStyleCnt="4"/>
      <dgm:spPr/>
    </dgm:pt>
    <dgm:pt modelId="{2E688C53-2CE5-4028-8BC2-A53892365005}" type="pres">
      <dgm:prSet presAssocID="{9F7458FD-1FCC-43F0-8E90-FA0B5F20BF69}" presName="arrowWedge4" presStyleLbl="fgSibTrans2D1" presStyleIdx="3" presStyleCnt="4"/>
      <dgm:spPr/>
    </dgm:pt>
  </dgm:ptLst>
  <dgm:cxnLst>
    <dgm:cxn modelId="{5DE26A17-06BF-473F-BADC-D5B5C67A9C12}" type="presOf" srcId="{092A962E-524A-464D-82C7-2DF28AB19DA4}" destId="{3DBB65B3-94D8-4ED4-8676-159F4B7E415E}" srcOrd="0" destOrd="0" presId="urn:microsoft.com/office/officeart/2005/8/layout/cycle8"/>
    <dgm:cxn modelId="{EEA93238-E3DD-4265-A289-A39BD6E14D7A}" type="presOf" srcId="{092A962E-524A-464D-82C7-2DF28AB19DA4}" destId="{F38821E9-04C1-4D03-895F-030DF55047C4}" srcOrd="1" destOrd="0" presId="urn:microsoft.com/office/officeart/2005/8/layout/cycle8"/>
    <dgm:cxn modelId="{EAA7D53B-343B-4B5E-AB9D-ADDA247E4FA5}" type="presOf" srcId="{2714B415-6E0D-4FF2-B761-AF89F602E712}" destId="{DB904FAA-80EB-44B8-8E54-AE1ACB9BFFB3}" srcOrd="0" destOrd="0" presId="urn:microsoft.com/office/officeart/2005/8/layout/cycle8"/>
    <dgm:cxn modelId="{ED5D9542-2F4B-4676-90F3-96D85CB1632D}" srcId="{B251BC53-C99D-4E62-AE80-C86102A3F640}" destId="{2714B415-6E0D-4FF2-B761-AF89F602E712}" srcOrd="2" destOrd="0" parTransId="{6308DBDC-2AC9-4AFC-B4AE-1DA7F75143BA}" sibTransId="{AC95C96F-4334-4C35-9808-794A473FDE4C}"/>
    <dgm:cxn modelId="{312C6454-E8F3-4BD0-8E5D-EE7F8184A09B}" type="presOf" srcId="{2714B415-6E0D-4FF2-B761-AF89F602E712}" destId="{BF954F71-9C47-48EA-87D7-0A969192EDCD}" srcOrd="1" destOrd="0" presId="urn:microsoft.com/office/officeart/2005/8/layout/cycle8"/>
    <dgm:cxn modelId="{1983F958-272E-4682-A483-B96428BEAC67}" type="presOf" srcId="{9CD8D5AC-3A35-4D32-BB9A-8F87FBEABAFB}" destId="{268BB621-1878-48E4-A7DB-D674DF5FD32F}" srcOrd="1" destOrd="0" presId="urn:microsoft.com/office/officeart/2005/8/layout/cycle8"/>
    <dgm:cxn modelId="{364F327D-599B-456D-ADAE-3664925352D9}" type="presOf" srcId="{B251BC53-C99D-4E62-AE80-C86102A3F640}" destId="{EEC9B425-D1D3-4D49-92D6-6C940EE5F48B}" srcOrd="0" destOrd="0" presId="urn:microsoft.com/office/officeart/2005/8/layout/cycle8"/>
    <dgm:cxn modelId="{DF5E6C80-814B-41BB-A99B-E0BF17190E5F}" type="presOf" srcId="{9CD8D5AC-3A35-4D32-BB9A-8F87FBEABAFB}" destId="{6CAB0257-19E6-47E5-B08B-B418DAAD676E}" srcOrd="0" destOrd="0" presId="urn:microsoft.com/office/officeart/2005/8/layout/cycle8"/>
    <dgm:cxn modelId="{C27859A5-3F8B-4DBB-A530-0BAED76D885F}" srcId="{B251BC53-C99D-4E62-AE80-C86102A3F640}" destId="{B15D9C13-C1E6-4E34-8411-FF125776D6EB}" srcOrd="0" destOrd="0" parTransId="{D18A0FB3-B0C1-48F9-AEA0-910959EDCDEF}" sibTransId="{F2380F8F-1910-4640-8EE9-D7E63534E573}"/>
    <dgm:cxn modelId="{D0B0A5B6-B0AE-474D-9920-8412EDDCBDD1}" srcId="{B251BC53-C99D-4E62-AE80-C86102A3F640}" destId="{092A962E-524A-464D-82C7-2DF28AB19DA4}" srcOrd="1" destOrd="0" parTransId="{C8658650-EA19-433F-8372-ACD76316AEAC}" sibTransId="{874C31A9-73A1-49C8-AA4D-F2CFAC709A94}"/>
    <dgm:cxn modelId="{897E23CF-C10A-4BCA-93D8-768BBBEA463A}" srcId="{B251BC53-C99D-4E62-AE80-C86102A3F640}" destId="{9CD8D5AC-3A35-4D32-BB9A-8F87FBEABAFB}" srcOrd="3" destOrd="0" parTransId="{541655F5-A5DB-4303-BF87-2198285F463C}" sibTransId="{9F7458FD-1FCC-43F0-8E90-FA0B5F20BF69}"/>
    <dgm:cxn modelId="{3A253DF2-6F89-447C-B723-B1B3B9120D65}" type="presOf" srcId="{B15D9C13-C1E6-4E34-8411-FF125776D6EB}" destId="{553FBFE1-7053-4360-B75B-8FCD16A8D33D}" srcOrd="0" destOrd="0" presId="urn:microsoft.com/office/officeart/2005/8/layout/cycle8"/>
    <dgm:cxn modelId="{E27205F9-8C80-4DE3-8580-631EEB26A935}" type="presOf" srcId="{B15D9C13-C1E6-4E34-8411-FF125776D6EB}" destId="{2CB67316-AA78-4D36-AB76-1040711A4BB4}" srcOrd="1" destOrd="0" presId="urn:microsoft.com/office/officeart/2005/8/layout/cycle8"/>
    <dgm:cxn modelId="{AA308F7A-E10C-46EC-82B6-951F60066006}" type="presParOf" srcId="{EEC9B425-D1D3-4D49-92D6-6C940EE5F48B}" destId="{553FBFE1-7053-4360-B75B-8FCD16A8D33D}" srcOrd="0" destOrd="0" presId="urn:microsoft.com/office/officeart/2005/8/layout/cycle8"/>
    <dgm:cxn modelId="{18861275-A09E-4C0B-BFBD-ADA584960240}" type="presParOf" srcId="{EEC9B425-D1D3-4D49-92D6-6C940EE5F48B}" destId="{1DBC5614-E046-4E29-A2F3-A8A3E7552076}" srcOrd="1" destOrd="0" presId="urn:microsoft.com/office/officeart/2005/8/layout/cycle8"/>
    <dgm:cxn modelId="{3DCB29C1-344F-4783-A096-4A6E8791D7DE}" type="presParOf" srcId="{EEC9B425-D1D3-4D49-92D6-6C940EE5F48B}" destId="{A82B38CD-2165-4C77-AB63-3673FF2104D2}" srcOrd="2" destOrd="0" presId="urn:microsoft.com/office/officeart/2005/8/layout/cycle8"/>
    <dgm:cxn modelId="{CD8CDA6B-D8B4-409E-8A5E-555AACDF4A9F}" type="presParOf" srcId="{EEC9B425-D1D3-4D49-92D6-6C940EE5F48B}" destId="{2CB67316-AA78-4D36-AB76-1040711A4BB4}" srcOrd="3" destOrd="0" presId="urn:microsoft.com/office/officeart/2005/8/layout/cycle8"/>
    <dgm:cxn modelId="{9872843E-8990-4C42-9263-1DB6BBD653BA}" type="presParOf" srcId="{EEC9B425-D1D3-4D49-92D6-6C940EE5F48B}" destId="{3DBB65B3-94D8-4ED4-8676-159F4B7E415E}" srcOrd="4" destOrd="0" presId="urn:microsoft.com/office/officeart/2005/8/layout/cycle8"/>
    <dgm:cxn modelId="{B29C4ECC-8495-478A-BA50-EA4BC0D6F01E}" type="presParOf" srcId="{EEC9B425-D1D3-4D49-92D6-6C940EE5F48B}" destId="{FC925062-BD7A-4A4E-B9D1-432AF04687FB}" srcOrd="5" destOrd="0" presId="urn:microsoft.com/office/officeart/2005/8/layout/cycle8"/>
    <dgm:cxn modelId="{3D4BEE92-10B7-4155-8F7B-800EE3796566}" type="presParOf" srcId="{EEC9B425-D1D3-4D49-92D6-6C940EE5F48B}" destId="{DDF83701-8904-4ECD-9620-15FFC20DB12C}" srcOrd="6" destOrd="0" presId="urn:microsoft.com/office/officeart/2005/8/layout/cycle8"/>
    <dgm:cxn modelId="{BF8F0039-4C89-4513-8676-AFA55AFA0E67}" type="presParOf" srcId="{EEC9B425-D1D3-4D49-92D6-6C940EE5F48B}" destId="{F38821E9-04C1-4D03-895F-030DF55047C4}" srcOrd="7" destOrd="0" presId="urn:microsoft.com/office/officeart/2005/8/layout/cycle8"/>
    <dgm:cxn modelId="{01B537A8-E1AC-4B18-BF2E-FBBC879D1C86}" type="presParOf" srcId="{EEC9B425-D1D3-4D49-92D6-6C940EE5F48B}" destId="{DB904FAA-80EB-44B8-8E54-AE1ACB9BFFB3}" srcOrd="8" destOrd="0" presId="urn:microsoft.com/office/officeart/2005/8/layout/cycle8"/>
    <dgm:cxn modelId="{BF484EBE-8337-4AA9-AC42-F1E0428769EE}" type="presParOf" srcId="{EEC9B425-D1D3-4D49-92D6-6C940EE5F48B}" destId="{43106EAA-F93B-4B64-A2C9-15157B5F6F93}" srcOrd="9" destOrd="0" presId="urn:microsoft.com/office/officeart/2005/8/layout/cycle8"/>
    <dgm:cxn modelId="{BFBEBF02-9CB4-46FE-A894-20BB73B2A6BA}" type="presParOf" srcId="{EEC9B425-D1D3-4D49-92D6-6C940EE5F48B}" destId="{C55B2D92-A1E7-4112-AE5E-D0A239F484DC}" srcOrd="10" destOrd="0" presId="urn:microsoft.com/office/officeart/2005/8/layout/cycle8"/>
    <dgm:cxn modelId="{81272584-8EE9-4946-A3B5-9F69A70C9739}" type="presParOf" srcId="{EEC9B425-D1D3-4D49-92D6-6C940EE5F48B}" destId="{BF954F71-9C47-48EA-87D7-0A969192EDCD}" srcOrd="11" destOrd="0" presId="urn:microsoft.com/office/officeart/2005/8/layout/cycle8"/>
    <dgm:cxn modelId="{C4805065-5368-482B-8AA2-2C96570E4F05}" type="presParOf" srcId="{EEC9B425-D1D3-4D49-92D6-6C940EE5F48B}" destId="{6CAB0257-19E6-47E5-B08B-B418DAAD676E}" srcOrd="12" destOrd="0" presId="urn:microsoft.com/office/officeart/2005/8/layout/cycle8"/>
    <dgm:cxn modelId="{45AF4C75-0572-4DC1-808A-94D65192CC05}" type="presParOf" srcId="{EEC9B425-D1D3-4D49-92D6-6C940EE5F48B}" destId="{13763C9A-7AC4-4DD5-A7F0-6A44BEF057C6}" srcOrd="13" destOrd="0" presId="urn:microsoft.com/office/officeart/2005/8/layout/cycle8"/>
    <dgm:cxn modelId="{A0F1C39C-8E7B-4879-8034-DEDD77561BCC}" type="presParOf" srcId="{EEC9B425-D1D3-4D49-92D6-6C940EE5F48B}" destId="{59152735-9EA6-436E-AC38-B875D88332A1}" srcOrd="14" destOrd="0" presId="urn:microsoft.com/office/officeart/2005/8/layout/cycle8"/>
    <dgm:cxn modelId="{380A410A-4705-4D3E-BC58-97F7DD71B052}" type="presParOf" srcId="{EEC9B425-D1D3-4D49-92D6-6C940EE5F48B}" destId="{268BB621-1878-48E4-A7DB-D674DF5FD32F}" srcOrd="15" destOrd="0" presId="urn:microsoft.com/office/officeart/2005/8/layout/cycle8"/>
    <dgm:cxn modelId="{C9E5F10A-2ED0-4277-B8AF-A3E8D19B7D7C}" type="presParOf" srcId="{EEC9B425-D1D3-4D49-92D6-6C940EE5F48B}" destId="{FAE44937-9DCF-405F-AE90-715DC3D294F2}" srcOrd="16" destOrd="0" presId="urn:microsoft.com/office/officeart/2005/8/layout/cycle8"/>
    <dgm:cxn modelId="{B7278CF8-9E2D-4362-ADF1-BF00FCB6666E}" type="presParOf" srcId="{EEC9B425-D1D3-4D49-92D6-6C940EE5F48B}" destId="{A768F3DA-84E2-45C7-865F-B0C605E18772}" srcOrd="17" destOrd="0" presId="urn:microsoft.com/office/officeart/2005/8/layout/cycle8"/>
    <dgm:cxn modelId="{F8493255-8AE8-4C97-9E27-263A7CF29BA2}" type="presParOf" srcId="{EEC9B425-D1D3-4D49-92D6-6C940EE5F48B}" destId="{F53CB49E-F014-414E-A134-D25C85FBF7BD}" srcOrd="18" destOrd="0" presId="urn:microsoft.com/office/officeart/2005/8/layout/cycle8"/>
    <dgm:cxn modelId="{0AB70FAD-0120-4D82-A10B-F9D41C672224}" type="presParOf" srcId="{EEC9B425-D1D3-4D49-92D6-6C940EE5F48B}" destId="{2E688C53-2CE5-4028-8BC2-A53892365005}" srcOrd="19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53FBFE1-7053-4360-B75B-8FCD16A8D33D}">
      <dsp:nvSpPr>
        <dsp:cNvPr id="0" name=""/>
        <dsp:cNvSpPr/>
      </dsp:nvSpPr>
      <dsp:spPr>
        <a:xfrm>
          <a:off x="1846563" y="339090"/>
          <a:ext cx="4551680" cy="4551680"/>
        </a:xfrm>
        <a:prstGeom prst="pie">
          <a:avLst>
            <a:gd name="adj1" fmla="val 16200000"/>
            <a:gd name="adj2" fmla="val 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500" kern="1200" dirty="0"/>
            <a:t> </a:t>
          </a:r>
        </a:p>
      </dsp:txBody>
      <dsp:txXfrm>
        <a:off x="4262746" y="1282480"/>
        <a:ext cx="1679786" cy="1246293"/>
      </dsp:txXfrm>
    </dsp:sp>
    <dsp:sp modelId="{3DBB65B3-94D8-4ED4-8676-159F4B7E415E}">
      <dsp:nvSpPr>
        <dsp:cNvPr id="0" name=""/>
        <dsp:cNvSpPr/>
      </dsp:nvSpPr>
      <dsp:spPr>
        <a:xfrm>
          <a:off x="1846563" y="491896"/>
          <a:ext cx="4551680" cy="4551680"/>
        </a:xfrm>
        <a:prstGeom prst="pie">
          <a:avLst>
            <a:gd name="adj1" fmla="val 0"/>
            <a:gd name="adj2" fmla="val 5400000"/>
          </a:avLst>
        </a:prstGeom>
        <a:solidFill>
          <a:schemeClr val="accent1">
            <a:alpha val="90000"/>
            <a:hueOff val="0"/>
            <a:satOff val="0"/>
            <a:lumOff val="0"/>
            <a:alphaOff val="-13333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500" kern="1200" dirty="0"/>
            <a:t> </a:t>
          </a:r>
        </a:p>
      </dsp:txBody>
      <dsp:txXfrm>
        <a:off x="4262746" y="2853893"/>
        <a:ext cx="1679786" cy="1246293"/>
      </dsp:txXfrm>
    </dsp:sp>
    <dsp:sp modelId="{DB904FAA-80EB-44B8-8E54-AE1ACB9BFFB3}">
      <dsp:nvSpPr>
        <dsp:cNvPr id="0" name=""/>
        <dsp:cNvSpPr/>
      </dsp:nvSpPr>
      <dsp:spPr>
        <a:xfrm>
          <a:off x="1693756" y="491896"/>
          <a:ext cx="4551680" cy="4551680"/>
        </a:xfrm>
        <a:prstGeom prst="pie">
          <a:avLst>
            <a:gd name="adj1" fmla="val 5400000"/>
            <a:gd name="adj2" fmla="val 10800000"/>
          </a:avLst>
        </a:prstGeom>
        <a:solidFill>
          <a:schemeClr val="accent1">
            <a:alpha val="90000"/>
            <a:hueOff val="0"/>
            <a:satOff val="0"/>
            <a:lumOff val="0"/>
            <a:alphaOff val="-26667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6500" kern="1200" dirty="0"/>
            <a:t> </a:t>
          </a:r>
        </a:p>
      </dsp:txBody>
      <dsp:txXfrm>
        <a:off x="2149466" y="2853893"/>
        <a:ext cx="1679786" cy="1246293"/>
      </dsp:txXfrm>
    </dsp:sp>
    <dsp:sp modelId="{6CAB0257-19E6-47E5-B08B-B418DAAD676E}">
      <dsp:nvSpPr>
        <dsp:cNvPr id="0" name=""/>
        <dsp:cNvSpPr/>
      </dsp:nvSpPr>
      <dsp:spPr>
        <a:xfrm>
          <a:off x="1693756" y="339090"/>
          <a:ext cx="4551680" cy="4551680"/>
        </a:xfrm>
        <a:prstGeom prst="pie">
          <a:avLst>
            <a:gd name="adj1" fmla="val 10800000"/>
            <a:gd name="adj2" fmla="val 1620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CA" sz="6500" kern="1200"/>
        </a:p>
      </dsp:txBody>
      <dsp:txXfrm>
        <a:off x="2149466" y="1282480"/>
        <a:ext cx="1679786" cy="1246293"/>
      </dsp:txXfrm>
    </dsp:sp>
    <dsp:sp modelId="{FAE44937-9DCF-405F-AE90-715DC3D294F2}">
      <dsp:nvSpPr>
        <dsp:cNvPr id="0" name=""/>
        <dsp:cNvSpPr/>
      </dsp:nvSpPr>
      <dsp:spPr>
        <a:xfrm>
          <a:off x="1564792" y="57319"/>
          <a:ext cx="5115221" cy="5115221"/>
        </a:xfrm>
        <a:prstGeom prst="circularArrow">
          <a:avLst>
            <a:gd name="adj1" fmla="val 5085"/>
            <a:gd name="adj2" fmla="val 327528"/>
            <a:gd name="adj3" fmla="val 21272472"/>
            <a:gd name="adj4" fmla="val 16200000"/>
            <a:gd name="adj5" fmla="val 5932"/>
          </a:avLst>
        </a:prstGeom>
        <a:solidFill>
          <a:schemeClr val="accent1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768F3DA-84E2-45C7-865F-B0C605E18772}">
      <dsp:nvSpPr>
        <dsp:cNvPr id="0" name=""/>
        <dsp:cNvSpPr/>
      </dsp:nvSpPr>
      <dsp:spPr>
        <a:xfrm>
          <a:off x="1564792" y="210125"/>
          <a:ext cx="5115221" cy="5115221"/>
        </a:xfrm>
        <a:prstGeom prst="circularArrow">
          <a:avLst>
            <a:gd name="adj1" fmla="val 5085"/>
            <a:gd name="adj2" fmla="val 327528"/>
            <a:gd name="adj3" fmla="val 5072472"/>
            <a:gd name="adj4" fmla="val 0"/>
            <a:gd name="adj5" fmla="val 5932"/>
          </a:avLst>
        </a:prstGeom>
        <a:solidFill>
          <a:schemeClr val="accent1">
            <a:shade val="90000"/>
            <a:hueOff val="-173225"/>
            <a:satOff val="-15613"/>
            <a:lumOff val="1484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53CB49E-F014-414E-A134-D25C85FBF7BD}">
      <dsp:nvSpPr>
        <dsp:cNvPr id="0" name=""/>
        <dsp:cNvSpPr/>
      </dsp:nvSpPr>
      <dsp:spPr>
        <a:xfrm>
          <a:off x="1411985" y="210125"/>
          <a:ext cx="5115221" cy="5115221"/>
        </a:xfrm>
        <a:prstGeom prst="circularArrow">
          <a:avLst>
            <a:gd name="adj1" fmla="val 5085"/>
            <a:gd name="adj2" fmla="val 327528"/>
            <a:gd name="adj3" fmla="val 10472472"/>
            <a:gd name="adj4" fmla="val 5400000"/>
            <a:gd name="adj5" fmla="val 5932"/>
          </a:avLst>
        </a:prstGeom>
        <a:solidFill>
          <a:schemeClr val="accent1">
            <a:shade val="90000"/>
            <a:hueOff val="-346450"/>
            <a:satOff val="-31226"/>
            <a:lumOff val="2968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E688C53-2CE5-4028-8BC2-A53892365005}">
      <dsp:nvSpPr>
        <dsp:cNvPr id="0" name=""/>
        <dsp:cNvSpPr/>
      </dsp:nvSpPr>
      <dsp:spPr>
        <a:xfrm>
          <a:off x="1411985" y="57319"/>
          <a:ext cx="5115221" cy="5115221"/>
        </a:xfrm>
        <a:prstGeom prst="circularArrow">
          <a:avLst>
            <a:gd name="adj1" fmla="val 5085"/>
            <a:gd name="adj2" fmla="val 327528"/>
            <a:gd name="adj3" fmla="val 15872472"/>
            <a:gd name="adj4" fmla="val 10800000"/>
            <a:gd name="adj5" fmla="val 5932"/>
          </a:avLst>
        </a:prstGeom>
        <a:solidFill>
          <a:schemeClr val="accent1">
            <a:shade val="90000"/>
            <a:hueOff val="-519675"/>
            <a:satOff val="-46839"/>
            <a:lumOff val="4452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6256005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71960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85215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422502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215539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089549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776344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75399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44334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125223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81765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F3810C-2207-427A-A1F1-3D72EF859877}" type="datetimeFigureOut">
              <a:rPr lang="en-CA" smtClean="0"/>
              <a:t>2022-07-15</a:t>
            </a:fld>
            <a:endParaRPr lang="en-C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EE1A59-4F2A-45AB-BB15-1CB444365AA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926818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id="{0EF53CAD-374E-C93B-B83F-0417B5F6B89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3851199"/>
              </p:ext>
            </p:extLst>
          </p:nvPr>
        </p:nvGraphicFramePr>
        <p:xfrm>
          <a:off x="2032000" y="719666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Oval 2">
            <a:extLst>
              <a:ext uri="{FF2B5EF4-FFF2-40B4-BE49-F238E27FC236}">
                <a16:creationId xmlns:a16="http://schemas.microsoft.com/office/drawing/2014/main" id="{46CEB858-3FA3-BF73-904D-3ABA4DA5E2CE}"/>
              </a:ext>
            </a:extLst>
          </p:cNvPr>
          <p:cNvSpPr/>
          <p:nvPr/>
        </p:nvSpPr>
        <p:spPr>
          <a:xfrm>
            <a:off x="5293468" y="2616740"/>
            <a:ext cx="1605064" cy="1624519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CA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4E8C30-C3FB-E98B-069A-A2BCEFFB9AB6}"/>
              </a:ext>
            </a:extLst>
          </p:cNvPr>
          <p:cNvSpPr txBox="1"/>
          <p:nvPr/>
        </p:nvSpPr>
        <p:spPr>
          <a:xfrm>
            <a:off x="3928041" y="3700433"/>
            <a:ext cx="25310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When and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    how to</a:t>
            </a:r>
          </a:p>
          <a:p>
            <a:pPr marR="0" lvl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       treat a </a:t>
            </a:r>
          </a:p>
          <a:p>
            <a:pPr marR="0" lvl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 reaction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CA90C04-84F3-1F78-5808-644C800AF4CC}"/>
              </a:ext>
            </a:extLst>
          </p:cNvPr>
          <p:cNvSpPr txBox="1"/>
          <p:nvPr/>
        </p:nvSpPr>
        <p:spPr>
          <a:xfrm>
            <a:off x="6332253" y="3973182"/>
            <a:ext cx="185580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dirty="0"/>
              <a:t>    If a child is having a reaction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C947B5D-4B9C-D48F-1E45-84F5B016635E}"/>
              </a:ext>
            </a:extLst>
          </p:cNvPr>
          <p:cNvSpPr txBox="1"/>
          <p:nvPr/>
        </p:nvSpPr>
        <p:spPr>
          <a:xfrm>
            <a:off x="5062869" y="2873969"/>
            <a:ext cx="206626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CA" sz="3600" dirty="0"/>
              <a:t>REPEAT DAILY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820A24-406C-BBAF-E99A-9B3BDE7BA28A}"/>
              </a:ext>
            </a:extLst>
          </p:cNvPr>
          <p:cNvSpPr txBox="1"/>
          <p:nvPr/>
        </p:nvSpPr>
        <p:spPr>
          <a:xfrm>
            <a:off x="4202145" y="1684488"/>
            <a:ext cx="225121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534988"/>
            <a:r>
              <a:rPr lang="en-US" sz="2400" dirty="0"/>
              <a:t>The suitability to dose</a:t>
            </a:r>
          </a:p>
          <a:p>
            <a:endParaRPr lang="en-CA" sz="2400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D04BD5-ED1E-8616-32EF-826D6944B441}"/>
              </a:ext>
            </a:extLst>
          </p:cNvPr>
          <p:cNvSpPr txBox="1"/>
          <p:nvPr/>
        </p:nvSpPr>
        <p:spPr>
          <a:xfrm>
            <a:off x="6188470" y="1705446"/>
            <a:ext cx="199958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en-US" sz="2400" dirty="0"/>
              <a:t>How to get the dose into   </a:t>
            </a:r>
          </a:p>
          <a:p>
            <a:pPr lvl="0"/>
            <a:r>
              <a:rPr lang="en-US" sz="2400" dirty="0"/>
              <a:t>      the child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EFDAC26-F254-162F-0BEB-78CDAD07CF93}"/>
              </a:ext>
            </a:extLst>
          </p:cNvPr>
          <p:cNvSpPr txBox="1"/>
          <p:nvPr/>
        </p:nvSpPr>
        <p:spPr>
          <a:xfrm>
            <a:off x="3250477" y="5969926"/>
            <a:ext cx="594946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b="1" dirty="0"/>
              <a:t>Figure 1.  The daily burden of families undertaking OIT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40174E6-4E46-5128-4BB5-2A9BF258C8FB}"/>
              </a:ext>
            </a:extLst>
          </p:cNvPr>
          <p:cNvSpPr txBox="1"/>
          <p:nvPr/>
        </p:nvSpPr>
        <p:spPr>
          <a:xfrm>
            <a:off x="1264754" y="440602"/>
            <a:ext cx="918872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ctr"/>
            <a:r>
              <a:rPr lang="en-CA" sz="1800" dirty="0">
                <a:solidFill>
                  <a:schemeClr val="tx1"/>
                </a:solidFill>
              </a:rPr>
              <a:t>Without formal medical training, families need to determine:</a:t>
            </a:r>
          </a:p>
        </p:txBody>
      </p:sp>
    </p:spTree>
    <p:extLst>
      <p:ext uri="{BB962C8B-B14F-4D97-AF65-F5344CB8AC3E}">
        <p14:creationId xmlns:p14="http://schemas.microsoft.com/office/powerpoint/2010/main" val="19134029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352</TotalTime>
  <Words>56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Doug Mack</dc:creator>
  <cp:lastModifiedBy>Doug Mack</cp:lastModifiedBy>
  <cp:revision>5</cp:revision>
  <dcterms:created xsi:type="dcterms:W3CDTF">2022-07-14T16:06:30Z</dcterms:created>
  <dcterms:modified xsi:type="dcterms:W3CDTF">2022-07-15T12:57:01Z</dcterms:modified>
</cp:coreProperties>
</file>