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0"/>
    <p:restoredTop sz="73698"/>
  </p:normalViewPr>
  <p:slideViewPr>
    <p:cSldViewPr snapToGrid="0" snapToObjects="1">
      <p:cViewPr>
        <p:scale>
          <a:sx n="100" d="100"/>
          <a:sy n="100" d="100"/>
        </p:scale>
        <p:origin x="29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5D031-3C3E-0C4E-B171-8B1B7D3A049C}" type="datetimeFigureOut">
              <a:rPr lang="en-US" smtClean="0"/>
              <a:t>7/29/19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0EDEC-55F7-8C4F-A4E7-F069DCF2D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0EDEC-55F7-8C4F-A4E7-F069DCF2D7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6D5-8065-7D47-88D3-03900DA8869A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1297" b="3265"/>
          <a:stretch/>
        </p:blipFill>
        <p:spPr>
          <a:xfrm>
            <a:off x="527366" y="4088648"/>
            <a:ext cx="3586648" cy="353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-822200" y="5293757"/>
            <a:ext cx="2451793" cy="237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Log odds </a:t>
            </a:r>
            <a:r>
              <a:rPr lang="en-US" sz="1200">
                <a:latin typeface="Arial" charset="0"/>
                <a:ea typeface="Arial" charset="0"/>
                <a:cs typeface="Arial" charset="0"/>
              </a:rPr>
              <a:t>ratio (EGPA)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782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3824624"/>
            <a:ext cx="782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b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9829" y="3552499"/>
            <a:ext cx="2913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Genetic effect </a:t>
            </a:r>
            <a:r>
              <a:rPr lang="en-US" sz="1200">
                <a:latin typeface="Arial" charset="0"/>
                <a:ea typeface="Arial" charset="0"/>
                <a:cs typeface="Arial" charset="0"/>
              </a:rPr>
              <a:t>size </a:t>
            </a:r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on eosinophil count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0129" y="7629633"/>
            <a:ext cx="2913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Genetic effect </a:t>
            </a:r>
            <a:r>
              <a:rPr lang="en-US" sz="1200">
                <a:latin typeface="Arial" charset="0"/>
                <a:ea typeface="Arial" charset="0"/>
                <a:cs typeface="Arial" charset="0"/>
              </a:rPr>
              <a:t>size </a:t>
            </a:r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on eosinophil count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762159" y="1270293"/>
            <a:ext cx="2228949" cy="221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charset="0"/>
                <a:ea typeface="Arial" charset="0"/>
                <a:cs typeface="Arial" charset="0"/>
              </a:rPr>
              <a:t>Log odds </a:t>
            </a:r>
            <a:r>
              <a:rPr lang="en-US" sz="1200">
                <a:latin typeface="Arial" charset="0"/>
                <a:ea typeface="Arial" charset="0"/>
                <a:cs typeface="Arial" charset="0"/>
              </a:rPr>
              <a:t>ratio (EGPA)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3334" r="2222" b="7499"/>
          <a:stretch/>
        </p:blipFill>
        <p:spPr>
          <a:xfrm>
            <a:off x="488315" y="153552"/>
            <a:ext cx="3610800" cy="356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25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10528</TotalTime>
  <Words>27</Words>
  <Application>Microsoft Macintosh PowerPoint</Application>
  <PresentationFormat>A4 Paper (210x297 mm)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Peters</dc:creator>
  <cp:lastModifiedBy>James Peters</cp:lastModifiedBy>
  <cp:revision>25</cp:revision>
  <dcterms:created xsi:type="dcterms:W3CDTF">2018-10-21T08:54:28Z</dcterms:created>
  <dcterms:modified xsi:type="dcterms:W3CDTF">2019-07-29T15:23:12Z</dcterms:modified>
</cp:coreProperties>
</file>