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30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312492-2967-4A9E-AA4E-9ED49FF7ABAA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419C32-E6BB-4667-B19D-047CDA0C0A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51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Figure 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419C32-E6BB-4667-B19D-047CDA0C0AB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18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Figure</a:t>
            </a:r>
            <a:r>
              <a:rPr lang="en-GB" baseline="0" dirty="0" smtClean="0"/>
              <a:t> 2a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419C32-E6BB-4667-B19D-047CDA0C0AB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916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Figure 2b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419C32-E6BB-4667-B19D-047CDA0C0AB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010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657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469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187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819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739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735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840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227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56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01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566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58ECD-F749-4D49-8DEC-CB971F97494D}" type="datetimeFigureOut">
              <a:rPr lang="en-GB" smtClean="0"/>
              <a:t>29/05/2015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0D2DA-F183-4DCA-871D-ACF161E2B6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51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8571" y="692696"/>
            <a:ext cx="1177764" cy="36933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 smtClean="0"/>
              <a:t>     CT Scan</a:t>
            </a:r>
            <a:endParaRPr lang="en-GB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795472" y="1556792"/>
            <a:ext cx="2792752" cy="36933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 smtClean="0"/>
              <a:t>Specific diagnosis possible?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995936" y="4715852"/>
            <a:ext cx="2110706" cy="40011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000" b="1" cap="all" dirty="0" smtClean="0"/>
              <a:t>Plan treatment</a:t>
            </a:r>
            <a:endParaRPr lang="en-GB" sz="2000" b="1" cap="all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1556792"/>
            <a:ext cx="3011530" cy="36933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 smtClean="0"/>
              <a:t>chILD present, non-diagnostic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414955" y="1556792"/>
            <a:ext cx="1518364" cy="36933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chILD</a:t>
            </a:r>
            <a:r>
              <a:rPr lang="en-GB" b="1" dirty="0" smtClean="0"/>
              <a:t> unlikely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414955" y="2411596"/>
            <a:ext cx="1339085" cy="92333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 smtClean="0"/>
              <a:t>Appropriate</a:t>
            </a:r>
          </a:p>
          <a:p>
            <a:r>
              <a:rPr lang="en-GB" b="1" dirty="0" smtClean="0"/>
              <a:t>diagnostic</a:t>
            </a:r>
          </a:p>
          <a:p>
            <a:r>
              <a:rPr lang="en-GB" b="1" dirty="0" smtClean="0"/>
              <a:t>work-up</a:t>
            </a:r>
            <a:endParaRPr lang="en-GB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44800" y="2411596"/>
            <a:ext cx="1246880" cy="36933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 smtClean="0"/>
              <a:t>Blood tests</a:t>
            </a:r>
            <a:endParaRPr lang="en-GB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158371" y="2420888"/>
            <a:ext cx="1177566" cy="36933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 smtClean="0"/>
              <a:t>Diagnostic</a:t>
            </a:r>
            <a:endParaRPr lang="en-GB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79512" y="3419708"/>
            <a:ext cx="1831162" cy="92333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/>
              <a:t>Fibreoptic </a:t>
            </a:r>
          </a:p>
          <a:p>
            <a:r>
              <a:rPr lang="en-GB" b="1" dirty="0" smtClean="0"/>
              <a:t>bronchoscopy</a:t>
            </a:r>
          </a:p>
          <a:p>
            <a:r>
              <a:rPr lang="en-GB" b="1" dirty="0" smtClean="0"/>
              <a:t>&amp; BAL indicated?</a:t>
            </a:r>
            <a:endParaRPr lang="en-GB" b="1" dirty="0"/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1082517" y="4373683"/>
            <a:ext cx="1" cy="494764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4572001" y="1926124"/>
            <a:ext cx="1" cy="278972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5148064" y="1062028"/>
            <a:ext cx="2266891" cy="494764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8028383" y="1926124"/>
            <a:ext cx="1" cy="494764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971600" y="1916832"/>
            <a:ext cx="1" cy="494764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endCxn id="40" idx="1"/>
          </p:cNvCxnSpPr>
          <p:nvPr/>
        </p:nvCxnSpPr>
        <p:spPr>
          <a:xfrm flipV="1">
            <a:off x="2010674" y="3613666"/>
            <a:ext cx="257070" cy="36797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0" idx="2"/>
            <a:endCxn id="12" idx="0"/>
          </p:cNvCxnSpPr>
          <p:nvPr/>
        </p:nvCxnSpPr>
        <p:spPr>
          <a:xfrm>
            <a:off x="1068240" y="2780928"/>
            <a:ext cx="26853" cy="63878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3191042" y="1062028"/>
            <a:ext cx="804894" cy="494764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3335937" y="2780928"/>
            <a:ext cx="659999" cy="1934924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50315" y="4881934"/>
            <a:ext cx="1313373" cy="646331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 smtClean="0"/>
              <a:t>Lung biopsy</a:t>
            </a:r>
          </a:p>
          <a:p>
            <a:r>
              <a:rPr lang="en-GB" b="1" dirty="0" smtClean="0"/>
              <a:t>indicated?</a:t>
            </a:r>
            <a:endParaRPr lang="en-GB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2267744" y="3429000"/>
            <a:ext cx="1177566" cy="36933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 smtClean="0"/>
              <a:t>Diagnostic</a:t>
            </a:r>
            <a:endParaRPr lang="en-GB" b="1" dirty="0"/>
          </a:p>
        </p:txBody>
      </p:sp>
      <p:cxnSp>
        <p:nvCxnSpPr>
          <p:cNvPr id="43" name="Straight Arrow Connector 42"/>
          <p:cNvCxnSpPr>
            <a:endCxn id="6" idx="1"/>
          </p:cNvCxnSpPr>
          <p:nvPr/>
        </p:nvCxnSpPr>
        <p:spPr>
          <a:xfrm>
            <a:off x="3275856" y="3798332"/>
            <a:ext cx="720080" cy="1117575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1763688" y="5115962"/>
            <a:ext cx="2232248" cy="89137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>
            <a:stCxn id="10" idx="3"/>
            <a:endCxn id="11" idx="1"/>
          </p:cNvCxnSpPr>
          <p:nvPr/>
        </p:nvCxnSpPr>
        <p:spPr>
          <a:xfrm>
            <a:off x="1691680" y="2596262"/>
            <a:ext cx="466691" cy="9292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4" idx="2"/>
          </p:cNvCxnSpPr>
          <p:nvPr/>
        </p:nvCxnSpPr>
        <p:spPr>
          <a:xfrm>
            <a:off x="4547453" y="1062028"/>
            <a:ext cx="24553" cy="494764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323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5" t="23978" r="11841" b="8492"/>
          <a:stretch>
            <a:fillRect/>
          </a:stretch>
        </p:blipFill>
        <p:spPr bwMode="auto">
          <a:xfrm>
            <a:off x="701675" y="385763"/>
            <a:ext cx="7740650" cy="608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7844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4" descr="450226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4" t="29270" r="4242" b="21273"/>
          <a:stretch/>
        </p:blipFill>
        <p:spPr bwMode="auto">
          <a:xfrm>
            <a:off x="4571509" y="3650019"/>
            <a:ext cx="4536996" cy="2731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7" name="Picture 5" descr="4502305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1" t="31023" r="2559" b="24785"/>
          <a:stretch/>
        </p:blipFill>
        <p:spPr bwMode="auto">
          <a:xfrm>
            <a:off x="35495" y="307639"/>
            <a:ext cx="4296389" cy="2473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Picture 6" descr="4502261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3" t="29329" r="10123" b="22285"/>
          <a:stretch/>
        </p:blipFill>
        <p:spPr bwMode="auto">
          <a:xfrm>
            <a:off x="107504" y="3645024"/>
            <a:ext cx="4224380" cy="271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9" name="Picture 7" descr="4502260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5" t="27507" r="12734" b="21778"/>
          <a:stretch/>
        </p:blipFill>
        <p:spPr bwMode="auto">
          <a:xfrm>
            <a:off x="4818102" y="44624"/>
            <a:ext cx="4290402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61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41</Words>
  <Application>Microsoft Office PowerPoint</Application>
  <PresentationFormat>On-screen Show (4:3)</PresentationFormat>
  <Paragraphs>22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Imperial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Bush, Andrew</dc:creator>
  <cp:lastModifiedBy>Bush, Andrew</cp:lastModifiedBy>
  <cp:revision>7</cp:revision>
  <dcterms:created xsi:type="dcterms:W3CDTF">2015-01-08T20:03:12Z</dcterms:created>
  <dcterms:modified xsi:type="dcterms:W3CDTF">2015-05-29T09:39:12Z</dcterms:modified>
</cp:coreProperties>
</file>