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57" autoAdjust="0"/>
    <p:restoredTop sz="94660"/>
  </p:normalViewPr>
  <p:slideViewPr>
    <p:cSldViewPr snapToGrid="0">
      <p:cViewPr varScale="1">
        <p:scale>
          <a:sx n="65" d="100"/>
          <a:sy n="65" d="100"/>
        </p:scale>
        <p:origin x="40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47879940-8DB7-B040-8067-F97A49D411B3}" type="datetimeFigureOut">
              <a:rPr lang="en-US" smtClean="0"/>
              <a:t>10/19/2017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79425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925407"/>
            <a:ext cx="5679440" cy="4029879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C48EA3D0-702B-F444-ABE7-1C036997C7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289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9C2D-AC64-4EB8-A426-34786C6801F3}" type="datetimeFigureOut">
              <a:rPr lang="en-GB" smtClean="0"/>
              <a:t>19/10/2017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D2D87-699B-4448-8BC5-A133A132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23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9C2D-AC64-4EB8-A426-34786C6801F3}" type="datetimeFigureOut">
              <a:rPr lang="en-GB" smtClean="0"/>
              <a:t>19/10/2017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D2D87-699B-4448-8BC5-A133A132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771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9C2D-AC64-4EB8-A426-34786C6801F3}" type="datetimeFigureOut">
              <a:rPr lang="en-GB" smtClean="0"/>
              <a:t>19/10/2017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D2D87-699B-4448-8BC5-A133A132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668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9C2D-AC64-4EB8-A426-34786C6801F3}" type="datetimeFigureOut">
              <a:rPr lang="en-GB" smtClean="0"/>
              <a:t>19/10/2017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D2D87-699B-4448-8BC5-A133A132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754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9C2D-AC64-4EB8-A426-34786C6801F3}" type="datetimeFigureOut">
              <a:rPr lang="en-GB" smtClean="0"/>
              <a:t>19/10/2017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D2D87-699B-4448-8BC5-A133A132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438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9C2D-AC64-4EB8-A426-34786C6801F3}" type="datetimeFigureOut">
              <a:rPr lang="en-GB" smtClean="0"/>
              <a:t>19/10/2017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D2D87-699B-4448-8BC5-A133A132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96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9C2D-AC64-4EB8-A426-34786C6801F3}" type="datetimeFigureOut">
              <a:rPr lang="en-GB" smtClean="0"/>
              <a:t>19/10/2017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D2D87-699B-4448-8BC5-A133A132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557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9C2D-AC64-4EB8-A426-34786C6801F3}" type="datetimeFigureOut">
              <a:rPr lang="en-GB" smtClean="0"/>
              <a:t>19/10/2017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D2D87-699B-4448-8BC5-A133A132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36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9C2D-AC64-4EB8-A426-34786C6801F3}" type="datetimeFigureOut">
              <a:rPr lang="en-GB" smtClean="0"/>
              <a:t>19/10/2017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D2D87-699B-4448-8BC5-A133A132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55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9C2D-AC64-4EB8-A426-34786C6801F3}" type="datetimeFigureOut">
              <a:rPr lang="en-GB" smtClean="0"/>
              <a:t>19/10/2017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D2D87-699B-4448-8BC5-A133A132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751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A9C2D-AC64-4EB8-A426-34786C6801F3}" type="datetimeFigureOut">
              <a:rPr lang="en-GB" smtClean="0"/>
              <a:t>19/10/2017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D2D87-699B-4448-8BC5-A133A132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044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FA9C2D-AC64-4EB8-A426-34786C6801F3}" type="datetimeFigureOut">
              <a:rPr lang="en-GB" smtClean="0"/>
              <a:t>19/10/2017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D2D87-699B-4448-8BC5-A133A1321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832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13" Type="http://schemas.openxmlformats.org/officeDocument/2006/relationships/oleObject" Target="../embeddings/oleObject5.bin"/><Relationship Id="rId18" Type="http://schemas.openxmlformats.org/officeDocument/2006/relationships/image" Target="../media/image7.emf"/><Relationship Id="rId3" Type="http://schemas.openxmlformats.org/officeDocument/2006/relationships/image" Target="../media/image9.tiff"/><Relationship Id="rId7" Type="http://schemas.openxmlformats.org/officeDocument/2006/relationships/oleObject" Target="../embeddings/oleObject2.bin"/><Relationship Id="rId12" Type="http://schemas.openxmlformats.org/officeDocument/2006/relationships/image" Target="../media/image4.emf"/><Relationship Id="rId17" Type="http://schemas.openxmlformats.org/officeDocument/2006/relationships/oleObject" Target="../embeddings/oleObject7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6.emf"/><Relationship Id="rId20" Type="http://schemas.openxmlformats.org/officeDocument/2006/relationships/image" Target="../media/image8.e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e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5" Type="http://schemas.openxmlformats.org/officeDocument/2006/relationships/oleObject" Target="../embeddings/oleObject6.bin"/><Relationship Id="rId10" Type="http://schemas.openxmlformats.org/officeDocument/2006/relationships/image" Target="../media/image3.emf"/><Relationship Id="rId19" Type="http://schemas.openxmlformats.org/officeDocument/2006/relationships/oleObject" Target="../embeddings/oleObject8.bin"/><Relationship Id="rId4" Type="http://schemas.openxmlformats.org/officeDocument/2006/relationships/image" Target="../media/image10.tiff"/><Relationship Id="rId9" Type="http://schemas.openxmlformats.org/officeDocument/2006/relationships/oleObject" Target="../embeddings/oleObject3.bin"/><Relationship Id="rId14" Type="http://schemas.openxmlformats.org/officeDocument/2006/relationships/image" Target="../media/image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489" y="6389512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469" y="2643819"/>
            <a:ext cx="1437236" cy="144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271" y="392650"/>
            <a:ext cx="1437236" cy="1440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3703" y="207984"/>
            <a:ext cx="3321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6100" y="2491793"/>
            <a:ext cx="3321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00108" y="207984"/>
            <a:ext cx="3321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flipH="1">
            <a:off x="2429619" y="2491793"/>
            <a:ext cx="297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63538" y="207984"/>
            <a:ext cx="2844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11124" y="2491793"/>
            <a:ext cx="3097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059432" y="207984"/>
            <a:ext cx="3449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586887" y="2504886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607907" y="207984"/>
            <a:ext cx="2423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13820" y="2504886"/>
            <a:ext cx="3449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9407460"/>
              </p:ext>
            </p:extLst>
          </p:nvPr>
        </p:nvGraphicFramePr>
        <p:xfrm>
          <a:off x="158154" y="465854"/>
          <a:ext cx="2546086" cy="2371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Prism 7" r:id="rId5" imgW="2842200" imgH="2645640" progId="Prism7.Document">
                  <p:embed/>
                </p:oleObj>
              </mc:Choice>
              <mc:Fallback>
                <p:oleObj name="Prism 7" r:id="rId5" imgW="2842200" imgH="2645640" progId="Prism7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154" y="465854"/>
                        <a:ext cx="2546086" cy="23711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7321944"/>
              </p:ext>
            </p:extLst>
          </p:nvPr>
        </p:nvGraphicFramePr>
        <p:xfrm>
          <a:off x="158154" y="2829979"/>
          <a:ext cx="2544664" cy="24280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Prism 7" r:id="rId7" imgW="2840760" imgH="2709720" progId="Prism7.Document">
                  <p:embed/>
                </p:oleObj>
              </mc:Choice>
              <mc:Fallback>
                <p:oleObj name="Prism 7" r:id="rId7" imgW="2840760" imgH="2709720" progId="Prism7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154" y="2829979"/>
                        <a:ext cx="2544664" cy="24280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5934322"/>
              </p:ext>
            </p:extLst>
          </p:nvPr>
        </p:nvGraphicFramePr>
        <p:xfrm>
          <a:off x="4567234" y="487190"/>
          <a:ext cx="2540396" cy="23497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Prism 7" r:id="rId9" imgW="2834640" imgH="2622960" progId="Prism7.Document">
                  <p:embed/>
                </p:oleObj>
              </mc:Choice>
              <mc:Fallback>
                <p:oleObj name="Prism 7" r:id="rId9" imgW="2834640" imgH="2622960" progId="Prism7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567234" y="487190"/>
                        <a:ext cx="2540396" cy="23497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895774"/>
              </p:ext>
            </p:extLst>
          </p:nvPr>
        </p:nvGraphicFramePr>
        <p:xfrm>
          <a:off x="4567234" y="2908211"/>
          <a:ext cx="2614360" cy="23497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Prism 7" r:id="rId11" imgW="2918520" imgH="2622960" progId="Prism7.Document">
                  <p:embed/>
                </p:oleObj>
              </mc:Choice>
              <mc:Fallback>
                <p:oleObj name="Prism 7" r:id="rId11" imgW="2918520" imgH="2622960" progId="Prism7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567234" y="2908211"/>
                        <a:ext cx="2614360" cy="23497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621328"/>
              </p:ext>
            </p:extLst>
          </p:nvPr>
        </p:nvGraphicFramePr>
        <p:xfrm>
          <a:off x="7100743" y="487190"/>
          <a:ext cx="2598714" cy="23497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Prism 7" r:id="rId13" imgW="2900160" imgH="2622960" progId="Prism7.Document">
                  <p:embed/>
                </p:oleObj>
              </mc:Choice>
              <mc:Fallback>
                <p:oleObj name="Prism 7" r:id="rId13" imgW="2900160" imgH="2622960" progId="Prism7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7100743" y="487190"/>
                        <a:ext cx="2598714" cy="23497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0943875"/>
              </p:ext>
            </p:extLst>
          </p:nvPr>
        </p:nvGraphicFramePr>
        <p:xfrm>
          <a:off x="7100743" y="2908211"/>
          <a:ext cx="2496302" cy="23497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Prism 7" r:id="rId15" imgW="2786040" imgH="2622960" progId="Prism7.Document">
                  <p:embed/>
                </p:oleObj>
              </mc:Choice>
              <mc:Fallback>
                <p:oleObj name="Prism 7" r:id="rId15" imgW="2786040" imgH="2622960" progId="Prism7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100743" y="2908211"/>
                        <a:ext cx="2496302" cy="23497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0168963"/>
              </p:ext>
            </p:extLst>
          </p:nvPr>
        </p:nvGraphicFramePr>
        <p:xfrm>
          <a:off x="9595505" y="487190"/>
          <a:ext cx="2540396" cy="23497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Prism 7" r:id="rId17" imgW="2834640" imgH="2622960" progId="Prism7.Document">
                  <p:embed/>
                </p:oleObj>
              </mc:Choice>
              <mc:Fallback>
                <p:oleObj name="Prism 7" r:id="rId17" imgW="2834640" imgH="2622960" progId="Prism7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9595505" y="487190"/>
                        <a:ext cx="2540396" cy="23497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5369991"/>
              </p:ext>
            </p:extLst>
          </p:nvPr>
        </p:nvGraphicFramePr>
        <p:xfrm>
          <a:off x="9595505" y="2909633"/>
          <a:ext cx="2608672" cy="23483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Prism 7" r:id="rId19" imgW="2910960" imgH="2621160" progId="Prism7.Document">
                  <p:embed/>
                </p:oleObj>
              </mc:Choice>
              <mc:Fallback>
                <p:oleObj name="Prism 7" r:id="rId19" imgW="2910960" imgH="2621160" progId="Prism7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9595505" y="2909633"/>
                        <a:ext cx="2608672" cy="23483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2793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9489</TotalTime>
  <Words>12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GraphPad Prism 7 Project</vt:lpstr>
      <vt:lpstr>PowerPoint Presentation</vt:lpstr>
    </vt:vector>
  </TitlesOfParts>
  <Company>Imperial College London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Donnelly, Louise E</dc:creator>
  <cp:lastModifiedBy>Donnelly, Louise E</cp:lastModifiedBy>
  <cp:revision>35</cp:revision>
  <cp:lastPrinted>2017-10-19T10:25:48Z</cp:lastPrinted>
  <dcterms:created xsi:type="dcterms:W3CDTF">2017-07-12T13:36:00Z</dcterms:created>
  <dcterms:modified xsi:type="dcterms:W3CDTF">2017-10-19T10:30:38Z</dcterms:modified>
</cp:coreProperties>
</file>