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762"/>
    <p:restoredTop sz="94629"/>
  </p:normalViewPr>
  <p:slideViewPr>
    <p:cSldViewPr snapToGrid="0" snapToObjects="1">
      <p:cViewPr>
        <p:scale>
          <a:sx n="114" d="100"/>
          <a:sy n="114" d="100"/>
        </p:scale>
        <p:origin x="-824" y="10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F4C01A-681B-D343-907E-FCDD3F919A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FDD855D-ABF8-F64B-929D-5CE9B54BDE1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61CDA7-1D0A-7E40-A629-1C8CC30081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E8164-2022-9346-8402-906F3057FCF7}" type="datetimeFigureOut">
              <a:rPr lang="en-US" smtClean="0"/>
              <a:t>9/19/18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483B26-2D64-7A44-91CF-81D39B0E41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67D816-E978-3740-9B70-BFC30EC8D5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FC136-7307-6C43-8919-DF9D59F786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59717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AB32B6-F4F3-2F4C-8303-18DA2670A9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24E862-33BA-3A45-9DB3-4F685FBAAB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929931-6833-8841-B3BA-1988D686CD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E8164-2022-9346-8402-906F3057FCF7}" type="datetimeFigureOut">
              <a:rPr lang="en-US" smtClean="0"/>
              <a:t>9/19/18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F1D9CD-0641-2241-AD72-894635431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56EAF0-4156-E44C-BA4D-7217BF9A6D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FC136-7307-6C43-8919-DF9D59F786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66225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329820-25BA-2F42-8C76-04DB732192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82233E-BEB4-8842-9E7F-CDA17EFB1E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4898D8-2F42-FD4A-B92E-1115891628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E8164-2022-9346-8402-906F3057FCF7}" type="datetimeFigureOut">
              <a:rPr lang="en-US" smtClean="0"/>
              <a:t>9/19/18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31117-8494-8B44-8019-D448634964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E44A25-7D04-7344-85BB-F1CF509BCF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FC136-7307-6C43-8919-DF9D59F786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00725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30FD48-BF3F-5E4C-A0EE-B6EC0545AB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17DEBE-1A9A-4842-BE71-746819D8A9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DBEE258-1E9F-2148-B3E2-3133DC9AC1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C4728F-FBA8-9B42-8F18-B26F056067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E8164-2022-9346-8402-906F3057FCF7}" type="datetimeFigureOut">
              <a:rPr lang="en-US" smtClean="0"/>
              <a:t>9/19/18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F7094E8-AF03-B948-9A85-4286806F10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5CB9D-52F3-F743-8908-3E70F5D068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FC136-7307-6C43-8919-DF9D59F786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53872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B03950-399D-D041-BD30-D7356F6FB4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458A5BE-0A04-1448-B93F-D6C51DAAE1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583DE60-5E4F-2046-82D0-15BF88E5A7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BF5CD5E-B0B7-F64B-A82C-D9B2B51303A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FBD41E3-0CE9-7246-B3D0-A0F6AD21F6C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BEE58D7-A331-7443-95C6-AFBFB00E6A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E8164-2022-9346-8402-906F3057FCF7}" type="datetimeFigureOut">
              <a:rPr lang="en-US" smtClean="0"/>
              <a:t>9/19/18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474AACC-8DEA-F74D-B73F-E25307E1E6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F2C31EB-11C3-A94B-BD30-40ADE511E1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FC136-7307-6C43-8919-DF9D59F786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7734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D4BFB9-D172-8342-B118-1BA5AFED9C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E3A085D-B419-834A-A70A-DC8EEA9230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E8164-2022-9346-8402-906F3057FCF7}" type="datetimeFigureOut">
              <a:rPr lang="en-US" smtClean="0"/>
              <a:t>9/19/18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4C2F8A5-E56C-BB40-8B96-5AF481C885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5FD17D-4CF1-8345-802A-7FDCA77F8B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FC136-7307-6C43-8919-DF9D59F786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00156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60519BE-0243-5C4B-B57F-2080EA1CE6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E8164-2022-9346-8402-906F3057FCF7}" type="datetimeFigureOut">
              <a:rPr lang="en-US" smtClean="0"/>
              <a:t>9/19/18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15D8D44-4EBE-DB49-8CBE-5951BD4CD2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BB1883-D0E9-BA48-AB2F-A7F1BB6751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FC136-7307-6C43-8919-DF9D59F786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1277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202727-11BF-D84B-8B39-C3F2A4490E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DD82D6-743E-6F49-ABF8-5DF3400D97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6609A4-225B-9F48-B6FE-4E575F4290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FB3D7A-1D65-DE41-8FF5-37D1F58DCC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E8164-2022-9346-8402-906F3057FCF7}" type="datetimeFigureOut">
              <a:rPr lang="en-US" smtClean="0"/>
              <a:t>9/19/18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0FE250-9965-BE4B-A5A6-0A9B3798AC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C002A9-8FA3-DB4F-BB1A-0EC1F8424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FC136-7307-6C43-8919-DF9D59F786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66657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A3A55C-10FB-114B-9118-DC89BDEB60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9BB11E9-02F2-614C-A151-2737953059B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5267F8C-15B3-5544-B084-CB4872648D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2F85CA-A021-7F47-9760-98137E1501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E8164-2022-9346-8402-906F3057FCF7}" type="datetimeFigureOut">
              <a:rPr lang="en-US" smtClean="0"/>
              <a:t>9/19/18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47F944-C6D5-F14F-B06F-9B9ABE4D5E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13962D-BB66-FD4E-A04E-E422ABE36E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FC136-7307-6C43-8919-DF9D59F786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98125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09C956-3793-FA42-B90A-DC95DE1957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096E34F-26E6-624A-BC1F-106C571E1B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FE48DA-51D6-954B-B604-B0327BC464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E8164-2022-9346-8402-906F3057FCF7}" type="datetimeFigureOut">
              <a:rPr lang="en-US" smtClean="0"/>
              <a:t>9/19/18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C8BD82-5717-F846-9A6D-61E9FD2F56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1A9ED5-BDE9-7F4A-BB83-D5F788E5D2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FC136-7307-6C43-8919-DF9D59F786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84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6F4CFF9-15F2-684E-9696-10195CA9D00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B0F5AF-10B7-A340-B313-7DBE02E150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DA1AD3-D4CB-3E40-8E8A-AFC3DEC252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E8164-2022-9346-8402-906F3057FCF7}" type="datetimeFigureOut">
              <a:rPr lang="en-US" smtClean="0"/>
              <a:t>9/19/18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C3CF9F-A222-4742-9C8B-A70D1A31AC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767ACC-207F-8F4F-8558-0822307122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FC136-7307-6C43-8919-DF9D59F786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1277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22324D3-B26E-2B48-9017-D1D97C6C52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3E2CAC-E26D-2341-AF22-41DF738F4F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851B80-6729-D245-9927-110AB1559D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E8164-2022-9346-8402-906F3057FCF7}" type="datetimeFigureOut">
              <a:rPr lang="en-US" smtClean="0"/>
              <a:t>9/19/18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629761-E2F6-BB4D-A891-50802C7614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1CBA1A-A091-0949-B3E1-FF6163E747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7FC136-7307-6C43-8919-DF9D59F786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364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>
            <a:extLst>
              <a:ext uri="{FF2B5EF4-FFF2-40B4-BE49-F238E27FC236}">
                <a16:creationId xmlns:a16="http://schemas.microsoft.com/office/drawing/2014/main" id="{E83D7B5A-5EBC-504E-AF1A-F78EDDC017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4056" y="745598"/>
            <a:ext cx="668263" cy="658851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3C01DCEF-818B-AA4B-A0CA-BA6250A5BF75}"/>
              </a:ext>
            </a:extLst>
          </p:cNvPr>
          <p:cNvSpPr txBox="1"/>
          <p:nvPr/>
        </p:nvSpPr>
        <p:spPr>
          <a:xfrm>
            <a:off x="1537468" y="5794285"/>
            <a:ext cx="881033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b="1" dirty="0">
                <a:latin typeface="Arial" panose="020B0604020202020204" pitchFamily="34" charset="0"/>
                <a:cs typeface="Arial" panose="020B0604020202020204" pitchFamily="34" charset="0"/>
              </a:rPr>
              <a:t>Abbreviations: </a:t>
            </a:r>
            <a:r>
              <a:rPr lang="en-GB" sz="1050" dirty="0">
                <a:latin typeface="Arial" panose="020B0604020202020204" pitchFamily="34" charset="0"/>
                <a:cs typeface="Arial" panose="020B0604020202020204" pitchFamily="34" charset="0"/>
              </a:rPr>
              <a:t>RTSS (Rhinitis total symptom scores), GE (Global evaluation), Mini-RQLQ (mini-rhinitis quality of life questionnaire), NA (non-topics), SAR (grass pollen allergics with seasonal allergic rhinitis), SCIT (grass pollen subcutaneous immunotherapy-treated patients), OS (out of season), IS (in season), sIgG4 (specific IgG4), (Phil p) </a:t>
            </a:r>
            <a:r>
              <a:rPr lang="en-GB" sz="1050" i="1" dirty="0" err="1">
                <a:latin typeface="Arial" panose="020B0604020202020204" pitchFamily="34" charset="0"/>
                <a:cs typeface="Arial" panose="020B0604020202020204" pitchFamily="34" charset="0"/>
              </a:rPr>
              <a:t>PhIeum</a:t>
            </a:r>
            <a:r>
              <a:rPr lang="en-GB" sz="105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050" i="1" dirty="0" err="1">
                <a:latin typeface="Arial" panose="020B0604020202020204" pitchFamily="34" charset="0"/>
                <a:cs typeface="Arial" panose="020B0604020202020204" pitchFamily="34" charset="0"/>
              </a:rPr>
              <a:t>pratense</a:t>
            </a:r>
            <a:r>
              <a:rPr lang="en-GB" sz="1050" dirty="0">
                <a:latin typeface="Arial" panose="020B0604020202020204" pitchFamily="34" charset="0"/>
                <a:cs typeface="Arial" panose="020B0604020202020204" pitchFamily="34" charset="0"/>
              </a:rPr>
              <a:t> major allergen 1 and 5,  ISU-IgG4 (ISAC unit), * </a:t>
            </a:r>
            <a:r>
              <a:rPr lang="en-GB" sz="1050" i="1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n-GB" sz="1050" dirty="0">
                <a:latin typeface="Arial" panose="020B0604020202020204" pitchFamily="34" charset="0"/>
                <a:cs typeface="Arial" panose="020B0604020202020204" pitchFamily="34" charset="0"/>
              </a:rPr>
              <a:t>&lt;.05 **</a:t>
            </a:r>
            <a:r>
              <a:rPr lang="en-GB" sz="1050" i="1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n-GB" sz="1050" dirty="0">
                <a:latin typeface="Arial" panose="020B0604020202020204" pitchFamily="34" charset="0"/>
                <a:cs typeface="Arial" panose="020B0604020202020204" pitchFamily="34" charset="0"/>
              </a:rPr>
              <a:t>&lt;.01, ***</a:t>
            </a:r>
            <a:r>
              <a:rPr lang="en-GB" sz="1050" i="1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n-GB" sz="1050" dirty="0">
                <a:latin typeface="Arial" panose="020B0604020202020204" pitchFamily="34" charset="0"/>
                <a:cs typeface="Arial" panose="020B0604020202020204" pitchFamily="34" charset="0"/>
              </a:rPr>
              <a:t>&lt;.001.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0780E71E-D165-AB4C-9FA2-3B8CA01A61A9}"/>
              </a:ext>
            </a:extLst>
          </p:cNvPr>
          <p:cNvSpPr txBox="1"/>
          <p:nvPr/>
        </p:nvSpPr>
        <p:spPr>
          <a:xfrm>
            <a:off x="1337771" y="199845"/>
            <a:ext cx="968726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Subcutaneous Immunotherapy is associated with induction of allergen neutralising blocking activity in the nasal mucosa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24614A5-EF69-4E4D-BC89-89C39191DC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8960" y="738520"/>
            <a:ext cx="4532777" cy="4812794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AC3AA1E1-943C-4A41-A5C4-9DEC8EACEECC}"/>
              </a:ext>
            </a:extLst>
          </p:cNvPr>
          <p:cNvSpPr/>
          <p:nvPr/>
        </p:nvSpPr>
        <p:spPr>
          <a:xfrm>
            <a:off x="3786692" y="2958353"/>
            <a:ext cx="75303" cy="1506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F0582E4-3CAE-234E-9995-227065D1FA9C}"/>
              </a:ext>
            </a:extLst>
          </p:cNvPr>
          <p:cNvSpPr/>
          <p:nvPr/>
        </p:nvSpPr>
        <p:spPr>
          <a:xfrm flipV="1">
            <a:off x="6217835" y="3102267"/>
            <a:ext cx="380635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58865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106</Words>
  <Application>Microsoft Macintosh PowerPoint</Application>
  <PresentationFormat>Widescreen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Shamji, Mohamed H</dc:creator>
  <cp:lastModifiedBy>Janice Layhadi</cp:lastModifiedBy>
  <cp:revision>7</cp:revision>
  <dcterms:created xsi:type="dcterms:W3CDTF">2018-09-18T22:40:31Z</dcterms:created>
  <dcterms:modified xsi:type="dcterms:W3CDTF">2018-09-19T12:54:08Z</dcterms:modified>
</cp:coreProperties>
</file>