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4288" y="-1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ob\AppData\Local\Temp\Temp1_VAS%20data%20with%20excel%20file.zip\Chart%20in%20Microsoft%20Office%20PowerPoint%20for%20VAS%20combined%20versi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20648664"/>
        <c:axId val="2062489768"/>
      </c:scatterChart>
      <c:valAx>
        <c:axId val="2120648664"/>
        <c:scaling>
          <c:logBase val="10.0"/>
          <c:orientation val="maxMin"/>
        </c:scaling>
        <c:delete val="1"/>
        <c:axPos val="b"/>
        <c:numFmt formatCode="General" sourceLinked="1"/>
        <c:majorTickMark val="out"/>
        <c:minorTickMark val="none"/>
        <c:tickLblPos val="none"/>
        <c:crossAx val="2062489768"/>
        <c:crosses val="autoZero"/>
        <c:crossBetween val="midCat"/>
      </c:valAx>
      <c:valAx>
        <c:axId val="2062489768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20648664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11926328"/>
        <c:axId val="2112734648"/>
      </c:scatterChart>
      <c:valAx>
        <c:axId val="2111926328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112734648"/>
        <c:crosses val="autoZero"/>
        <c:crossBetween val="midCat"/>
      </c:valAx>
      <c:valAx>
        <c:axId val="2112734648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1192632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12155080"/>
        <c:axId val="2112302680"/>
      </c:scatterChart>
      <c:valAx>
        <c:axId val="2112155080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112302680"/>
        <c:crosses val="autoZero"/>
        <c:crossBetween val="midCat"/>
      </c:valAx>
      <c:valAx>
        <c:axId val="2112302680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12155080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20682808"/>
        <c:axId val="2111911032"/>
      </c:scatterChart>
      <c:valAx>
        <c:axId val="2120682808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111911032"/>
        <c:crosses val="autoZero"/>
        <c:crossBetween val="midCat"/>
      </c:valAx>
      <c:valAx>
        <c:axId val="2111911032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2068280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12295672"/>
        <c:axId val="2111970344"/>
      </c:scatterChart>
      <c:valAx>
        <c:axId val="2112295672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111970344"/>
        <c:crosses val="autoZero"/>
        <c:crossBetween val="midCat"/>
      </c:valAx>
      <c:valAx>
        <c:axId val="2111970344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1229567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075618552"/>
        <c:axId val="2075571352"/>
      </c:scatterChart>
      <c:valAx>
        <c:axId val="2075618552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075571352"/>
        <c:crosses val="autoZero"/>
        <c:crossBetween val="midCat"/>
      </c:valAx>
      <c:valAx>
        <c:axId val="2075571352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07561855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11949720"/>
        <c:axId val="2111965224"/>
      </c:scatterChart>
      <c:valAx>
        <c:axId val="2111949720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111965224"/>
        <c:crosses val="autoZero"/>
        <c:crossBetween val="midCat"/>
      </c:valAx>
      <c:valAx>
        <c:axId val="2111965224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11949720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249759846301633"/>
          <c:y val="0.24537037037037"/>
          <c:w val="0.953334241000855"/>
          <c:h val="0.560185185185185"/>
        </c:manualLayout>
      </c:layout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120621944"/>
        <c:axId val="2120688904"/>
      </c:scatterChart>
      <c:valAx>
        <c:axId val="2120621944"/>
        <c:scaling>
          <c:logBase val="10.0"/>
          <c:orientation val="maxMin"/>
        </c:scaling>
        <c:delete val="0"/>
        <c:axPos val="b"/>
        <c:numFmt formatCode="General" sourceLinked="1"/>
        <c:majorTickMark val="out"/>
        <c:minorTickMark val="none"/>
        <c:tickLblPos val="none"/>
        <c:crossAx val="2120688904"/>
        <c:crosses val="autoZero"/>
        <c:crossBetween val="midCat"/>
      </c:valAx>
      <c:valAx>
        <c:axId val="2120688904"/>
        <c:scaling>
          <c:logBase val="10.0"/>
          <c:orientation val="minMax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solidFill>
              <a:schemeClr val="bg1"/>
            </a:solidFill>
          </a:ln>
        </c:spPr>
        <c:txPr>
          <a:bodyPr rot="0"/>
          <a:lstStyle/>
          <a:p>
            <a:pPr>
              <a:defRPr/>
            </a:pPr>
            <a:endParaRPr lang="en-US"/>
          </a:p>
        </c:txPr>
        <c:crossAx val="2120621944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581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493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30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012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5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935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904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978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469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00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41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98A7F-70F8-4715-A9FB-8AEC03199C80}" type="datetimeFigureOut">
              <a:rPr lang="en-GB" smtClean="0"/>
              <a:t>28/06/2016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880F3-CCB7-4819-8D2D-095C6C22E1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56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5" Type="http://schemas.openxmlformats.org/officeDocument/2006/relationships/chart" Target="../charts/chart3.xml"/><Relationship Id="rId6" Type="http://schemas.openxmlformats.org/officeDocument/2006/relationships/chart" Target="../charts/chart4.xml"/><Relationship Id="rId7" Type="http://schemas.openxmlformats.org/officeDocument/2006/relationships/chart" Target="../charts/chart5.xml"/><Relationship Id="rId8" Type="http://schemas.openxmlformats.org/officeDocument/2006/relationships/chart" Target="../charts/chart6.xml"/><Relationship Id="rId9" Type="http://schemas.openxmlformats.org/officeDocument/2006/relationships/chart" Target="../charts/chart7.xml"/><Relationship Id="rId10" Type="http://schemas.openxmlformats.org/officeDocument/2006/relationships/chart" Target="../charts/chart8.xm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AS-Combined"/>
          <p:cNvPicPr/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89658" y="980728"/>
            <a:ext cx="7706995" cy="4832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539552" y="476672"/>
            <a:ext cx="1004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Figure 1.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9776084"/>
              </p:ext>
            </p:extLst>
          </p:nvPr>
        </p:nvGraphicFramePr>
        <p:xfrm>
          <a:off x="667138" y="2708920"/>
          <a:ext cx="7747099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Straight Arrow Connector 2"/>
          <p:cNvCxnSpPr/>
          <p:nvPr/>
        </p:nvCxnSpPr>
        <p:spPr>
          <a:xfrm>
            <a:off x="5283288" y="4077072"/>
            <a:ext cx="0" cy="288032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Chart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4848235"/>
              </p:ext>
            </p:extLst>
          </p:nvPr>
        </p:nvGraphicFramePr>
        <p:xfrm>
          <a:off x="689658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31" name="Straight Arrow Connector 30"/>
          <p:cNvCxnSpPr/>
          <p:nvPr/>
        </p:nvCxnSpPr>
        <p:spPr>
          <a:xfrm>
            <a:off x="4031104" y="4080008"/>
            <a:ext cx="0" cy="28803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Group 49"/>
          <p:cNvGrpSpPr/>
          <p:nvPr/>
        </p:nvGrpSpPr>
        <p:grpSpPr>
          <a:xfrm>
            <a:off x="899592" y="5805264"/>
            <a:ext cx="5544616" cy="954107"/>
            <a:chOff x="3347864" y="5931277"/>
            <a:chExt cx="5544616" cy="954107"/>
          </a:xfrm>
        </p:grpSpPr>
        <p:cxnSp>
          <p:nvCxnSpPr>
            <p:cNvPr id="18" name="Straight Arrow Connector 17"/>
            <p:cNvCxnSpPr/>
            <p:nvPr/>
          </p:nvCxnSpPr>
          <p:spPr>
            <a:xfrm>
              <a:off x="3347864" y="6092877"/>
              <a:ext cx="264684" cy="0"/>
            </a:xfrm>
            <a:prstGeom prst="straightConnector1">
              <a:avLst/>
            </a:prstGeom>
            <a:ln w="254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>
              <a:off x="3364793" y="6720632"/>
              <a:ext cx="252279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3354393" y="6508577"/>
              <a:ext cx="262679" cy="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3354393" y="6291317"/>
              <a:ext cx="262679" cy="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3635896" y="5931277"/>
              <a:ext cx="525658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True risk</a:t>
              </a:r>
            </a:p>
            <a:p>
              <a:r>
                <a:rPr lang="en-GB" sz="1400" b="1" dirty="0" smtClean="0"/>
                <a:t>Median risk estimate by practice nurses</a:t>
              </a:r>
            </a:p>
            <a:p>
              <a:r>
                <a:rPr lang="en-GB" sz="1400" b="1" dirty="0" smtClean="0"/>
                <a:t>Median risk estimate by pharmacists</a:t>
              </a:r>
            </a:p>
            <a:p>
              <a:r>
                <a:rPr lang="en-GB" sz="1400" b="1" dirty="0" smtClean="0"/>
                <a:t>Median risk estimate by school first aiders </a:t>
              </a:r>
              <a:endParaRPr lang="en-GB" sz="1400" b="1" dirty="0"/>
            </a:p>
          </p:txBody>
        </p:sp>
      </p:grpSp>
      <p:graphicFrame>
        <p:nvGraphicFramePr>
          <p:cNvPr id="33" name="Chart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839528"/>
              </p:ext>
            </p:extLst>
          </p:nvPr>
        </p:nvGraphicFramePr>
        <p:xfrm>
          <a:off x="689658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5" name="Straight Arrow Connector 34"/>
          <p:cNvCxnSpPr/>
          <p:nvPr/>
        </p:nvCxnSpPr>
        <p:spPr>
          <a:xfrm>
            <a:off x="4157536" y="4085864"/>
            <a:ext cx="0" cy="288032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2990728"/>
              </p:ext>
            </p:extLst>
          </p:nvPr>
        </p:nvGraphicFramePr>
        <p:xfrm>
          <a:off x="689657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37" name="Straight Arrow Connector 36"/>
          <p:cNvCxnSpPr/>
          <p:nvPr/>
        </p:nvCxnSpPr>
        <p:spPr>
          <a:xfrm>
            <a:off x="3618312" y="4085864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Chart 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4718127"/>
              </p:ext>
            </p:extLst>
          </p:nvPr>
        </p:nvGraphicFramePr>
        <p:xfrm>
          <a:off x="689658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39" name="Straight Arrow Connector 38"/>
          <p:cNvCxnSpPr/>
          <p:nvPr/>
        </p:nvCxnSpPr>
        <p:spPr>
          <a:xfrm>
            <a:off x="2691000" y="3337736"/>
            <a:ext cx="0" cy="288032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" name="Char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8565337"/>
              </p:ext>
            </p:extLst>
          </p:nvPr>
        </p:nvGraphicFramePr>
        <p:xfrm>
          <a:off x="689657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41" name="Straight Arrow Connector 40"/>
          <p:cNvCxnSpPr/>
          <p:nvPr/>
        </p:nvCxnSpPr>
        <p:spPr>
          <a:xfrm>
            <a:off x="2494232" y="3342320"/>
            <a:ext cx="0" cy="28803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Chart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4167628"/>
              </p:ext>
            </p:extLst>
          </p:nvPr>
        </p:nvGraphicFramePr>
        <p:xfrm>
          <a:off x="689658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cxnSp>
        <p:nvCxnSpPr>
          <p:cNvPr id="43" name="Straight Arrow Connector 42"/>
          <p:cNvCxnSpPr/>
          <p:nvPr/>
        </p:nvCxnSpPr>
        <p:spPr>
          <a:xfrm>
            <a:off x="2527728" y="3339408"/>
            <a:ext cx="0" cy="288032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2817432" y="3339408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Chart 4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1670930"/>
              </p:ext>
            </p:extLst>
          </p:nvPr>
        </p:nvGraphicFramePr>
        <p:xfrm>
          <a:off x="689658" y="2465065"/>
          <a:ext cx="7706995" cy="264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cxnSp>
        <p:nvCxnSpPr>
          <p:cNvPr id="46" name="Straight Arrow Connector 45"/>
          <p:cNvCxnSpPr/>
          <p:nvPr/>
        </p:nvCxnSpPr>
        <p:spPr>
          <a:xfrm>
            <a:off x="4139952" y="2636912"/>
            <a:ext cx="0" cy="288032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3471601" y="2636912"/>
            <a:ext cx="0" cy="28803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3923928" y="2636912"/>
            <a:ext cx="0" cy="288032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4139952" y="2564904"/>
            <a:ext cx="0" cy="28803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468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23</Words>
  <Application>Microsoft Macintosh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Imperial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Hanna</dc:creator>
  <cp:lastModifiedBy>Catherine Hyland</cp:lastModifiedBy>
  <cp:revision>8</cp:revision>
  <dcterms:created xsi:type="dcterms:W3CDTF">2014-08-18T07:19:38Z</dcterms:created>
  <dcterms:modified xsi:type="dcterms:W3CDTF">2016-06-28T13:46:48Z</dcterms:modified>
</cp:coreProperties>
</file>