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48D5"/>
    <a:srgbClr val="41719C"/>
    <a:srgbClr val="5B9BD5"/>
    <a:srgbClr val="EC77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240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E9BAC-4625-4236-9B05-4A7058910A07}" type="datetimeFigureOut">
              <a:rPr lang="en-GB" smtClean="0"/>
              <a:t>08/01/2016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4ABC1-8372-4EE5-A238-5689B6054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38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E9BAC-4625-4236-9B05-4A7058910A07}" type="datetimeFigureOut">
              <a:rPr lang="en-GB" smtClean="0"/>
              <a:t>08/01/2016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4ABC1-8372-4EE5-A238-5689B6054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326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E9BAC-4625-4236-9B05-4A7058910A07}" type="datetimeFigureOut">
              <a:rPr lang="en-GB" smtClean="0"/>
              <a:t>08/01/2016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4ABC1-8372-4EE5-A238-5689B6054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140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E9BAC-4625-4236-9B05-4A7058910A07}" type="datetimeFigureOut">
              <a:rPr lang="en-GB" smtClean="0"/>
              <a:t>08/01/2016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4ABC1-8372-4EE5-A238-5689B6054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825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E9BAC-4625-4236-9B05-4A7058910A07}" type="datetimeFigureOut">
              <a:rPr lang="en-GB" smtClean="0"/>
              <a:t>08/01/2016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4ABC1-8372-4EE5-A238-5689B6054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514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E9BAC-4625-4236-9B05-4A7058910A07}" type="datetimeFigureOut">
              <a:rPr lang="en-GB" smtClean="0"/>
              <a:t>08/01/2016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4ABC1-8372-4EE5-A238-5689B6054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551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E9BAC-4625-4236-9B05-4A7058910A07}" type="datetimeFigureOut">
              <a:rPr lang="en-GB" smtClean="0"/>
              <a:t>08/01/2016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4ABC1-8372-4EE5-A238-5689B6054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51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E9BAC-4625-4236-9B05-4A7058910A07}" type="datetimeFigureOut">
              <a:rPr lang="en-GB" smtClean="0"/>
              <a:t>08/01/2016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4ABC1-8372-4EE5-A238-5689B6054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152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E9BAC-4625-4236-9B05-4A7058910A07}" type="datetimeFigureOut">
              <a:rPr lang="en-GB" smtClean="0"/>
              <a:t>08/01/2016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4ABC1-8372-4EE5-A238-5689B6054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983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E9BAC-4625-4236-9B05-4A7058910A07}" type="datetimeFigureOut">
              <a:rPr lang="en-GB" smtClean="0"/>
              <a:t>08/01/2016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4ABC1-8372-4EE5-A238-5689B6054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677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E9BAC-4625-4236-9B05-4A7058910A07}" type="datetimeFigureOut">
              <a:rPr lang="en-GB" smtClean="0"/>
              <a:t>08/01/2016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4ABC1-8372-4EE5-A238-5689B6054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551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FE9BAC-4625-4236-9B05-4A7058910A07}" type="datetimeFigureOut">
              <a:rPr lang="en-GB" smtClean="0"/>
              <a:t>08/01/2016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4ABC1-8372-4EE5-A238-5689B6054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191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c 6"/>
          <p:cNvSpPr/>
          <p:nvPr/>
        </p:nvSpPr>
        <p:spPr>
          <a:xfrm>
            <a:off x="297085" y="1597317"/>
            <a:ext cx="11590116" cy="3981692"/>
          </a:xfrm>
          <a:prstGeom prst="arc">
            <a:avLst>
              <a:gd name="adj1" fmla="val 10824678"/>
              <a:gd name="adj2" fmla="val 21565829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81735" y="161641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Healthy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338121" y="232022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COPD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6" name="Group 55"/>
          <p:cNvGrpSpPr/>
          <p:nvPr/>
        </p:nvGrpSpPr>
        <p:grpSpPr>
          <a:xfrm>
            <a:off x="778357" y="2951063"/>
            <a:ext cx="486479" cy="868614"/>
            <a:chOff x="2603854" y="2471486"/>
            <a:chExt cx="277965" cy="593379"/>
          </a:xfrm>
        </p:grpSpPr>
        <p:grpSp>
          <p:nvGrpSpPr>
            <p:cNvPr id="50" name="Group 49"/>
            <p:cNvGrpSpPr/>
            <p:nvPr/>
          </p:nvGrpSpPr>
          <p:grpSpPr>
            <a:xfrm>
              <a:off x="2608568" y="2893792"/>
              <a:ext cx="272161" cy="171073"/>
              <a:chOff x="2609189" y="2717552"/>
              <a:chExt cx="272161" cy="171073"/>
            </a:xfrm>
            <a:solidFill>
              <a:srgbClr val="5B9BD5"/>
            </a:solidFill>
          </p:grpSpPr>
          <p:sp>
            <p:nvSpPr>
              <p:cNvPr id="51" name="Oval 50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Oval 52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Oval 54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4" name="Group 43"/>
            <p:cNvGrpSpPr/>
            <p:nvPr/>
          </p:nvGrpSpPr>
          <p:grpSpPr>
            <a:xfrm>
              <a:off x="2603854" y="2832118"/>
              <a:ext cx="272161" cy="171073"/>
              <a:chOff x="2609189" y="2717552"/>
              <a:chExt cx="272161" cy="171073"/>
            </a:xfrm>
            <a:solidFill>
              <a:srgbClr val="EC7728"/>
            </a:solidFill>
          </p:grpSpPr>
          <p:sp>
            <p:nvSpPr>
              <p:cNvPr id="45" name="Oval 44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Oval 45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Oval 46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Oval 47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Oval 48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2609658" y="2768359"/>
              <a:ext cx="272161" cy="171073"/>
              <a:chOff x="2609189" y="2717552"/>
              <a:chExt cx="272161" cy="171073"/>
            </a:xfrm>
          </p:grpSpPr>
          <p:sp>
            <p:nvSpPr>
              <p:cNvPr id="39" name="Oval 38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Oval 40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Oval 41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Oval 42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2609189" y="2692154"/>
              <a:ext cx="272161" cy="171073"/>
              <a:chOff x="2609189" y="2717552"/>
              <a:chExt cx="272161" cy="171073"/>
            </a:xfrm>
          </p:grpSpPr>
          <p:sp>
            <p:nvSpPr>
              <p:cNvPr id="32" name="Oval 31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Oval 32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val 34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1" name="Oval 30"/>
            <p:cNvSpPr/>
            <p:nvPr/>
          </p:nvSpPr>
          <p:spPr>
            <a:xfrm>
              <a:off x="2784576" y="2609109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2607493" y="2606863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2757113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2723726" y="24714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2658774" y="2480594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2608584" y="25222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2776591" y="2504082"/>
              <a:ext cx="91439" cy="101600"/>
            </a:xfrm>
            <a:prstGeom prst="ellipse">
              <a:avLst/>
            </a:prstGeom>
            <a:solidFill>
              <a:srgbClr val="5B9BD5"/>
            </a:solidFill>
            <a:ln>
              <a:solidFill>
                <a:srgbClr val="41719C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2776591" y="25730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2620430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2627209" y="258832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2691548" y="2673751"/>
              <a:ext cx="91439" cy="101600"/>
            </a:xfrm>
            <a:prstGeom prst="ellipse">
              <a:avLst/>
            </a:prstGeom>
            <a:solidFill>
              <a:srgbClr val="EC7728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2702560" y="260610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1723780" y="2518415"/>
            <a:ext cx="486479" cy="868614"/>
            <a:chOff x="2603854" y="2471486"/>
            <a:chExt cx="277965" cy="593379"/>
          </a:xfrm>
        </p:grpSpPr>
        <p:grpSp>
          <p:nvGrpSpPr>
            <p:cNvPr id="58" name="Group 57"/>
            <p:cNvGrpSpPr/>
            <p:nvPr/>
          </p:nvGrpSpPr>
          <p:grpSpPr>
            <a:xfrm>
              <a:off x="2608568" y="2893792"/>
              <a:ext cx="272161" cy="171073"/>
              <a:chOff x="2609189" y="2717552"/>
              <a:chExt cx="272161" cy="171073"/>
            </a:xfrm>
            <a:solidFill>
              <a:srgbClr val="5B9BD5"/>
            </a:solidFill>
          </p:grpSpPr>
          <p:sp>
            <p:nvSpPr>
              <p:cNvPr id="89" name="Oval 88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Oval 89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1" name="Oval 90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2" name="Oval 91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" name="Oval 92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9" name="Group 58"/>
            <p:cNvGrpSpPr/>
            <p:nvPr/>
          </p:nvGrpSpPr>
          <p:grpSpPr>
            <a:xfrm>
              <a:off x="2603854" y="2832118"/>
              <a:ext cx="272161" cy="171073"/>
              <a:chOff x="2609189" y="2717552"/>
              <a:chExt cx="272161" cy="171073"/>
            </a:xfrm>
            <a:solidFill>
              <a:srgbClr val="EC7728"/>
            </a:solidFill>
          </p:grpSpPr>
          <p:sp>
            <p:nvSpPr>
              <p:cNvPr id="84" name="Oval 83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Oval 86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Oval 87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2609658" y="2768359"/>
              <a:ext cx="272161" cy="171073"/>
              <a:chOff x="2609189" y="2717552"/>
              <a:chExt cx="272161" cy="171073"/>
            </a:xfrm>
          </p:grpSpPr>
          <p:sp>
            <p:nvSpPr>
              <p:cNvPr id="79" name="Oval 78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" name="Oval 79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Oval 80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2" name="Oval 81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1" name="Group 60"/>
            <p:cNvGrpSpPr/>
            <p:nvPr/>
          </p:nvGrpSpPr>
          <p:grpSpPr>
            <a:xfrm>
              <a:off x="2609189" y="2692154"/>
              <a:ext cx="272161" cy="171073"/>
              <a:chOff x="2609189" y="2717552"/>
              <a:chExt cx="272161" cy="171073"/>
            </a:xfrm>
          </p:grpSpPr>
          <p:sp>
            <p:nvSpPr>
              <p:cNvPr id="74" name="Oval 73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5" name="Oval 74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Oval 76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2" name="Oval 61"/>
            <p:cNvSpPr/>
            <p:nvPr/>
          </p:nvSpPr>
          <p:spPr>
            <a:xfrm>
              <a:off x="2784576" y="2609109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2607493" y="2606863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2757113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2723726" y="24714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2650067" y="2485523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2608584" y="25222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2776591" y="2504082"/>
              <a:ext cx="91439" cy="101600"/>
            </a:xfrm>
            <a:prstGeom prst="ellipse">
              <a:avLst/>
            </a:prstGeom>
            <a:solidFill>
              <a:srgbClr val="5B9BD5"/>
            </a:solidFill>
            <a:ln>
              <a:solidFill>
                <a:srgbClr val="41719C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9" name="Oval 68"/>
            <p:cNvSpPr/>
            <p:nvPr/>
          </p:nvSpPr>
          <p:spPr>
            <a:xfrm>
              <a:off x="2776591" y="25730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2620430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/>
            <p:cNvSpPr/>
            <p:nvPr/>
          </p:nvSpPr>
          <p:spPr>
            <a:xfrm>
              <a:off x="2627209" y="258832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2691548" y="2673751"/>
              <a:ext cx="91439" cy="101600"/>
            </a:xfrm>
            <a:prstGeom prst="ellipse">
              <a:avLst/>
            </a:prstGeom>
            <a:solidFill>
              <a:srgbClr val="EC7728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2702560" y="260610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469317" y="4299715"/>
            <a:ext cx="486479" cy="868614"/>
            <a:chOff x="2603854" y="2471486"/>
            <a:chExt cx="277965" cy="593379"/>
          </a:xfrm>
        </p:grpSpPr>
        <p:grpSp>
          <p:nvGrpSpPr>
            <p:cNvPr id="95" name="Group 94"/>
            <p:cNvGrpSpPr/>
            <p:nvPr/>
          </p:nvGrpSpPr>
          <p:grpSpPr>
            <a:xfrm>
              <a:off x="2608568" y="2893792"/>
              <a:ext cx="272161" cy="171073"/>
              <a:chOff x="2609189" y="2717552"/>
              <a:chExt cx="272161" cy="171073"/>
            </a:xfrm>
            <a:solidFill>
              <a:srgbClr val="5B9BD5"/>
            </a:solidFill>
          </p:grpSpPr>
          <p:sp>
            <p:nvSpPr>
              <p:cNvPr id="126" name="Oval 125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7" name="Oval 126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8" name="Oval 127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9" name="Oval 128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Oval 129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96" name="Group 95"/>
            <p:cNvGrpSpPr/>
            <p:nvPr/>
          </p:nvGrpSpPr>
          <p:grpSpPr>
            <a:xfrm>
              <a:off x="2603854" y="2832118"/>
              <a:ext cx="272161" cy="171073"/>
              <a:chOff x="2609189" y="2717552"/>
              <a:chExt cx="272161" cy="171073"/>
            </a:xfrm>
            <a:solidFill>
              <a:srgbClr val="EC7728"/>
            </a:solidFill>
          </p:grpSpPr>
          <p:sp>
            <p:nvSpPr>
              <p:cNvPr id="121" name="Oval 120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2" name="Oval 121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3" name="Oval 122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Oval 123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Oval 124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2609658" y="2768359"/>
              <a:ext cx="272161" cy="171073"/>
              <a:chOff x="2609189" y="2717552"/>
              <a:chExt cx="272161" cy="171073"/>
            </a:xfrm>
          </p:grpSpPr>
          <p:sp>
            <p:nvSpPr>
              <p:cNvPr id="116" name="Oval 115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Oval 116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Oval 117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9" name="Oval 118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0" name="Oval 119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98" name="Group 97"/>
            <p:cNvGrpSpPr/>
            <p:nvPr/>
          </p:nvGrpSpPr>
          <p:grpSpPr>
            <a:xfrm>
              <a:off x="2609189" y="2692154"/>
              <a:ext cx="272161" cy="171073"/>
              <a:chOff x="2609189" y="2717552"/>
              <a:chExt cx="272161" cy="171073"/>
            </a:xfrm>
          </p:grpSpPr>
          <p:sp>
            <p:nvSpPr>
              <p:cNvPr id="111" name="Oval 110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2" name="Oval 111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3" name="Oval 112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4" name="Oval 113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5" name="Oval 114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9" name="Oval 98"/>
            <p:cNvSpPr/>
            <p:nvPr/>
          </p:nvSpPr>
          <p:spPr>
            <a:xfrm>
              <a:off x="2784576" y="2609109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/>
            <p:cNvSpPr/>
            <p:nvPr/>
          </p:nvSpPr>
          <p:spPr>
            <a:xfrm>
              <a:off x="2607493" y="2606863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/>
            <p:cNvSpPr/>
            <p:nvPr/>
          </p:nvSpPr>
          <p:spPr>
            <a:xfrm>
              <a:off x="2757113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/>
            <p:cNvSpPr/>
            <p:nvPr/>
          </p:nvSpPr>
          <p:spPr>
            <a:xfrm>
              <a:off x="2723726" y="24714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3" name="Oval 102"/>
            <p:cNvSpPr/>
            <p:nvPr/>
          </p:nvSpPr>
          <p:spPr>
            <a:xfrm>
              <a:off x="2650067" y="2485523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4" name="Oval 103"/>
            <p:cNvSpPr/>
            <p:nvPr/>
          </p:nvSpPr>
          <p:spPr>
            <a:xfrm>
              <a:off x="2608584" y="25222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2776591" y="2504082"/>
              <a:ext cx="91439" cy="101600"/>
            </a:xfrm>
            <a:prstGeom prst="ellipse">
              <a:avLst/>
            </a:prstGeom>
            <a:solidFill>
              <a:srgbClr val="5B9BD5"/>
            </a:solidFill>
            <a:ln>
              <a:solidFill>
                <a:srgbClr val="41719C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6" name="Oval 105"/>
            <p:cNvSpPr/>
            <p:nvPr/>
          </p:nvSpPr>
          <p:spPr>
            <a:xfrm>
              <a:off x="2776591" y="25730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7" name="Oval 106"/>
            <p:cNvSpPr/>
            <p:nvPr/>
          </p:nvSpPr>
          <p:spPr>
            <a:xfrm>
              <a:off x="2620430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Oval 107"/>
            <p:cNvSpPr/>
            <p:nvPr/>
          </p:nvSpPr>
          <p:spPr>
            <a:xfrm>
              <a:off x="2627209" y="258832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9" name="Oval 108"/>
            <p:cNvSpPr/>
            <p:nvPr/>
          </p:nvSpPr>
          <p:spPr>
            <a:xfrm>
              <a:off x="2691548" y="2673751"/>
              <a:ext cx="91439" cy="101600"/>
            </a:xfrm>
            <a:prstGeom prst="ellipse">
              <a:avLst/>
            </a:prstGeom>
            <a:solidFill>
              <a:srgbClr val="EC7728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2702560" y="260610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9664219" y="2362540"/>
            <a:ext cx="486479" cy="868614"/>
            <a:chOff x="2603854" y="2471486"/>
            <a:chExt cx="277965" cy="593379"/>
          </a:xfrm>
        </p:grpSpPr>
        <p:grpSp>
          <p:nvGrpSpPr>
            <p:cNvPr id="132" name="Group 131"/>
            <p:cNvGrpSpPr/>
            <p:nvPr/>
          </p:nvGrpSpPr>
          <p:grpSpPr>
            <a:xfrm>
              <a:off x="2608568" y="2893792"/>
              <a:ext cx="272161" cy="171073"/>
              <a:chOff x="2609189" y="2717552"/>
              <a:chExt cx="272161" cy="171073"/>
            </a:xfrm>
            <a:solidFill>
              <a:srgbClr val="5B9BD5"/>
            </a:solidFill>
          </p:grpSpPr>
          <p:sp>
            <p:nvSpPr>
              <p:cNvPr id="163" name="Oval 162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4" name="Oval 163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5" name="Oval 164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6" name="Oval 165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7" name="Oval 166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33" name="Group 132"/>
            <p:cNvGrpSpPr/>
            <p:nvPr/>
          </p:nvGrpSpPr>
          <p:grpSpPr>
            <a:xfrm>
              <a:off x="2603854" y="2832118"/>
              <a:ext cx="272161" cy="171073"/>
              <a:chOff x="2609189" y="2717552"/>
              <a:chExt cx="272161" cy="171073"/>
            </a:xfrm>
            <a:solidFill>
              <a:srgbClr val="EC7728"/>
            </a:solidFill>
          </p:grpSpPr>
          <p:sp>
            <p:nvSpPr>
              <p:cNvPr id="158" name="Oval 157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Oval 158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Oval 159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Oval 160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2" name="Oval 161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34" name="Group 133"/>
            <p:cNvGrpSpPr/>
            <p:nvPr/>
          </p:nvGrpSpPr>
          <p:grpSpPr>
            <a:xfrm>
              <a:off x="2609658" y="2768359"/>
              <a:ext cx="272161" cy="171073"/>
              <a:chOff x="2609189" y="2717552"/>
              <a:chExt cx="272161" cy="171073"/>
            </a:xfrm>
          </p:grpSpPr>
          <p:sp>
            <p:nvSpPr>
              <p:cNvPr id="153" name="Oval 152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Oval 153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5" name="Oval 154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6" name="Oval 155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7" name="Oval 156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35" name="Group 134"/>
            <p:cNvGrpSpPr/>
            <p:nvPr/>
          </p:nvGrpSpPr>
          <p:grpSpPr>
            <a:xfrm>
              <a:off x="2609189" y="2692154"/>
              <a:ext cx="272161" cy="171073"/>
              <a:chOff x="2609189" y="2717552"/>
              <a:chExt cx="272161" cy="171073"/>
            </a:xfrm>
          </p:grpSpPr>
          <p:sp>
            <p:nvSpPr>
              <p:cNvPr id="148" name="Oval 147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9" name="Oval 148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0" name="Oval 149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1" name="Oval 150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2" name="Oval 151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6" name="Oval 135"/>
            <p:cNvSpPr/>
            <p:nvPr/>
          </p:nvSpPr>
          <p:spPr>
            <a:xfrm>
              <a:off x="2784576" y="2609109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Oval 136"/>
            <p:cNvSpPr/>
            <p:nvPr/>
          </p:nvSpPr>
          <p:spPr>
            <a:xfrm>
              <a:off x="2607493" y="2606863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Oval 137"/>
            <p:cNvSpPr/>
            <p:nvPr/>
          </p:nvSpPr>
          <p:spPr>
            <a:xfrm>
              <a:off x="2757113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" name="Oval 138"/>
            <p:cNvSpPr/>
            <p:nvPr/>
          </p:nvSpPr>
          <p:spPr>
            <a:xfrm>
              <a:off x="2723726" y="24714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0" name="Oval 139"/>
            <p:cNvSpPr/>
            <p:nvPr/>
          </p:nvSpPr>
          <p:spPr>
            <a:xfrm>
              <a:off x="2650067" y="2485523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1" name="Oval 140"/>
            <p:cNvSpPr/>
            <p:nvPr/>
          </p:nvSpPr>
          <p:spPr>
            <a:xfrm>
              <a:off x="2608584" y="25222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2" name="Oval 141"/>
            <p:cNvSpPr/>
            <p:nvPr/>
          </p:nvSpPr>
          <p:spPr>
            <a:xfrm>
              <a:off x="2776591" y="2504082"/>
              <a:ext cx="91439" cy="101600"/>
            </a:xfrm>
            <a:prstGeom prst="ellipse">
              <a:avLst/>
            </a:prstGeom>
            <a:solidFill>
              <a:srgbClr val="5B9BD5"/>
            </a:solidFill>
            <a:ln>
              <a:solidFill>
                <a:srgbClr val="41719C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3" name="Oval 142"/>
            <p:cNvSpPr/>
            <p:nvPr/>
          </p:nvSpPr>
          <p:spPr>
            <a:xfrm>
              <a:off x="2776591" y="25730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4" name="Oval 143"/>
            <p:cNvSpPr/>
            <p:nvPr/>
          </p:nvSpPr>
          <p:spPr>
            <a:xfrm>
              <a:off x="2620430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" name="Oval 144"/>
            <p:cNvSpPr/>
            <p:nvPr/>
          </p:nvSpPr>
          <p:spPr>
            <a:xfrm>
              <a:off x="2627209" y="258832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6" name="Oval 145"/>
            <p:cNvSpPr/>
            <p:nvPr/>
          </p:nvSpPr>
          <p:spPr>
            <a:xfrm>
              <a:off x="2691548" y="2673751"/>
              <a:ext cx="91439" cy="101600"/>
            </a:xfrm>
            <a:prstGeom prst="ellipse">
              <a:avLst/>
            </a:prstGeom>
            <a:solidFill>
              <a:srgbClr val="EC7728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Oval 146"/>
            <p:cNvSpPr/>
            <p:nvPr/>
          </p:nvSpPr>
          <p:spPr>
            <a:xfrm>
              <a:off x="2702560" y="260610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68" name="Group 167"/>
          <p:cNvGrpSpPr/>
          <p:nvPr/>
        </p:nvGrpSpPr>
        <p:grpSpPr>
          <a:xfrm>
            <a:off x="1603111" y="3848295"/>
            <a:ext cx="486479" cy="868614"/>
            <a:chOff x="2603854" y="2471486"/>
            <a:chExt cx="277965" cy="593379"/>
          </a:xfrm>
        </p:grpSpPr>
        <p:grpSp>
          <p:nvGrpSpPr>
            <p:cNvPr id="169" name="Group 168"/>
            <p:cNvGrpSpPr/>
            <p:nvPr/>
          </p:nvGrpSpPr>
          <p:grpSpPr>
            <a:xfrm>
              <a:off x="2608568" y="2893792"/>
              <a:ext cx="272161" cy="171073"/>
              <a:chOff x="2609189" y="2717552"/>
              <a:chExt cx="272161" cy="171073"/>
            </a:xfrm>
            <a:solidFill>
              <a:srgbClr val="5B9BD5"/>
            </a:solidFill>
          </p:grpSpPr>
          <p:sp>
            <p:nvSpPr>
              <p:cNvPr id="200" name="Oval 199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1" name="Oval 200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2" name="Oval 201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3" name="Oval 202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4" name="Oval 203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70" name="Group 169"/>
            <p:cNvGrpSpPr/>
            <p:nvPr/>
          </p:nvGrpSpPr>
          <p:grpSpPr>
            <a:xfrm>
              <a:off x="2603854" y="2832118"/>
              <a:ext cx="272161" cy="171073"/>
              <a:chOff x="2609189" y="2717552"/>
              <a:chExt cx="272161" cy="171073"/>
            </a:xfrm>
            <a:solidFill>
              <a:srgbClr val="EC7728"/>
            </a:solidFill>
          </p:grpSpPr>
          <p:sp>
            <p:nvSpPr>
              <p:cNvPr id="195" name="Oval 194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6" name="Oval 195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7" name="Oval 196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8" name="Oval 197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9" name="Oval 198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71" name="Group 170"/>
            <p:cNvGrpSpPr/>
            <p:nvPr/>
          </p:nvGrpSpPr>
          <p:grpSpPr>
            <a:xfrm>
              <a:off x="2609658" y="2768359"/>
              <a:ext cx="272161" cy="171073"/>
              <a:chOff x="2609189" y="2717552"/>
              <a:chExt cx="272161" cy="171073"/>
            </a:xfrm>
          </p:grpSpPr>
          <p:sp>
            <p:nvSpPr>
              <p:cNvPr id="190" name="Oval 189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1" name="Oval 190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2" name="Oval 191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3" name="Oval 192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4" name="Oval 193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72" name="Group 171"/>
            <p:cNvGrpSpPr/>
            <p:nvPr/>
          </p:nvGrpSpPr>
          <p:grpSpPr>
            <a:xfrm>
              <a:off x="2609189" y="2692154"/>
              <a:ext cx="272161" cy="171073"/>
              <a:chOff x="2609189" y="2717552"/>
              <a:chExt cx="272161" cy="171073"/>
            </a:xfrm>
          </p:grpSpPr>
          <p:sp>
            <p:nvSpPr>
              <p:cNvPr id="185" name="Oval 184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6" name="Oval 185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" name="Oval 186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8" name="Oval 187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9" name="Oval 188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3" name="Oval 172"/>
            <p:cNvSpPr/>
            <p:nvPr/>
          </p:nvSpPr>
          <p:spPr>
            <a:xfrm>
              <a:off x="2784576" y="2609109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4" name="Oval 173"/>
            <p:cNvSpPr/>
            <p:nvPr/>
          </p:nvSpPr>
          <p:spPr>
            <a:xfrm>
              <a:off x="2607493" y="2606863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5" name="Oval 174"/>
            <p:cNvSpPr/>
            <p:nvPr/>
          </p:nvSpPr>
          <p:spPr>
            <a:xfrm>
              <a:off x="2757113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6" name="Oval 175"/>
            <p:cNvSpPr/>
            <p:nvPr/>
          </p:nvSpPr>
          <p:spPr>
            <a:xfrm>
              <a:off x="2723726" y="24714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7" name="Oval 176"/>
            <p:cNvSpPr/>
            <p:nvPr/>
          </p:nvSpPr>
          <p:spPr>
            <a:xfrm>
              <a:off x="2650067" y="2485523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8" name="Oval 177"/>
            <p:cNvSpPr/>
            <p:nvPr/>
          </p:nvSpPr>
          <p:spPr>
            <a:xfrm>
              <a:off x="2608584" y="25222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9" name="Oval 178"/>
            <p:cNvSpPr/>
            <p:nvPr/>
          </p:nvSpPr>
          <p:spPr>
            <a:xfrm>
              <a:off x="2776591" y="2504082"/>
              <a:ext cx="91439" cy="101600"/>
            </a:xfrm>
            <a:prstGeom prst="ellipse">
              <a:avLst/>
            </a:prstGeom>
            <a:solidFill>
              <a:srgbClr val="5B9BD5"/>
            </a:solidFill>
            <a:ln>
              <a:solidFill>
                <a:srgbClr val="41719C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0" name="Oval 179"/>
            <p:cNvSpPr/>
            <p:nvPr/>
          </p:nvSpPr>
          <p:spPr>
            <a:xfrm>
              <a:off x="2776591" y="25730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1" name="Oval 180"/>
            <p:cNvSpPr/>
            <p:nvPr/>
          </p:nvSpPr>
          <p:spPr>
            <a:xfrm>
              <a:off x="2620430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2" name="Oval 181"/>
            <p:cNvSpPr/>
            <p:nvPr/>
          </p:nvSpPr>
          <p:spPr>
            <a:xfrm>
              <a:off x="2627209" y="258832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3" name="Oval 182"/>
            <p:cNvSpPr/>
            <p:nvPr/>
          </p:nvSpPr>
          <p:spPr>
            <a:xfrm>
              <a:off x="2691548" y="2673751"/>
              <a:ext cx="91439" cy="101600"/>
            </a:xfrm>
            <a:prstGeom prst="ellipse">
              <a:avLst/>
            </a:prstGeom>
            <a:solidFill>
              <a:srgbClr val="EC7728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4" name="Oval 183"/>
            <p:cNvSpPr/>
            <p:nvPr/>
          </p:nvSpPr>
          <p:spPr>
            <a:xfrm>
              <a:off x="2702560" y="260610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05" name="Group 204"/>
          <p:cNvGrpSpPr/>
          <p:nvPr/>
        </p:nvGrpSpPr>
        <p:grpSpPr>
          <a:xfrm>
            <a:off x="2501728" y="3115735"/>
            <a:ext cx="486479" cy="868614"/>
            <a:chOff x="2603854" y="2471486"/>
            <a:chExt cx="277965" cy="593379"/>
          </a:xfrm>
        </p:grpSpPr>
        <p:grpSp>
          <p:nvGrpSpPr>
            <p:cNvPr id="206" name="Group 205"/>
            <p:cNvGrpSpPr/>
            <p:nvPr/>
          </p:nvGrpSpPr>
          <p:grpSpPr>
            <a:xfrm>
              <a:off x="2608568" y="2893792"/>
              <a:ext cx="272161" cy="171073"/>
              <a:chOff x="2609189" y="2717552"/>
              <a:chExt cx="272161" cy="171073"/>
            </a:xfrm>
            <a:solidFill>
              <a:srgbClr val="5B9BD5"/>
            </a:solidFill>
          </p:grpSpPr>
          <p:sp>
            <p:nvSpPr>
              <p:cNvPr id="237" name="Oval 236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8" name="Oval 237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9" name="Oval 238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0" name="Oval 239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1" name="Oval 240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07" name="Group 206"/>
            <p:cNvGrpSpPr/>
            <p:nvPr/>
          </p:nvGrpSpPr>
          <p:grpSpPr>
            <a:xfrm>
              <a:off x="2603854" y="2832118"/>
              <a:ext cx="272161" cy="171073"/>
              <a:chOff x="2609189" y="2717552"/>
              <a:chExt cx="272161" cy="171073"/>
            </a:xfrm>
            <a:solidFill>
              <a:srgbClr val="EC7728"/>
            </a:solidFill>
          </p:grpSpPr>
          <p:sp>
            <p:nvSpPr>
              <p:cNvPr id="232" name="Oval 231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3" name="Oval 232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4" name="Oval 233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5" name="Oval 234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6" name="Oval 235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08" name="Group 207"/>
            <p:cNvGrpSpPr/>
            <p:nvPr/>
          </p:nvGrpSpPr>
          <p:grpSpPr>
            <a:xfrm>
              <a:off x="2609658" y="2768359"/>
              <a:ext cx="272161" cy="171073"/>
              <a:chOff x="2609189" y="2717552"/>
              <a:chExt cx="272161" cy="171073"/>
            </a:xfrm>
          </p:grpSpPr>
          <p:sp>
            <p:nvSpPr>
              <p:cNvPr id="227" name="Oval 226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8" name="Oval 227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9" name="Oval 228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0" name="Oval 229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1" name="Oval 230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09" name="Group 208"/>
            <p:cNvGrpSpPr/>
            <p:nvPr/>
          </p:nvGrpSpPr>
          <p:grpSpPr>
            <a:xfrm>
              <a:off x="2609189" y="2692154"/>
              <a:ext cx="272161" cy="171073"/>
              <a:chOff x="2609189" y="2717552"/>
              <a:chExt cx="272161" cy="171073"/>
            </a:xfrm>
          </p:grpSpPr>
          <p:sp>
            <p:nvSpPr>
              <p:cNvPr id="222" name="Oval 221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3" name="Oval 222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4" name="Oval 223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5" name="Oval 224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6" name="Oval 225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0" name="Oval 209"/>
            <p:cNvSpPr/>
            <p:nvPr/>
          </p:nvSpPr>
          <p:spPr>
            <a:xfrm>
              <a:off x="2784576" y="2609109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1" name="Oval 210"/>
            <p:cNvSpPr/>
            <p:nvPr/>
          </p:nvSpPr>
          <p:spPr>
            <a:xfrm>
              <a:off x="2607493" y="2606863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2" name="Oval 211"/>
            <p:cNvSpPr/>
            <p:nvPr/>
          </p:nvSpPr>
          <p:spPr>
            <a:xfrm>
              <a:off x="2757113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3" name="Oval 212"/>
            <p:cNvSpPr/>
            <p:nvPr/>
          </p:nvSpPr>
          <p:spPr>
            <a:xfrm>
              <a:off x="2723726" y="24714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4" name="Oval 213"/>
            <p:cNvSpPr/>
            <p:nvPr/>
          </p:nvSpPr>
          <p:spPr>
            <a:xfrm>
              <a:off x="2650067" y="2485523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5" name="Oval 214"/>
            <p:cNvSpPr/>
            <p:nvPr/>
          </p:nvSpPr>
          <p:spPr>
            <a:xfrm>
              <a:off x="2608584" y="25222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6" name="Oval 215"/>
            <p:cNvSpPr/>
            <p:nvPr/>
          </p:nvSpPr>
          <p:spPr>
            <a:xfrm>
              <a:off x="2776591" y="2504082"/>
              <a:ext cx="91439" cy="101600"/>
            </a:xfrm>
            <a:prstGeom prst="ellipse">
              <a:avLst/>
            </a:prstGeom>
            <a:solidFill>
              <a:srgbClr val="5B9BD5"/>
            </a:solidFill>
            <a:ln>
              <a:solidFill>
                <a:srgbClr val="41719C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7" name="Oval 216"/>
            <p:cNvSpPr/>
            <p:nvPr/>
          </p:nvSpPr>
          <p:spPr>
            <a:xfrm>
              <a:off x="2776591" y="25730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8" name="Oval 217"/>
            <p:cNvSpPr/>
            <p:nvPr/>
          </p:nvSpPr>
          <p:spPr>
            <a:xfrm>
              <a:off x="2620430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9" name="Oval 218"/>
            <p:cNvSpPr/>
            <p:nvPr/>
          </p:nvSpPr>
          <p:spPr>
            <a:xfrm>
              <a:off x="2627209" y="258832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0" name="Oval 219"/>
            <p:cNvSpPr/>
            <p:nvPr/>
          </p:nvSpPr>
          <p:spPr>
            <a:xfrm>
              <a:off x="2691548" y="2673751"/>
              <a:ext cx="91439" cy="101600"/>
            </a:xfrm>
            <a:prstGeom prst="ellipse">
              <a:avLst/>
            </a:prstGeom>
            <a:solidFill>
              <a:srgbClr val="EC7728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1" name="Oval 220"/>
            <p:cNvSpPr/>
            <p:nvPr/>
          </p:nvSpPr>
          <p:spPr>
            <a:xfrm>
              <a:off x="2702560" y="260610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42" name="Oval 241"/>
          <p:cNvSpPr/>
          <p:nvPr/>
        </p:nvSpPr>
        <p:spPr>
          <a:xfrm>
            <a:off x="2020423" y="5062922"/>
            <a:ext cx="8195372" cy="1471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r>
              <a:rPr lang="en-GB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Endoplasmic reticulum</a:t>
            </a:r>
            <a:endPara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3" name="Regular Pentagon 242"/>
          <p:cNvSpPr/>
          <p:nvPr/>
        </p:nvSpPr>
        <p:spPr>
          <a:xfrm>
            <a:off x="717653" y="2779670"/>
            <a:ext cx="226061" cy="179232"/>
          </a:xfrm>
          <a:prstGeom prst="pent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4" name="Regular Pentagon 243"/>
          <p:cNvSpPr/>
          <p:nvPr/>
        </p:nvSpPr>
        <p:spPr>
          <a:xfrm>
            <a:off x="1064641" y="2740020"/>
            <a:ext cx="226061" cy="179232"/>
          </a:xfrm>
          <a:prstGeom prst="pent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5" name="Regular Pentagon 244"/>
          <p:cNvSpPr/>
          <p:nvPr/>
        </p:nvSpPr>
        <p:spPr>
          <a:xfrm>
            <a:off x="1690558" y="2279115"/>
            <a:ext cx="226061" cy="179232"/>
          </a:xfrm>
          <a:prstGeom prst="pent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6" name="Regular Pentagon 245"/>
          <p:cNvSpPr/>
          <p:nvPr/>
        </p:nvSpPr>
        <p:spPr>
          <a:xfrm>
            <a:off x="1998314" y="2283411"/>
            <a:ext cx="226061" cy="179232"/>
          </a:xfrm>
          <a:prstGeom prst="pent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7" name="Regular Pentagon 246"/>
          <p:cNvSpPr/>
          <p:nvPr/>
        </p:nvSpPr>
        <p:spPr>
          <a:xfrm>
            <a:off x="2578571" y="2916819"/>
            <a:ext cx="226061" cy="179232"/>
          </a:xfrm>
          <a:prstGeom prst="pent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8" name="Regular Pentagon 247"/>
          <p:cNvSpPr/>
          <p:nvPr/>
        </p:nvSpPr>
        <p:spPr>
          <a:xfrm>
            <a:off x="1569036" y="3665866"/>
            <a:ext cx="226061" cy="179232"/>
          </a:xfrm>
          <a:prstGeom prst="pent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9" name="Regular Pentagon 248"/>
          <p:cNvSpPr/>
          <p:nvPr/>
        </p:nvSpPr>
        <p:spPr>
          <a:xfrm>
            <a:off x="430821" y="4099338"/>
            <a:ext cx="226061" cy="179232"/>
          </a:xfrm>
          <a:prstGeom prst="pent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0" name="Arc 249"/>
          <p:cNvSpPr/>
          <p:nvPr/>
        </p:nvSpPr>
        <p:spPr>
          <a:xfrm>
            <a:off x="889999" y="2974850"/>
            <a:ext cx="104146" cy="225885"/>
          </a:xfrm>
          <a:prstGeom prst="arc">
            <a:avLst>
              <a:gd name="adj1" fmla="val 16032931"/>
              <a:gd name="adj2" fmla="val 2853342"/>
            </a:avLst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1" name="Arc 250"/>
          <p:cNvSpPr/>
          <p:nvPr/>
        </p:nvSpPr>
        <p:spPr>
          <a:xfrm>
            <a:off x="1757401" y="3820259"/>
            <a:ext cx="104146" cy="225885"/>
          </a:xfrm>
          <a:prstGeom prst="arc">
            <a:avLst>
              <a:gd name="adj1" fmla="val 16032931"/>
              <a:gd name="adj2" fmla="val 2853342"/>
            </a:avLst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2" name="Arc 251"/>
          <p:cNvSpPr/>
          <p:nvPr/>
        </p:nvSpPr>
        <p:spPr>
          <a:xfrm>
            <a:off x="618289" y="4252614"/>
            <a:ext cx="104146" cy="225885"/>
          </a:xfrm>
          <a:prstGeom prst="arc">
            <a:avLst>
              <a:gd name="adj1" fmla="val 16032931"/>
              <a:gd name="adj2" fmla="val 2853342"/>
            </a:avLst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3" name="Arc 252"/>
          <p:cNvSpPr/>
          <p:nvPr/>
        </p:nvSpPr>
        <p:spPr>
          <a:xfrm>
            <a:off x="2677817" y="3124136"/>
            <a:ext cx="104146" cy="225885"/>
          </a:xfrm>
          <a:prstGeom prst="arc">
            <a:avLst>
              <a:gd name="adj1" fmla="val 16032931"/>
              <a:gd name="adj2" fmla="val 2853342"/>
            </a:avLst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4" name="Arc 253"/>
          <p:cNvSpPr/>
          <p:nvPr/>
        </p:nvSpPr>
        <p:spPr>
          <a:xfrm flipH="1">
            <a:off x="1042399" y="2978469"/>
            <a:ext cx="104146" cy="225885"/>
          </a:xfrm>
          <a:prstGeom prst="arc">
            <a:avLst>
              <a:gd name="adj1" fmla="val 16032931"/>
              <a:gd name="adj2" fmla="val 2853342"/>
            </a:avLst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5" name="Arc 254"/>
          <p:cNvSpPr/>
          <p:nvPr/>
        </p:nvSpPr>
        <p:spPr>
          <a:xfrm>
            <a:off x="1832852" y="2506299"/>
            <a:ext cx="104146" cy="225885"/>
          </a:xfrm>
          <a:prstGeom prst="arc">
            <a:avLst>
              <a:gd name="adj1" fmla="val 16032931"/>
              <a:gd name="adj2" fmla="val 2853342"/>
            </a:avLst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6" name="Arc 255"/>
          <p:cNvSpPr/>
          <p:nvPr/>
        </p:nvSpPr>
        <p:spPr>
          <a:xfrm flipH="1">
            <a:off x="1985252" y="2509918"/>
            <a:ext cx="104146" cy="225885"/>
          </a:xfrm>
          <a:prstGeom prst="arc">
            <a:avLst>
              <a:gd name="adj1" fmla="val 16032931"/>
              <a:gd name="adj2" fmla="val 2853342"/>
            </a:avLst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9" name="Group 258"/>
          <p:cNvGrpSpPr/>
          <p:nvPr/>
        </p:nvGrpSpPr>
        <p:grpSpPr>
          <a:xfrm>
            <a:off x="590106" y="5112443"/>
            <a:ext cx="256546" cy="229504"/>
            <a:chOff x="590106" y="4684168"/>
            <a:chExt cx="256546" cy="229504"/>
          </a:xfrm>
        </p:grpSpPr>
        <p:sp>
          <p:nvSpPr>
            <p:cNvPr id="257" name="Arc 256"/>
            <p:cNvSpPr/>
            <p:nvPr/>
          </p:nvSpPr>
          <p:spPr>
            <a:xfrm flipV="1">
              <a:off x="590106" y="4684168"/>
              <a:ext cx="104146" cy="225885"/>
            </a:xfrm>
            <a:prstGeom prst="arc">
              <a:avLst>
                <a:gd name="adj1" fmla="val 16032931"/>
                <a:gd name="adj2" fmla="val 2853342"/>
              </a:avLst>
            </a:prstGeom>
            <a:ln w="1905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8" name="Arc 257"/>
            <p:cNvSpPr/>
            <p:nvPr/>
          </p:nvSpPr>
          <p:spPr>
            <a:xfrm flipH="1" flipV="1">
              <a:off x="742506" y="4687787"/>
              <a:ext cx="104146" cy="225885"/>
            </a:xfrm>
            <a:prstGeom prst="arc">
              <a:avLst>
                <a:gd name="adj1" fmla="val 16032931"/>
                <a:gd name="adj2" fmla="val 2853342"/>
              </a:avLst>
            </a:prstGeom>
            <a:ln w="1905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0" name="Group 259"/>
          <p:cNvGrpSpPr/>
          <p:nvPr/>
        </p:nvGrpSpPr>
        <p:grpSpPr>
          <a:xfrm>
            <a:off x="1751120" y="4684848"/>
            <a:ext cx="256546" cy="229504"/>
            <a:chOff x="590106" y="4684168"/>
            <a:chExt cx="256546" cy="229504"/>
          </a:xfrm>
        </p:grpSpPr>
        <p:sp>
          <p:nvSpPr>
            <p:cNvPr id="261" name="Arc 260"/>
            <p:cNvSpPr/>
            <p:nvPr/>
          </p:nvSpPr>
          <p:spPr>
            <a:xfrm flipV="1">
              <a:off x="590106" y="4684168"/>
              <a:ext cx="104146" cy="225885"/>
            </a:xfrm>
            <a:prstGeom prst="arc">
              <a:avLst>
                <a:gd name="adj1" fmla="val 16032931"/>
                <a:gd name="adj2" fmla="val 2853342"/>
              </a:avLst>
            </a:prstGeom>
            <a:ln w="1905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2" name="Arc 261"/>
            <p:cNvSpPr/>
            <p:nvPr/>
          </p:nvSpPr>
          <p:spPr>
            <a:xfrm flipH="1" flipV="1">
              <a:off x="742506" y="4687787"/>
              <a:ext cx="104146" cy="225885"/>
            </a:xfrm>
            <a:prstGeom prst="arc">
              <a:avLst>
                <a:gd name="adj1" fmla="val 16032931"/>
                <a:gd name="adj2" fmla="val 2853342"/>
              </a:avLst>
            </a:prstGeom>
            <a:ln w="1905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3" name="Group 262"/>
          <p:cNvGrpSpPr/>
          <p:nvPr/>
        </p:nvGrpSpPr>
        <p:grpSpPr>
          <a:xfrm>
            <a:off x="917012" y="3783479"/>
            <a:ext cx="256546" cy="229504"/>
            <a:chOff x="590106" y="4684168"/>
            <a:chExt cx="256546" cy="229504"/>
          </a:xfrm>
        </p:grpSpPr>
        <p:sp>
          <p:nvSpPr>
            <p:cNvPr id="264" name="Arc 263"/>
            <p:cNvSpPr/>
            <p:nvPr/>
          </p:nvSpPr>
          <p:spPr>
            <a:xfrm flipV="1">
              <a:off x="590106" y="4684168"/>
              <a:ext cx="104146" cy="225885"/>
            </a:xfrm>
            <a:prstGeom prst="arc">
              <a:avLst>
                <a:gd name="adj1" fmla="val 16032931"/>
                <a:gd name="adj2" fmla="val 2853342"/>
              </a:avLst>
            </a:prstGeom>
            <a:ln w="1905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5" name="Arc 264"/>
            <p:cNvSpPr/>
            <p:nvPr/>
          </p:nvSpPr>
          <p:spPr>
            <a:xfrm flipH="1" flipV="1">
              <a:off x="742506" y="4687787"/>
              <a:ext cx="104146" cy="225885"/>
            </a:xfrm>
            <a:prstGeom prst="arc">
              <a:avLst>
                <a:gd name="adj1" fmla="val 16032931"/>
                <a:gd name="adj2" fmla="val 2853342"/>
              </a:avLst>
            </a:prstGeom>
            <a:ln w="1905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6" name="Group 265"/>
          <p:cNvGrpSpPr/>
          <p:nvPr/>
        </p:nvGrpSpPr>
        <p:grpSpPr>
          <a:xfrm>
            <a:off x="2644301" y="3969425"/>
            <a:ext cx="256546" cy="229504"/>
            <a:chOff x="590106" y="4684168"/>
            <a:chExt cx="256546" cy="229504"/>
          </a:xfrm>
        </p:grpSpPr>
        <p:sp>
          <p:nvSpPr>
            <p:cNvPr id="267" name="Arc 266"/>
            <p:cNvSpPr/>
            <p:nvPr/>
          </p:nvSpPr>
          <p:spPr>
            <a:xfrm flipV="1">
              <a:off x="590106" y="4684168"/>
              <a:ext cx="104146" cy="225885"/>
            </a:xfrm>
            <a:prstGeom prst="arc">
              <a:avLst>
                <a:gd name="adj1" fmla="val 16032931"/>
                <a:gd name="adj2" fmla="val 2853342"/>
              </a:avLst>
            </a:prstGeom>
            <a:ln w="1905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8" name="Arc 267"/>
            <p:cNvSpPr/>
            <p:nvPr/>
          </p:nvSpPr>
          <p:spPr>
            <a:xfrm flipH="1" flipV="1">
              <a:off x="742506" y="4687787"/>
              <a:ext cx="104146" cy="225885"/>
            </a:xfrm>
            <a:prstGeom prst="arc">
              <a:avLst>
                <a:gd name="adj1" fmla="val 16032931"/>
                <a:gd name="adj2" fmla="val 2853342"/>
              </a:avLst>
            </a:prstGeom>
            <a:ln w="1905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9" name="Group 268"/>
          <p:cNvGrpSpPr/>
          <p:nvPr/>
        </p:nvGrpSpPr>
        <p:grpSpPr>
          <a:xfrm>
            <a:off x="1877257" y="3342659"/>
            <a:ext cx="256546" cy="229504"/>
            <a:chOff x="590106" y="4684168"/>
            <a:chExt cx="256546" cy="229504"/>
          </a:xfrm>
        </p:grpSpPr>
        <p:sp>
          <p:nvSpPr>
            <p:cNvPr id="270" name="Arc 269"/>
            <p:cNvSpPr/>
            <p:nvPr/>
          </p:nvSpPr>
          <p:spPr>
            <a:xfrm flipV="1">
              <a:off x="590106" y="4684168"/>
              <a:ext cx="104146" cy="225885"/>
            </a:xfrm>
            <a:prstGeom prst="arc">
              <a:avLst>
                <a:gd name="adj1" fmla="val 16032931"/>
                <a:gd name="adj2" fmla="val 2853342"/>
              </a:avLst>
            </a:prstGeom>
            <a:ln w="1905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1" name="Arc 270"/>
            <p:cNvSpPr/>
            <p:nvPr/>
          </p:nvSpPr>
          <p:spPr>
            <a:xfrm flipH="1" flipV="1">
              <a:off x="742506" y="4687787"/>
              <a:ext cx="104146" cy="225885"/>
            </a:xfrm>
            <a:prstGeom prst="arc">
              <a:avLst>
                <a:gd name="adj1" fmla="val 16032931"/>
                <a:gd name="adj2" fmla="val 2853342"/>
              </a:avLst>
            </a:prstGeom>
            <a:ln w="1905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2" name="Oval 271"/>
          <p:cNvSpPr/>
          <p:nvPr/>
        </p:nvSpPr>
        <p:spPr>
          <a:xfrm>
            <a:off x="1153843" y="4045770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3" name="Oval 272"/>
          <p:cNvSpPr/>
          <p:nvPr/>
        </p:nvSpPr>
        <p:spPr>
          <a:xfrm>
            <a:off x="1064869" y="4126538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4" name="Oval 273"/>
          <p:cNvSpPr/>
          <p:nvPr/>
        </p:nvSpPr>
        <p:spPr>
          <a:xfrm>
            <a:off x="1191719" y="4145774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5" name="Oval 274"/>
          <p:cNvSpPr/>
          <p:nvPr/>
        </p:nvSpPr>
        <p:spPr>
          <a:xfrm>
            <a:off x="955538" y="4087561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6" name="Oval 275"/>
          <p:cNvSpPr/>
          <p:nvPr/>
        </p:nvSpPr>
        <p:spPr>
          <a:xfrm>
            <a:off x="866564" y="4168329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7" name="Oval 276"/>
          <p:cNvSpPr/>
          <p:nvPr/>
        </p:nvSpPr>
        <p:spPr>
          <a:xfrm>
            <a:off x="993414" y="4187565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8" name="Oval 277"/>
          <p:cNvSpPr/>
          <p:nvPr/>
        </p:nvSpPr>
        <p:spPr>
          <a:xfrm>
            <a:off x="1981926" y="4892000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9" name="Oval 278"/>
          <p:cNvSpPr/>
          <p:nvPr/>
        </p:nvSpPr>
        <p:spPr>
          <a:xfrm>
            <a:off x="1892952" y="4972768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0" name="Oval 279"/>
          <p:cNvSpPr/>
          <p:nvPr/>
        </p:nvSpPr>
        <p:spPr>
          <a:xfrm>
            <a:off x="2019802" y="4992004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1" name="Oval 280"/>
          <p:cNvSpPr/>
          <p:nvPr/>
        </p:nvSpPr>
        <p:spPr>
          <a:xfrm>
            <a:off x="1783621" y="4933791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2" name="Oval 281"/>
          <p:cNvSpPr/>
          <p:nvPr/>
        </p:nvSpPr>
        <p:spPr>
          <a:xfrm>
            <a:off x="1694647" y="5014559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3" name="Oval 282"/>
          <p:cNvSpPr/>
          <p:nvPr/>
        </p:nvSpPr>
        <p:spPr>
          <a:xfrm>
            <a:off x="1821497" y="5033795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4" name="Oval 283"/>
          <p:cNvSpPr/>
          <p:nvPr/>
        </p:nvSpPr>
        <p:spPr>
          <a:xfrm>
            <a:off x="2183011" y="3577983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5" name="Oval 284"/>
          <p:cNvSpPr/>
          <p:nvPr/>
        </p:nvSpPr>
        <p:spPr>
          <a:xfrm>
            <a:off x="2094037" y="3658751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6" name="Oval 285"/>
          <p:cNvSpPr/>
          <p:nvPr/>
        </p:nvSpPr>
        <p:spPr>
          <a:xfrm>
            <a:off x="2220887" y="3677987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7" name="Oval 286"/>
          <p:cNvSpPr/>
          <p:nvPr/>
        </p:nvSpPr>
        <p:spPr>
          <a:xfrm>
            <a:off x="1984706" y="3619774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8" name="Oval 287"/>
          <p:cNvSpPr/>
          <p:nvPr/>
        </p:nvSpPr>
        <p:spPr>
          <a:xfrm>
            <a:off x="1895732" y="3700542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9" name="Oval 288"/>
          <p:cNvSpPr/>
          <p:nvPr/>
        </p:nvSpPr>
        <p:spPr>
          <a:xfrm>
            <a:off x="2022582" y="3719778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0" name="Oval 289"/>
          <p:cNvSpPr/>
          <p:nvPr/>
        </p:nvSpPr>
        <p:spPr>
          <a:xfrm>
            <a:off x="2941986" y="4248166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1" name="Oval 290"/>
          <p:cNvSpPr/>
          <p:nvPr/>
        </p:nvSpPr>
        <p:spPr>
          <a:xfrm>
            <a:off x="2853012" y="4328934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2" name="Oval 291"/>
          <p:cNvSpPr/>
          <p:nvPr/>
        </p:nvSpPr>
        <p:spPr>
          <a:xfrm>
            <a:off x="2979862" y="4348170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3" name="Oval 292"/>
          <p:cNvSpPr/>
          <p:nvPr/>
        </p:nvSpPr>
        <p:spPr>
          <a:xfrm>
            <a:off x="2743681" y="4289957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4" name="Oval 293"/>
          <p:cNvSpPr/>
          <p:nvPr/>
        </p:nvSpPr>
        <p:spPr>
          <a:xfrm>
            <a:off x="2654707" y="4370725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5" name="Oval 294"/>
          <p:cNvSpPr/>
          <p:nvPr/>
        </p:nvSpPr>
        <p:spPr>
          <a:xfrm>
            <a:off x="2781557" y="4389961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6" name="Oval 295"/>
          <p:cNvSpPr/>
          <p:nvPr/>
        </p:nvSpPr>
        <p:spPr>
          <a:xfrm>
            <a:off x="1091887" y="5358359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7" name="Oval 296"/>
          <p:cNvSpPr/>
          <p:nvPr/>
        </p:nvSpPr>
        <p:spPr>
          <a:xfrm>
            <a:off x="1002913" y="5439127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8" name="Oval 297"/>
          <p:cNvSpPr/>
          <p:nvPr/>
        </p:nvSpPr>
        <p:spPr>
          <a:xfrm>
            <a:off x="1129763" y="5458363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9" name="Oval 298"/>
          <p:cNvSpPr/>
          <p:nvPr/>
        </p:nvSpPr>
        <p:spPr>
          <a:xfrm>
            <a:off x="893582" y="5400150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0" name="Oval 299"/>
          <p:cNvSpPr/>
          <p:nvPr/>
        </p:nvSpPr>
        <p:spPr>
          <a:xfrm>
            <a:off x="804608" y="5480918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1" name="Oval 300"/>
          <p:cNvSpPr/>
          <p:nvPr/>
        </p:nvSpPr>
        <p:spPr>
          <a:xfrm>
            <a:off x="931458" y="5500154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2" name="Oval 301"/>
          <p:cNvSpPr/>
          <p:nvPr/>
        </p:nvSpPr>
        <p:spPr>
          <a:xfrm>
            <a:off x="2076931" y="5344967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3" name="Oval 302"/>
          <p:cNvSpPr/>
          <p:nvPr/>
        </p:nvSpPr>
        <p:spPr>
          <a:xfrm>
            <a:off x="1987957" y="5425735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4" name="Oval 303"/>
          <p:cNvSpPr/>
          <p:nvPr/>
        </p:nvSpPr>
        <p:spPr>
          <a:xfrm>
            <a:off x="2114807" y="5444971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5" name="Oval 304"/>
          <p:cNvSpPr/>
          <p:nvPr/>
        </p:nvSpPr>
        <p:spPr>
          <a:xfrm>
            <a:off x="1878626" y="5386758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6" name="Oval 305"/>
          <p:cNvSpPr/>
          <p:nvPr/>
        </p:nvSpPr>
        <p:spPr>
          <a:xfrm>
            <a:off x="1789652" y="5467526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7" name="Oval 306"/>
          <p:cNvSpPr/>
          <p:nvPr/>
        </p:nvSpPr>
        <p:spPr>
          <a:xfrm>
            <a:off x="1916502" y="5486762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9" name="Straight Arrow Connector 308"/>
          <p:cNvCxnSpPr/>
          <p:nvPr/>
        </p:nvCxnSpPr>
        <p:spPr>
          <a:xfrm>
            <a:off x="2282615" y="5535852"/>
            <a:ext cx="408154" cy="23889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0" name="Oval 309"/>
          <p:cNvSpPr/>
          <p:nvPr/>
        </p:nvSpPr>
        <p:spPr>
          <a:xfrm>
            <a:off x="2960526" y="5830167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1" name="Oval 310"/>
          <p:cNvSpPr/>
          <p:nvPr/>
        </p:nvSpPr>
        <p:spPr>
          <a:xfrm>
            <a:off x="2871552" y="5910935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2" name="Oval 311"/>
          <p:cNvSpPr/>
          <p:nvPr/>
        </p:nvSpPr>
        <p:spPr>
          <a:xfrm>
            <a:off x="2998402" y="5501896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3" name="Oval 312"/>
          <p:cNvSpPr/>
          <p:nvPr/>
        </p:nvSpPr>
        <p:spPr>
          <a:xfrm>
            <a:off x="2762221" y="5871958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4" name="Oval 313"/>
          <p:cNvSpPr/>
          <p:nvPr/>
        </p:nvSpPr>
        <p:spPr>
          <a:xfrm>
            <a:off x="2673247" y="5524451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5" name="Oval 314"/>
          <p:cNvSpPr/>
          <p:nvPr/>
        </p:nvSpPr>
        <p:spPr>
          <a:xfrm>
            <a:off x="2800097" y="5543687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6" name="Regular Pentagon 315"/>
          <p:cNvSpPr/>
          <p:nvPr/>
        </p:nvSpPr>
        <p:spPr>
          <a:xfrm>
            <a:off x="8207168" y="3603083"/>
            <a:ext cx="226061" cy="179232"/>
          </a:xfrm>
          <a:prstGeom prst="pent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7" name="Regular Pentagon 316"/>
          <p:cNvSpPr/>
          <p:nvPr/>
        </p:nvSpPr>
        <p:spPr>
          <a:xfrm>
            <a:off x="9602553" y="4926374"/>
            <a:ext cx="226061" cy="179232"/>
          </a:xfrm>
          <a:prstGeom prst="pent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8" name="Regular Pentagon 317"/>
          <p:cNvSpPr/>
          <p:nvPr/>
        </p:nvSpPr>
        <p:spPr>
          <a:xfrm>
            <a:off x="8384280" y="4651302"/>
            <a:ext cx="226061" cy="179232"/>
          </a:xfrm>
          <a:prstGeom prst="pent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9" name="Regular Pentagon 318"/>
          <p:cNvSpPr/>
          <p:nvPr/>
        </p:nvSpPr>
        <p:spPr>
          <a:xfrm>
            <a:off x="8814217" y="3720808"/>
            <a:ext cx="226061" cy="179232"/>
          </a:xfrm>
          <a:prstGeom prst="pent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0" name="Regular Pentagon 319"/>
          <p:cNvSpPr/>
          <p:nvPr/>
        </p:nvSpPr>
        <p:spPr>
          <a:xfrm>
            <a:off x="9319990" y="3820736"/>
            <a:ext cx="226061" cy="179232"/>
          </a:xfrm>
          <a:prstGeom prst="pent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1" name="Regular Pentagon 320"/>
          <p:cNvSpPr/>
          <p:nvPr/>
        </p:nvSpPr>
        <p:spPr>
          <a:xfrm>
            <a:off x="8860086" y="4825672"/>
            <a:ext cx="226061" cy="179232"/>
          </a:xfrm>
          <a:prstGeom prst="pent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2" name="Regular Pentagon 321"/>
          <p:cNvSpPr/>
          <p:nvPr/>
        </p:nvSpPr>
        <p:spPr>
          <a:xfrm>
            <a:off x="8924031" y="4182411"/>
            <a:ext cx="226061" cy="179232"/>
          </a:xfrm>
          <a:prstGeom prst="pent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6096000" y="393539"/>
            <a:ext cx="0" cy="5578998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2" name="Group 361"/>
          <p:cNvGrpSpPr/>
          <p:nvPr/>
        </p:nvGrpSpPr>
        <p:grpSpPr>
          <a:xfrm>
            <a:off x="9696164" y="3758014"/>
            <a:ext cx="486479" cy="868614"/>
            <a:chOff x="2603854" y="2471486"/>
            <a:chExt cx="277965" cy="593379"/>
          </a:xfrm>
        </p:grpSpPr>
        <p:grpSp>
          <p:nvGrpSpPr>
            <p:cNvPr id="363" name="Group 362"/>
            <p:cNvGrpSpPr/>
            <p:nvPr/>
          </p:nvGrpSpPr>
          <p:grpSpPr>
            <a:xfrm>
              <a:off x="2608568" y="2893792"/>
              <a:ext cx="272161" cy="171073"/>
              <a:chOff x="2609189" y="2717552"/>
              <a:chExt cx="272161" cy="171073"/>
            </a:xfrm>
            <a:solidFill>
              <a:srgbClr val="5B9BD5"/>
            </a:solidFill>
          </p:grpSpPr>
          <p:sp>
            <p:nvSpPr>
              <p:cNvPr id="394" name="Oval 393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5" name="Oval 394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6" name="Oval 395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7" name="Oval 396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8" name="Oval 397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64" name="Group 363"/>
            <p:cNvGrpSpPr/>
            <p:nvPr/>
          </p:nvGrpSpPr>
          <p:grpSpPr>
            <a:xfrm>
              <a:off x="2603854" y="2832118"/>
              <a:ext cx="272161" cy="171073"/>
              <a:chOff x="2609189" y="2717552"/>
              <a:chExt cx="272161" cy="171073"/>
            </a:xfrm>
            <a:solidFill>
              <a:srgbClr val="EC7728"/>
            </a:solidFill>
          </p:grpSpPr>
          <p:sp>
            <p:nvSpPr>
              <p:cNvPr id="389" name="Oval 388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0" name="Oval 389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1" name="Oval 390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2" name="Oval 391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3" name="Oval 392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65" name="Group 364"/>
            <p:cNvGrpSpPr/>
            <p:nvPr/>
          </p:nvGrpSpPr>
          <p:grpSpPr>
            <a:xfrm>
              <a:off x="2609658" y="2768359"/>
              <a:ext cx="272161" cy="171073"/>
              <a:chOff x="2609189" y="2717552"/>
              <a:chExt cx="272161" cy="171073"/>
            </a:xfrm>
          </p:grpSpPr>
          <p:sp>
            <p:nvSpPr>
              <p:cNvPr id="384" name="Oval 383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5" name="Oval 384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6" name="Oval 385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7" name="Oval 386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8" name="Oval 387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66" name="Group 365"/>
            <p:cNvGrpSpPr/>
            <p:nvPr/>
          </p:nvGrpSpPr>
          <p:grpSpPr>
            <a:xfrm>
              <a:off x="2609189" y="2692154"/>
              <a:ext cx="272161" cy="171073"/>
              <a:chOff x="2609189" y="2717552"/>
              <a:chExt cx="272161" cy="171073"/>
            </a:xfrm>
          </p:grpSpPr>
          <p:sp>
            <p:nvSpPr>
              <p:cNvPr id="379" name="Oval 378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0" name="Oval 379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1" name="Oval 380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2" name="Oval 381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3" name="Oval 382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67" name="Oval 366"/>
            <p:cNvSpPr/>
            <p:nvPr/>
          </p:nvSpPr>
          <p:spPr>
            <a:xfrm>
              <a:off x="2784576" y="2609109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8" name="Oval 367"/>
            <p:cNvSpPr/>
            <p:nvPr/>
          </p:nvSpPr>
          <p:spPr>
            <a:xfrm>
              <a:off x="2607493" y="2606863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9" name="Oval 368"/>
            <p:cNvSpPr/>
            <p:nvPr/>
          </p:nvSpPr>
          <p:spPr>
            <a:xfrm>
              <a:off x="2757113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0" name="Oval 369"/>
            <p:cNvSpPr/>
            <p:nvPr/>
          </p:nvSpPr>
          <p:spPr>
            <a:xfrm>
              <a:off x="2723726" y="24714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71" name="Oval 370"/>
            <p:cNvSpPr/>
            <p:nvPr/>
          </p:nvSpPr>
          <p:spPr>
            <a:xfrm>
              <a:off x="2650067" y="2485523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72" name="Oval 371"/>
            <p:cNvSpPr/>
            <p:nvPr/>
          </p:nvSpPr>
          <p:spPr>
            <a:xfrm>
              <a:off x="2608584" y="25222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73" name="Oval 372"/>
            <p:cNvSpPr/>
            <p:nvPr/>
          </p:nvSpPr>
          <p:spPr>
            <a:xfrm>
              <a:off x="2776591" y="2504082"/>
              <a:ext cx="91439" cy="101600"/>
            </a:xfrm>
            <a:prstGeom prst="ellipse">
              <a:avLst/>
            </a:prstGeom>
            <a:solidFill>
              <a:srgbClr val="5B9BD5"/>
            </a:solidFill>
            <a:ln>
              <a:solidFill>
                <a:srgbClr val="41719C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74" name="Oval 373"/>
            <p:cNvSpPr/>
            <p:nvPr/>
          </p:nvSpPr>
          <p:spPr>
            <a:xfrm>
              <a:off x="2776591" y="25730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75" name="Oval 374"/>
            <p:cNvSpPr/>
            <p:nvPr/>
          </p:nvSpPr>
          <p:spPr>
            <a:xfrm>
              <a:off x="2620430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6" name="Oval 375"/>
            <p:cNvSpPr/>
            <p:nvPr/>
          </p:nvSpPr>
          <p:spPr>
            <a:xfrm>
              <a:off x="2627209" y="258832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77" name="Oval 376"/>
            <p:cNvSpPr/>
            <p:nvPr/>
          </p:nvSpPr>
          <p:spPr>
            <a:xfrm>
              <a:off x="2691548" y="2673751"/>
              <a:ext cx="91439" cy="101600"/>
            </a:xfrm>
            <a:prstGeom prst="ellipse">
              <a:avLst/>
            </a:prstGeom>
            <a:solidFill>
              <a:srgbClr val="EC7728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8" name="Oval 377"/>
            <p:cNvSpPr/>
            <p:nvPr/>
          </p:nvSpPr>
          <p:spPr>
            <a:xfrm>
              <a:off x="2702560" y="260610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99" name="Group 398"/>
          <p:cNvGrpSpPr/>
          <p:nvPr/>
        </p:nvGrpSpPr>
        <p:grpSpPr>
          <a:xfrm>
            <a:off x="10594781" y="3025454"/>
            <a:ext cx="486479" cy="868614"/>
            <a:chOff x="2603854" y="2471486"/>
            <a:chExt cx="277965" cy="593379"/>
          </a:xfrm>
        </p:grpSpPr>
        <p:grpSp>
          <p:nvGrpSpPr>
            <p:cNvPr id="400" name="Group 399"/>
            <p:cNvGrpSpPr/>
            <p:nvPr/>
          </p:nvGrpSpPr>
          <p:grpSpPr>
            <a:xfrm>
              <a:off x="2608568" y="2893792"/>
              <a:ext cx="272161" cy="171073"/>
              <a:chOff x="2609189" y="2717552"/>
              <a:chExt cx="272161" cy="171073"/>
            </a:xfrm>
            <a:solidFill>
              <a:srgbClr val="5B9BD5"/>
            </a:solidFill>
          </p:grpSpPr>
          <p:sp>
            <p:nvSpPr>
              <p:cNvPr id="431" name="Oval 430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2" name="Oval 431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3" name="Oval 432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4" name="Oval 433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5" name="Oval 434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01" name="Group 400"/>
            <p:cNvGrpSpPr/>
            <p:nvPr/>
          </p:nvGrpSpPr>
          <p:grpSpPr>
            <a:xfrm>
              <a:off x="2603854" y="2832118"/>
              <a:ext cx="272161" cy="171073"/>
              <a:chOff x="2609189" y="2717552"/>
              <a:chExt cx="272161" cy="171073"/>
            </a:xfrm>
            <a:solidFill>
              <a:srgbClr val="EC7728"/>
            </a:solidFill>
          </p:grpSpPr>
          <p:sp>
            <p:nvSpPr>
              <p:cNvPr id="426" name="Oval 425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7" name="Oval 426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8" name="Oval 427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9" name="Oval 428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0" name="Oval 429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02" name="Group 401"/>
            <p:cNvGrpSpPr/>
            <p:nvPr/>
          </p:nvGrpSpPr>
          <p:grpSpPr>
            <a:xfrm>
              <a:off x="2609658" y="2768359"/>
              <a:ext cx="272161" cy="171073"/>
              <a:chOff x="2609189" y="2717552"/>
              <a:chExt cx="272161" cy="171073"/>
            </a:xfrm>
          </p:grpSpPr>
          <p:sp>
            <p:nvSpPr>
              <p:cNvPr id="421" name="Oval 420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2" name="Oval 421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3" name="Oval 422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4" name="Oval 423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5" name="Oval 424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03" name="Group 402"/>
            <p:cNvGrpSpPr/>
            <p:nvPr/>
          </p:nvGrpSpPr>
          <p:grpSpPr>
            <a:xfrm>
              <a:off x="2609189" y="2692154"/>
              <a:ext cx="272161" cy="171073"/>
              <a:chOff x="2609189" y="2717552"/>
              <a:chExt cx="272161" cy="171073"/>
            </a:xfrm>
          </p:grpSpPr>
          <p:sp>
            <p:nvSpPr>
              <p:cNvPr id="416" name="Oval 415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7" name="Oval 416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8" name="Oval 417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9" name="Oval 418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0" name="Oval 419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04" name="Oval 403"/>
            <p:cNvSpPr/>
            <p:nvPr/>
          </p:nvSpPr>
          <p:spPr>
            <a:xfrm>
              <a:off x="2784576" y="2609109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5" name="Oval 404"/>
            <p:cNvSpPr/>
            <p:nvPr/>
          </p:nvSpPr>
          <p:spPr>
            <a:xfrm>
              <a:off x="2607493" y="2606863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6" name="Oval 405"/>
            <p:cNvSpPr/>
            <p:nvPr/>
          </p:nvSpPr>
          <p:spPr>
            <a:xfrm>
              <a:off x="2757113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7" name="Oval 406"/>
            <p:cNvSpPr/>
            <p:nvPr/>
          </p:nvSpPr>
          <p:spPr>
            <a:xfrm>
              <a:off x="2723726" y="24714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08" name="Oval 407"/>
            <p:cNvSpPr/>
            <p:nvPr/>
          </p:nvSpPr>
          <p:spPr>
            <a:xfrm>
              <a:off x="2650067" y="2485523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09" name="Oval 408"/>
            <p:cNvSpPr/>
            <p:nvPr/>
          </p:nvSpPr>
          <p:spPr>
            <a:xfrm>
              <a:off x="2608584" y="25222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10" name="Oval 409"/>
            <p:cNvSpPr/>
            <p:nvPr/>
          </p:nvSpPr>
          <p:spPr>
            <a:xfrm>
              <a:off x="2776591" y="2504082"/>
              <a:ext cx="91439" cy="101600"/>
            </a:xfrm>
            <a:prstGeom prst="ellipse">
              <a:avLst/>
            </a:prstGeom>
            <a:solidFill>
              <a:srgbClr val="5B9BD5"/>
            </a:solidFill>
            <a:ln>
              <a:solidFill>
                <a:srgbClr val="41719C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11" name="Oval 410"/>
            <p:cNvSpPr/>
            <p:nvPr/>
          </p:nvSpPr>
          <p:spPr>
            <a:xfrm>
              <a:off x="2776591" y="25730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12" name="Oval 411"/>
            <p:cNvSpPr/>
            <p:nvPr/>
          </p:nvSpPr>
          <p:spPr>
            <a:xfrm>
              <a:off x="2620430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3" name="Oval 412"/>
            <p:cNvSpPr/>
            <p:nvPr/>
          </p:nvSpPr>
          <p:spPr>
            <a:xfrm>
              <a:off x="2627209" y="258832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14" name="Oval 413"/>
            <p:cNvSpPr/>
            <p:nvPr/>
          </p:nvSpPr>
          <p:spPr>
            <a:xfrm>
              <a:off x="2691548" y="2673751"/>
              <a:ext cx="91439" cy="101600"/>
            </a:xfrm>
            <a:prstGeom prst="ellipse">
              <a:avLst/>
            </a:prstGeom>
            <a:solidFill>
              <a:srgbClr val="EC7728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5" name="Oval 414"/>
            <p:cNvSpPr/>
            <p:nvPr/>
          </p:nvSpPr>
          <p:spPr>
            <a:xfrm>
              <a:off x="2702560" y="260610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438" name="Rounded Rectangle 437"/>
          <p:cNvSpPr/>
          <p:nvPr/>
        </p:nvSpPr>
        <p:spPr>
          <a:xfrm>
            <a:off x="3536936" y="5331389"/>
            <a:ext cx="184871" cy="623766"/>
          </a:xfrm>
          <a:custGeom>
            <a:avLst/>
            <a:gdLst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91440 w 92876"/>
              <a:gd name="connsiteY7" fmla="*/ 106920 h 351653"/>
              <a:gd name="connsiteX0" fmla="*/ 94937 w 187813"/>
              <a:gd name="connsiteY0" fmla="*/ 15480 h 351653"/>
              <a:gd name="connsiteX1" fmla="*/ 110417 w 187813"/>
              <a:gd name="connsiteY1" fmla="*/ 0 h 351653"/>
              <a:gd name="connsiteX2" fmla="*/ 172333 w 187813"/>
              <a:gd name="connsiteY2" fmla="*/ 0 h 351653"/>
              <a:gd name="connsiteX3" fmla="*/ 187813 w 187813"/>
              <a:gd name="connsiteY3" fmla="*/ 15480 h 351653"/>
              <a:gd name="connsiteX4" fmla="*/ 187813 w 187813"/>
              <a:gd name="connsiteY4" fmla="*/ 336173 h 351653"/>
              <a:gd name="connsiteX5" fmla="*/ 172333 w 187813"/>
              <a:gd name="connsiteY5" fmla="*/ 351653 h 351653"/>
              <a:gd name="connsiteX6" fmla="*/ 110417 w 187813"/>
              <a:gd name="connsiteY6" fmla="*/ 351653 h 351653"/>
              <a:gd name="connsiteX7" fmla="*/ 27961 w 187813"/>
              <a:gd name="connsiteY7" fmla="*/ 94888 h 351653"/>
              <a:gd name="connsiteX0" fmla="*/ 115760 w 208636"/>
              <a:gd name="connsiteY0" fmla="*/ 15480 h 618353"/>
              <a:gd name="connsiteX1" fmla="*/ 131240 w 208636"/>
              <a:gd name="connsiteY1" fmla="*/ 0 h 618353"/>
              <a:gd name="connsiteX2" fmla="*/ 193156 w 208636"/>
              <a:gd name="connsiteY2" fmla="*/ 0 h 618353"/>
              <a:gd name="connsiteX3" fmla="*/ 208636 w 208636"/>
              <a:gd name="connsiteY3" fmla="*/ 15480 h 618353"/>
              <a:gd name="connsiteX4" fmla="*/ 208636 w 208636"/>
              <a:gd name="connsiteY4" fmla="*/ 336173 h 618353"/>
              <a:gd name="connsiteX5" fmla="*/ 193156 w 208636"/>
              <a:gd name="connsiteY5" fmla="*/ 351653 h 618353"/>
              <a:gd name="connsiteX6" fmla="*/ 32982 w 208636"/>
              <a:gd name="connsiteY6" fmla="*/ 618353 h 618353"/>
              <a:gd name="connsiteX7" fmla="*/ 48784 w 208636"/>
              <a:gd name="connsiteY7" fmla="*/ 94888 h 618353"/>
              <a:gd name="connsiteX0" fmla="*/ 110788 w 203664"/>
              <a:gd name="connsiteY0" fmla="*/ 22152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7564 w 203664"/>
              <a:gd name="connsiteY6" fmla="*/ 46628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73422 w 203664"/>
              <a:gd name="connsiteY7" fmla="*/ 520429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14677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24703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359 w 203235"/>
              <a:gd name="connsiteY0" fmla="*/ 3232 h 624153"/>
              <a:gd name="connsiteX1" fmla="*/ 125839 w 203235"/>
              <a:gd name="connsiteY1" fmla="*/ 5800 h 624153"/>
              <a:gd name="connsiteX2" fmla="*/ 187755 w 203235"/>
              <a:gd name="connsiteY2" fmla="*/ 5800 h 624153"/>
              <a:gd name="connsiteX3" fmla="*/ 203235 w 203235"/>
              <a:gd name="connsiteY3" fmla="*/ 21280 h 624153"/>
              <a:gd name="connsiteX4" fmla="*/ 203235 w 203235"/>
              <a:gd name="connsiteY4" fmla="*/ 341973 h 624153"/>
              <a:gd name="connsiteX5" fmla="*/ 187755 w 203235"/>
              <a:gd name="connsiteY5" fmla="*/ 357453 h 624153"/>
              <a:gd name="connsiteX6" fmla="*/ 121120 w 203235"/>
              <a:gd name="connsiteY6" fmla="*/ 393225 h 624153"/>
              <a:gd name="connsiteX7" fmla="*/ 119114 w 203235"/>
              <a:gd name="connsiteY7" fmla="*/ 623831 h 624153"/>
              <a:gd name="connsiteX8" fmla="*/ 27581 w 203235"/>
              <a:gd name="connsiteY8" fmla="*/ 624153 h 624153"/>
              <a:gd name="connsiteX9" fmla="*/ 804 w 203235"/>
              <a:gd name="connsiteY9" fmla="*/ 304994 h 624153"/>
              <a:gd name="connsiteX10" fmla="*/ 51404 w 203235"/>
              <a:gd name="connsiteY10" fmla="*/ 425 h 624153"/>
              <a:gd name="connsiteX0" fmla="*/ 101393 w 194269"/>
              <a:gd name="connsiteY0" fmla="*/ 3232 h 624153"/>
              <a:gd name="connsiteX1" fmla="*/ 116873 w 194269"/>
              <a:gd name="connsiteY1" fmla="*/ 5800 h 624153"/>
              <a:gd name="connsiteX2" fmla="*/ 178789 w 194269"/>
              <a:gd name="connsiteY2" fmla="*/ 5800 h 624153"/>
              <a:gd name="connsiteX3" fmla="*/ 194269 w 194269"/>
              <a:gd name="connsiteY3" fmla="*/ 21280 h 624153"/>
              <a:gd name="connsiteX4" fmla="*/ 194269 w 194269"/>
              <a:gd name="connsiteY4" fmla="*/ 341973 h 624153"/>
              <a:gd name="connsiteX5" fmla="*/ 178789 w 194269"/>
              <a:gd name="connsiteY5" fmla="*/ 357453 h 624153"/>
              <a:gd name="connsiteX6" fmla="*/ 112154 w 194269"/>
              <a:gd name="connsiteY6" fmla="*/ 393225 h 624153"/>
              <a:gd name="connsiteX7" fmla="*/ 110148 w 194269"/>
              <a:gd name="connsiteY7" fmla="*/ 623831 h 624153"/>
              <a:gd name="connsiteX8" fmla="*/ 18615 w 194269"/>
              <a:gd name="connsiteY8" fmla="*/ 624153 h 624153"/>
              <a:gd name="connsiteX9" fmla="*/ 1865 w 194269"/>
              <a:gd name="connsiteY9" fmla="*/ 298979 h 624153"/>
              <a:gd name="connsiteX10" fmla="*/ 42438 w 194269"/>
              <a:gd name="connsiteY10" fmla="*/ 425 h 624153"/>
              <a:gd name="connsiteX0" fmla="*/ 101393 w 194269"/>
              <a:gd name="connsiteY0" fmla="*/ 6817 h 627738"/>
              <a:gd name="connsiteX1" fmla="*/ 116873 w 194269"/>
              <a:gd name="connsiteY1" fmla="*/ 9385 h 627738"/>
              <a:gd name="connsiteX2" fmla="*/ 178789 w 194269"/>
              <a:gd name="connsiteY2" fmla="*/ 9385 h 627738"/>
              <a:gd name="connsiteX3" fmla="*/ 194269 w 194269"/>
              <a:gd name="connsiteY3" fmla="*/ 24865 h 627738"/>
              <a:gd name="connsiteX4" fmla="*/ 194269 w 194269"/>
              <a:gd name="connsiteY4" fmla="*/ 345558 h 627738"/>
              <a:gd name="connsiteX5" fmla="*/ 178789 w 194269"/>
              <a:gd name="connsiteY5" fmla="*/ 361038 h 627738"/>
              <a:gd name="connsiteX6" fmla="*/ 112154 w 194269"/>
              <a:gd name="connsiteY6" fmla="*/ 396810 h 627738"/>
              <a:gd name="connsiteX7" fmla="*/ 110148 w 194269"/>
              <a:gd name="connsiteY7" fmla="*/ 627416 h 627738"/>
              <a:gd name="connsiteX8" fmla="*/ 18615 w 194269"/>
              <a:gd name="connsiteY8" fmla="*/ 627738 h 627738"/>
              <a:gd name="connsiteX9" fmla="*/ 1865 w 194269"/>
              <a:gd name="connsiteY9" fmla="*/ 302564 h 627738"/>
              <a:gd name="connsiteX10" fmla="*/ 16369 w 194269"/>
              <a:gd name="connsiteY10" fmla="*/ 0 h 627738"/>
              <a:gd name="connsiteX0" fmla="*/ 92714 w 185590"/>
              <a:gd name="connsiteY0" fmla="*/ 6817 h 627738"/>
              <a:gd name="connsiteX1" fmla="*/ 108194 w 185590"/>
              <a:gd name="connsiteY1" fmla="*/ 9385 h 627738"/>
              <a:gd name="connsiteX2" fmla="*/ 170110 w 185590"/>
              <a:gd name="connsiteY2" fmla="*/ 9385 h 627738"/>
              <a:gd name="connsiteX3" fmla="*/ 185590 w 185590"/>
              <a:gd name="connsiteY3" fmla="*/ 24865 h 627738"/>
              <a:gd name="connsiteX4" fmla="*/ 185590 w 185590"/>
              <a:gd name="connsiteY4" fmla="*/ 345558 h 627738"/>
              <a:gd name="connsiteX5" fmla="*/ 170110 w 185590"/>
              <a:gd name="connsiteY5" fmla="*/ 361038 h 627738"/>
              <a:gd name="connsiteX6" fmla="*/ 103475 w 185590"/>
              <a:gd name="connsiteY6" fmla="*/ 396810 h 627738"/>
              <a:gd name="connsiteX7" fmla="*/ 101469 w 185590"/>
              <a:gd name="connsiteY7" fmla="*/ 627416 h 627738"/>
              <a:gd name="connsiteX8" fmla="*/ 9936 w 185590"/>
              <a:gd name="connsiteY8" fmla="*/ 627738 h 627738"/>
              <a:gd name="connsiteX9" fmla="*/ 9229 w 185590"/>
              <a:gd name="connsiteY9" fmla="*/ 300558 h 627738"/>
              <a:gd name="connsiteX10" fmla="*/ 7690 w 185590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108035 w 200911"/>
              <a:gd name="connsiteY0" fmla="*/ 6817 h 627738"/>
              <a:gd name="connsiteX1" fmla="*/ 123515 w 200911"/>
              <a:gd name="connsiteY1" fmla="*/ 9385 h 627738"/>
              <a:gd name="connsiteX2" fmla="*/ 185431 w 200911"/>
              <a:gd name="connsiteY2" fmla="*/ 9385 h 627738"/>
              <a:gd name="connsiteX3" fmla="*/ 200911 w 200911"/>
              <a:gd name="connsiteY3" fmla="*/ 24865 h 627738"/>
              <a:gd name="connsiteX4" fmla="*/ 200911 w 200911"/>
              <a:gd name="connsiteY4" fmla="*/ 345558 h 627738"/>
              <a:gd name="connsiteX5" fmla="*/ 185431 w 200911"/>
              <a:gd name="connsiteY5" fmla="*/ 361038 h 627738"/>
              <a:gd name="connsiteX6" fmla="*/ 118796 w 200911"/>
              <a:gd name="connsiteY6" fmla="*/ 396810 h 627738"/>
              <a:gd name="connsiteX7" fmla="*/ 116790 w 200911"/>
              <a:gd name="connsiteY7" fmla="*/ 627416 h 627738"/>
              <a:gd name="connsiteX8" fmla="*/ 25257 w 200911"/>
              <a:gd name="connsiteY8" fmla="*/ 627738 h 627738"/>
              <a:gd name="connsiteX9" fmla="*/ 24550 w 200911"/>
              <a:gd name="connsiteY9" fmla="*/ 300558 h 627738"/>
              <a:gd name="connsiteX10" fmla="*/ 23011 w 200911"/>
              <a:gd name="connsiteY10" fmla="*/ 0 h 627738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968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7774 w 184871"/>
              <a:gd name="connsiteY0" fmla="*/ 10854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4871" h="627862">
                <a:moveTo>
                  <a:pt x="7774" y="10854"/>
                </a:moveTo>
                <a:cubicBezTo>
                  <a:pt x="7774" y="2305"/>
                  <a:pt x="98926" y="9385"/>
                  <a:pt x="107475" y="9385"/>
                </a:cubicBezTo>
                <a:lnTo>
                  <a:pt x="169391" y="9385"/>
                </a:lnTo>
                <a:cubicBezTo>
                  <a:pt x="177940" y="9385"/>
                  <a:pt x="184871" y="16316"/>
                  <a:pt x="184871" y="24865"/>
                </a:cubicBezTo>
                <a:lnTo>
                  <a:pt x="184871" y="345558"/>
                </a:lnTo>
                <a:cubicBezTo>
                  <a:pt x="184871" y="354107"/>
                  <a:pt x="177940" y="361038"/>
                  <a:pt x="169391" y="361038"/>
                </a:cubicBezTo>
                <a:lnTo>
                  <a:pt x="102756" y="358710"/>
                </a:lnTo>
                <a:cubicBezTo>
                  <a:pt x="102087" y="432237"/>
                  <a:pt x="101419" y="553889"/>
                  <a:pt x="100750" y="627416"/>
                </a:cubicBezTo>
                <a:cubicBezTo>
                  <a:pt x="70239" y="627523"/>
                  <a:pt x="38417" y="618889"/>
                  <a:pt x="9217" y="627738"/>
                </a:cubicBezTo>
                <a:cubicBezTo>
                  <a:pt x="-11291" y="633953"/>
                  <a:pt x="8884" y="405181"/>
                  <a:pt x="8510" y="300558"/>
                </a:cubicBezTo>
                <a:cubicBezTo>
                  <a:pt x="12480" y="196604"/>
                  <a:pt x="-1462" y="50761"/>
                  <a:pt x="6971" y="0"/>
                </a:cubicBezTo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0" name="Rounded Rectangle 437"/>
          <p:cNvSpPr/>
          <p:nvPr/>
        </p:nvSpPr>
        <p:spPr>
          <a:xfrm rot="10800000">
            <a:off x="4035850" y="4944614"/>
            <a:ext cx="184871" cy="623766"/>
          </a:xfrm>
          <a:custGeom>
            <a:avLst/>
            <a:gdLst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91440 w 92876"/>
              <a:gd name="connsiteY7" fmla="*/ 106920 h 351653"/>
              <a:gd name="connsiteX0" fmla="*/ 94937 w 187813"/>
              <a:gd name="connsiteY0" fmla="*/ 15480 h 351653"/>
              <a:gd name="connsiteX1" fmla="*/ 110417 w 187813"/>
              <a:gd name="connsiteY1" fmla="*/ 0 h 351653"/>
              <a:gd name="connsiteX2" fmla="*/ 172333 w 187813"/>
              <a:gd name="connsiteY2" fmla="*/ 0 h 351653"/>
              <a:gd name="connsiteX3" fmla="*/ 187813 w 187813"/>
              <a:gd name="connsiteY3" fmla="*/ 15480 h 351653"/>
              <a:gd name="connsiteX4" fmla="*/ 187813 w 187813"/>
              <a:gd name="connsiteY4" fmla="*/ 336173 h 351653"/>
              <a:gd name="connsiteX5" fmla="*/ 172333 w 187813"/>
              <a:gd name="connsiteY5" fmla="*/ 351653 h 351653"/>
              <a:gd name="connsiteX6" fmla="*/ 110417 w 187813"/>
              <a:gd name="connsiteY6" fmla="*/ 351653 h 351653"/>
              <a:gd name="connsiteX7" fmla="*/ 27961 w 187813"/>
              <a:gd name="connsiteY7" fmla="*/ 94888 h 351653"/>
              <a:gd name="connsiteX0" fmla="*/ 115760 w 208636"/>
              <a:gd name="connsiteY0" fmla="*/ 15480 h 618353"/>
              <a:gd name="connsiteX1" fmla="*/ 131240 w 208636"/>
              <a:gd name="connsiteY1" fmla="*/ 0 h 618353"/>
              <a:gd name="connsiteX2" fmla="*/ 193156 w 208636"/>
              <a:gd name="connsiteY2" fmla="*/ 0 h 618353"/>
              <a:gd name="connsiteX3" fmla="*/ 208636 w 208636"/>
              <a:gd name="connsiteY3" fmla="*/ 15480 h 618353"/>
              <a:gd name="connsiteX4" fmla="*/ 208636 w 208636"/>
              <a:gd name="connsiteY4" fmla="*/ 336173 h 618353"/>
              <a:gd name="connsiteX5" fmla="*/ 193156 w 208636"/>
              <a:gd name="connsiteY5" fmla="*/ 351653 h 618353"/>
              <a:gd name="connsiteX6" fmla="*/ 32982 w 208636"/>
              <a:gd name="connsiteY6" fmla="*/ 618353 h 618353"/>
              <a:gd name="connsiteX7" fmla="*/ 48784 w 208636"/>
              <a:gd name="connsiteY7" fmla="*/ 94888 h 618353"/>
              <a:gd name="connsiteX0" fmla="*/ 110788 w 203664"/>
              <a:gd name="connsiteY0" fmla="*/ 22152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7564 w 203664"/>
              <a:gd name="connsiteY6" fmla="*/ 46628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73422 w 203664"/>
              <a:gd name="connsiteY7" fmla="*/ 520429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14677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24703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359 w 203235"/>
              <a:gd name="connsiteY0" fmla="*/ 3232 h 624153"/>
              <a:gd name="connsiteX1" fmla="*/ 125839 w 203235"/>
              <a:gd name="connsiteY1" fmla="*/ 5800 h 624153"/>
              <a:gd name="connsiteX2" fmla="*/ 187755 w 203235"/>
              <a:gd name="connsiteY2" fmla="*/ 5800 h 624153"/>
              <a:gd name="connsiteX3" fmla="*/ 203235 w 203235"/>
              <a:gd name="connsiteY3" fmla="*/ 21280 h 624153"/>
              <a:gd name="connsiteX4" fmla="*/ 203235 w 203235"/>
              <a:gd name="connsiteY4" fmla="*/ 341973 h 624153"/>
              <a:gd name="connsiteX5" fmla="*/ 187755 w 203235"/>
              <a:gd name="connsiteY5" fmla="*/ 357453 h 624153"/>
              <a:gd name="connsiteX6" fmla="*/ 121120 w 203235"/>
              <a:gd name="connsiteY6" fmla="*/ 393225 h 624153"/>
              <a:gd name="connsiteX7" fmla="*/ 119114 w 203235"/>
              <a:gd name="connsiteY7" fmla="*/ 623831 h 624153"/>
              <a:gd name="connsiteX8" fmla="*/ 27581 w 203235"/>
              <a:gd name="connsiteY8" fmla="*/ 624153 h 624153"/>
              <a:gd name="connsiteX9" fmla="*/ 804 w 203235"/>
              <a:gd name="connsiteY9" fmla="*/ 304994 h 624153"/>
              <a:gd name="connsiteX10" fmla="*/ 51404 w 203235"/>
              <a:gd name="connsiteY10" fmla="*/ 425 h 624153"/>
              <a:gd name="connsiteX0" fmla="*/ 101393 w 194269"/>
              <a:gd name="connsiteY0" fmla="*/ 3232 h 624153"/>
              <a:gd name="connsiteX1" fmla="*/ 116873 w 194269"/>
              <a:gd name="connsiteY1" fmla="*/ 5800 h 624153"/>
              <a:gd name="connsiteX2" fmla="*/ 178789 w 194269"/>
              <a:gd name="connsiteY2" fmla="*/ 5800 h 624153"/>
              <a:gd name="connsiteX3" fmla="*/ 194269 w 194269"/>
              <a:gd name="connsiteY3" fmla="*/ 21280 h 624153"/>
              <a:gd name="connsiteX4" fmla="*/ 194269 w 194269"/>
              <a:gd name="connsiteY4" fmla="*/ 341973 h 624153"/>
              <a:gd name="connsiteX5" fmla="*/ 178789 w 194269"/>
              <a:gd name="connsiteY5" fmla="*/ 357453 h 624153"/>
              <a:gd name="connsiteX6" fmla="*/ 112154 w 194269"/>
              <a:gd name="connsiteY6" fmla="*/ 393225 h 624153"/>
              <a:gd name="connsiteX7" fmla="*/ 110148 w 194269"/>
              <a:gd name="connsiteY7" fmla="*/ 623831 h 624153"/>
              <a:gd name="connsiteX8" fmla="*/ 18615 w 194269"/>
              <a:gd name="connsiteY8" fmla="*/ 624153 h 624153"/>
              <a:gd name="connsiteX9" fmla="*/ 1865 w 194269"/>
              <a:gd name="connsiteY9" fmla="*/ 298979 h 624153"/>
              <a:gd name="connsiteX10" fmla="*/ 42438 w 194269"/>
              <a:gd name="connsiteY10" fmla="*/ 425 h 624153"/>
              <a:gd name="connsiteX0" fmla="*/ 101393 w 194269"/>
              <a:gd name="connsiteY0" fmla="*/ 6817 h 627738"/>
              <a:gd name="connsiteX1" fmla="*/ 116873 w 194269"/>
              <a:gd name="connsiteY1" fmla="*/ 9385 h 627738"/>
              <a:gd name="connsiteX2" fmla="*/ 178789 w 194269"/>
              <a:gd name="connsiteY2" fmla="*/ 9385 h 627738"/>
              <a:gd name="connsiteX3" fmla="*/ 194269 w 194269"/>
              <a:gd name="connsiteY3" fmla="*/ 24865 h 627738"/>
              <a:gd name="connsiteX4" fmla="*/ 194269 w 194269"/>
              <a:gd name="connsiteY4" fmla="*/ 345558 h 627738"/>
              <a:gd name="connsiteX5" fmla="*/ 178789 w 194269"/>
              <a:gd name="connsiteY5" fmla="*/ 361038 h 627738"/>
              <a:gd name="connsiteX6" fmla="*/ 112154 w 194269"/>
              <a:gd name="connsiteY6" fmla="*/ 396810 h 627738"/>
              <a:gd name="connsiteX7" fmla="*/ 110148 w 194269"/>
              <a:gd name="connsiteY7" fmla="*/ 627416 h 627738"/>
              <a:gd name="connsiteX8" fmla="*/ 18615 w 194269"/>
              <a:gd name="connsiteY8" fmla="*/ 627738 h 627738"/>
              <a:gd name="connsiteX9" fmla="*/ 1865 w 194269"/>
              <a:gd name="connsiteY9" fmla="*/ 302564 h 627738"/>
              <a:gd name="connsiteX10" fmla="*/ 16369 w 194269"/>
              <a:gd name="connsiteY10" fmla="*/ 0 h 627738"/>
              <a:gd name="connsiteX0" fmla="*/ 92714 w 185590"/>
              <a:gd name="connsiteY0" fmla="*/ 6817 h 627738"/>
              <a:gd name="connsiteX1" fmla="*/ 108194 w 185590"/>
              <a:gd name="connsiteY1" fmla="*/ 9385 h 627738"/>
              <a:gd name="connsiteX2" fmla="*/ 170110 w 185590"/>
              <a:gd name="connsiteY2" fmla="*/ 9385 h 627738"/>
              <a:gd name="connsiteX3" fmla="*/ 185590 w 185590"/>
              <a:gd name="connsiteY3" fmla="*/ 24865 h 627738"/>
              <a:gd name="connsiteX4" fmla="*/ 185590 w 185590"/>
              <a:gd name="connsiteY4" fmla="*/ 345558 h 627738"/>
              <a:gd name="connsiteX5" fmla="*/ 170110 w 185590"/>
              <a:gd name="connsiteY5" fmla="*/ 361038 h 627738"/>
              <a:gd name="connsiteX6" fmla="*/ 103475 w 185590"/>
              <a:gd name="connsiteY6" fmla="*/ 396810 h 627738"/>
              <a:gd name="connsiteX7" fmla="*/ 101469 w 185590"/>
              <a:gd name="connsiteY7" fmla="*/ 627416 h 627738"/>
              <a:gd name="connsiteX8" fmla="*/ 9936 w 185590"/>
              <a:gd name="connsiteY8" fmla="*/ 627738 h 627738"/>
              <a:gd name="connsiteX9" fmla="*/ 9229 w 185590"/>
              <a:gd name="connsiteY9" fmla="*/ 300558 h 627738"/>
              <a:gd name="connsiteX10" fmla="*/ 7690 w 185590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108035 w 200911"/>
              <a:gd name="connsiteY0" fmla="*/ 6817 h 627738"/>
              <a:gd name="connsiteX1" fmla="*/ 123515 w 200911"/>
              <a:gd name="connsiteY1" fmla="*/ 9385 h 627738"/>
              <a:gd name="connsiteX2" fmla="*/ 185431 w 200911"/>
              <a:gd name="connsiteY2" fmla="*/ 9385 h 627738"/>
              <a:gd name="connsiteX3" fmla="*/ 200911 w 200911"/>
              <a:gd name="connsiteY3" fmla="*/ 24865 h 627738"/>
              <a:gd name="connsiteX4" fmla="*/ 200911 w 200911"/>
              <a:gd name="connsiteY4" fmla="*/ 345558 h 627738"/>
              <a:gd name="connsiteX5" fmla="*/ 185431 w 200911"/>
              <a:gd name="connsiteY5" fmla="*/ 361038 h 627738"/>
              <a:gd name="connsiteX6" fmla="*/ 118796 w 200911"/>
              <a:gd name="connsiteY6" fmla="*/ 396810 h 627738"/>
              <a:gd name="connsiteX7" fmla="*/ 116790 w 200911"/>
              <a:gd name="connsiteY7" fmla="*/ 627416 h 627738"/>
              <a:gd name="connsiteX8" fmla="*/ 25257 w 200911"/>
              <a:gd name="connsiteY8" fmla="*/ 627738 h 627738"/>
              <a:gd name="connsiteX9" fmla="*/ 24550 w 200911"/>
              <a:gd name="connsiteY9" fmla="*/ 300558 h 627738"/>
              <a:gd name="connsiteX10" fmla="*/ 23011 w 200911"/>
              <a:gd name="connsiteY10" fmla="*/ 0 h 627738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968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7774 w 184871"/>
              <a:gd name="connsiteY0" fmla="*/ 10854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4871" h="627862">
                <a:moveTo>
                  <a:pt x="7774" y="10854"/>
                </a:moveTo>
                <a:cubicBezTo>
                  <a:pt x="7774" y="2305"/>
                  <a:pt x="98926" y="9385"/>
                  <a:pt x="107475" y="9385"/>
                </a:cubicBezTo>
                <a:lnTo>
                  <a:pt x="169391" y="9385"/>
                </a:lnTo>
                <a:cubicBezTo>
                  <a:pt x="177940" y="9385"/>
                  <a:pt x="184871" y="16316"/>
                  <a:pt x="184871" y="24865"/>
                </a:cubicBezTo>
                <a:lnTo>
                  <a:pt x="184871" y="345558"/>
                </a:lnTo>
                <a:cubicBezTo>
                  <a:pt x="184871" y="354107"/>
                  <a:pt x="177940" y="361038"/>
                  <a:pt x="169391" y="361038"/>
                </a:cubicBezTo>
                <a:lnTo>
                  <a:pt x="102756" y="358710"/>
                </a:lnTo>
                <a:cubicBezTo>
                  <a:pt x="102087" y="432237"/>
                  <a:pt x="101419" y="553889"/>
                  <a:pt x="100750" y="627416"/>
                </a:cubicBezTo>
                <a:cubicBezTo>
                  <a:pt x="70239" y="627523"/>
                  <a:pt x="38417" y="618889"/>
                  <a:pt x="9217" y="627738"/>
                </a:cubicBezTo>
                <a:cubicBezTo>
                  <a:pt x="-11291" y="633953"/>
                  <a:pt x="8884" y="405181"/>
                  <a:pt x="8510" y="300558"/>
                </a:cubicBezTo>
                <a:cubicBezTo>
                  <a:pt x="12480" y="196604"/>
                  <a:pt x="-1462" y="50761"/>
                  <a:pt x="6971" y="0"/>
                </a:cubicBezTo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1" name="Oval 440"/>
          <p:cNvSpPr/>
          <p:nvPr/>
        </p:nvSpPr>
        <p:spPr>
          <a:xfrm>
            <a:off x="4143825" y="4873004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2" name="Rounded Rectangle 437"/>
          <p:cNvSpPr/>
          <p:nvPr/>
        </p:nvSpPr>
        <p:spPr>
          <a:xfrm rot="10800000">
            <a:off x="3206857" y="1501105"/>
            <a:ext cx="184871" cy="623766"/>
          </a:xfrm>
          <a:custGeom>
            <a:avLst/>
            <a:gdLst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91440 w 92876"/>
              <a:gd name="connsiteY7" fmla="*/ 106920 h 351653"/>
              <a:gd name="connsiteX0" fmla="*/ 94937 w 187813"/>
              <a:gd name="connsiteY0" fmla="*/ 15480 h 351653"/>
              <a:gd name="connsiteX1" fmla="*/ 110417 w 187813"/>
              <a:gd name="connsiteY1" fmla="*/ 0 h 351653"/>
              <a:gd name="connsiteX2" fmla="*/ 172333 w 187813"/>
              <a:gd name="connsiteY2" fmla="*/ 0 h 351653"/>
              <a:gd name="connsiteX3" fmla="*/ 187813 w 187813"/>
              <a:gd name="connsiteY3" fmla="*/ 15480 h 351653"/>
              <a:gd name="connsiteX4" fmla="*/ 187813 w 187813"/>
              <a:gd name="connsiteY4" fmla="*/ 336173 h 351653"/>
              <a:gd name="connsiteX5" fmla="*/ 172333 w 187813"/>
              <a:gd name="connsiteY5" fmla="*/ 351653 h 351653"/>
              <a:gd name="connsiteX6" fmla="*/ 110417 w 187813"/>
              <a:gd name="connsiteY6" fmla="*/ 351653 h 351653"/>
              <a:gd name="connsiteX7" fmla="*/ 27961 w 187813"/>
              <a:gd name="connsiteY7" fmla="*/ 94888 h 351653"/>
              <a:gd name="connsiteX0" fmla="*/ 115760 w 208636"/>
              <a:gd name="connsiteY0" fmla="*/ 15480 h 618353"/>
              <a:gd name="connsiteX1" fmla="*/ 131240 w 208636"/>
              <a:gd name="connsiteY1" fmla="*/ 0 h 618353"/>
              <a:gd name="connsiteX2" fmla="*/ 193156 w 208636"/>
              <a:gd name="connsiteY2" fmla="*/ 0 h 618353"/>
              <a:gd name="connsiteX3" fmla="*/ 208636 w 208636"/>
              <a:gd name="connsiteY3" fmla="*/ 15480 h 618353"/>
              <a:gd name="connsiteX4" fmla="*/ 208636 w 208636"/>
              <a:gd name="connsiteY4" fmla="*/ 336173 h 618353"/>
              <a:gd name="connsiteX5" fmla="*/ 193156 w 208636"/>
              <a:gd name="connsiteY5" fmla="*/ 351653 h 618353"/>
              <a:gd name="connsiteX6" fmla="*/ 32982 w 208636"/>
              <a:gd name="connsiteY6" fmla="*/ 618353 h 618353"/>
              <a:gd name="connsiteX7" fmla="*/ 48784 w 208636"/>
              <a:gd name="connsiteY7" fmla="*/ 94888 h 618353"/>
              <a:gd name="connsiteX0" fmla="*/ 110788 w 203664"/>
              <a:gd name="connsiteY0" fmla="*/ 22152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7564 w 203664"/>
              <a:gd name="connsiteY6" fmla="*/ 46628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73422 w 203664"/>
              <a:gd name="connsiteY7" fmla="*/ 520429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14677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24703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359 w 203235"/>
              <a:gd name="connsiteY0" fmla="*/ 3232 h 624153"/>
              <a:gd name="connsiteX1" fmla="*/ 125839 w 203235"/>
              <a:gd name="connsiteY1" fmla="*/ 5800 h 624153"/>
              <a:gd name="connsiteX2" fmla="*/ 187755 w 203235"/>
              <a:gd name="connsiteY2" fmla="*/ 5800 h 624153"/>
              <a:gd name="connsiteX3" fmla="*/ 203235 w 203235"/>
              <a:gd name="connsiteY3" fmla="*/ 21280 h 624153"/>
              <a:gd name="connsiteX4" fmla="*/ 203235 w 203235"/>
              <a:gd name="connsiteY4" fmla="*/ 341973 h 624153"/>
              <a:gd name="connsiteX5" fmla="*/ 187755 w 203235"/>
              <a:gd name="connsiteY5" fmla="*/ 357453 h 624153"/>
              <a:gd name="connsiteX6" fmla="*/ 121120 w 203235"/>
              <a:gd name="connsiteY6" fmla="*/ 393225 h 624153"/>
              <a:gd name="connsiteX7" fmla="*/ 119114 w 203235"/>
              <a:gd name="connsiteY7" fmla="*/ 623831 h 624153"/>
              <a:gd name="connsiteX8" fmla="*/ 27581 w 203235"/>
              <a:gd name="connsiteY8" fmla="*/ 624153 h 624153"/>
              <a:gd name="connsiteX9" fmla="*/ 804 w 203235"/>
              <a:gd name="connsiteY9" fmla="*/ 304994 h 624153"/>
              <a:gd name="connsiteX10" fmla="*/ 51404 w 203235"/>
              <a:gd name="connsiteY10" fmla="*/ 425 h 624153"/>
              <a:gd name="connsiteX0" fmla="*/ 101393 w 194269"/>
              <a:gd name="connsiteY0" fmla="*/ 3232 h 624153"/>
              <a:gd name="connsiteX1" fmla="*/ 116873 w 194269"/>
              <a:gd name="connsiteY1" fmla="*/ 5800 h 624153"/>
              <a:gd name="connsiteX2" fmla="*/ 178789 w 194269"/>
              <a:gd name="connsiteY2" fmla="*/ 5800 h 624153"/>
              <a:gd name="connsiteX3" fmla="*/ 194269 w 194269"/>
              <a:gd name="connsiteY3" fmla="*/ 21280 h 624153"/>
              <a:gd name="connsiteX4" fmla="*/ 194269 w 194269"/>
              <a:gd name="connsiteY4" fmla="*/ 341973 h 624153"/>
              <a:gd name="connsiteX5" fmla="*/ 178789 w 194269"/>
              <a:gd name="connsiteY5" fmla="*/ 357453 h 624153"/>
              <a:gd name="connsiteX6" fmla="*/ 112154 w 194269"/>
              <a:gd name="connsiteY6" fmla="*/ 393225 h 624153"/>
              <a:gd name="connsiteX7" fmla="*/ 110148 w 194269"/>
              <a:gd name="connsiteY7" fmla="*/ 623831 h 624153"/>
              <a:gd name="connsiteX8" fmla="*/ 18615 w 194269"/>
              <a:gd name="connsiteY8" fmla="*/ 624153 h 624153"/>
              <a:gd name="connsiteX9" fmla="*/ 1865 w 194269"/>
              <a:gd name="connsiteY9" fmla="*/ 298979 h 624153"/>
              <a:gd name="connsiteX10" fmla="*/ 42438 w 194269"/>
              <a:gd name="connsiteY10" fmla="*/ 425 h 624153"/>
              <a:gd name="connsiteX0" fmla="*/ 101393 w 194269"/>
              <a:gd name="connsiteY0" fmla="*/ 6817 h 627738"/>
              <a:gd name="connsiteX1" fmla="*/ 116873 w 194269"/>
              <a:gd name="connsiteY1" fmla="*/ 9385 h 627738"/>
              <a:gd name="connsiteX2" fmla="*/ 178789 w 194269"/>
              <a:gd name="connsiteY2" fmla="*/ 9385 h 627738"/>
              <a:gd name="connsiteX3" fmla="*/ 194269 w 194269"/>
              <a:gd name="connsiteY3" fmla="*/ 24865 h 627738"/>
              <a:gd name="connsiteX4" fmla="*/ 194269 w 194269"/>
              <a:gd name="connsiteY4" fmla="*/ 345558 h 627738"/>
              <a:gd name="connsiteX5" fmla="*/ 178789 w 194269"/>
              <a:gd name="connsiteY5" fmla="*/ 361038 h 627738"/>
              <a:gd name="connsiteX6" fmla="*/ 112154 w 194269"/>
              <a:gd name="connsiteY6" fmla="*/ 396810 h 627738"/>
              <a:gd name="connsiteX7" fmla="*/ 110148 w 194269"/>
              <a:gd name="connsiteY7" fmla="*/ 627416 h 627738"/>
              <a:gd name="connsiteX8" fmla="*/ 18615 w 194269"/>
              <a:gd name="connsiteY8" fmla="*/ 627738 h 627738"/>
              <a:gd name="connsiteX9" fmla="*/ 1865 w 194269"/>
              <a:gd name="connsiteY9" fmla="*/ 302564 h 627738"/>
              <a:gd name="connsiteX10" fmla="*/ 16369 w 194269"/>
              <a:gd name="connsiteY10" fmla="*/ 0 h 627738"/>
              <a:gd name="connsiteX0" fmla="*/ 92714 w 185590"/>
              <a:gd name="connsiteY0" fmla="*/ 6817 h 627738"/>
              <a:gd name="connsiteX1" fmla="*/ 108194 w 185590"/>
              <a:gd name="connsiteY1" fmla="*/ 9385 h 627738"/>
              <a:gd name="connsiteX2" fmla="*/ 170110 w 185590"/>
              <a:gd name="connsiteY2" fmla="*/ 9385 h 627738"/>
              <a:gd name="connsiteX3" fmla="*/ 185590 w 185590"/>
              <a:gd name="connsiteY3" fmla="*/ 24865 h 627738"/>
              <a:gd name="connsiteX4" fmla="*/ 185590 w 185590"/>
              <a:gd name="connsiteY4" fmla="*/ 345558 h 627738"/>
              <a:gd name="connsiteX5" fmla="*/ 170110 w 185590"/>
              <a:gd name="connsiteY5" fmla="*/ 361038 h 627738"/>
              <a:gd name="connsiteX6" fmla="*/ 103475 w 185590"/>
              <a:gd name="connsiteY6" fmla="*/ 396810 h 627738"/>
              <a:gd name="connsiteX7" fmla="*/ 101469 w 185590"/>
              <a:gd name="connsiteY7" fmla="*/ 627416 h 627738"/>
              <a:gd name="connsiteX8" fmla="*/ 9936 w 185590"/>
              <a:gd name="connsiteY8" fmla="*/ 627738 h 627738"/>
              <a:gd name="connsiteX9" fmla="*/ 9229 w 185590"/>
              <a:gd name="connsiteY9" fmla="*/ 300558 h 627738"/>
              <a:gd name="connsiteX10" fmla="*/ 7690 w 185590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108035 w 200911"/>
              <a:gd name="connsiteY0" fmla="*/ 6817 h 627738"/>
              <a:gd name="connsiteX1" fmla="*/ 123515 w 200911"/>
              <a:gd name="connsiteY1" fmla="*/ 9385 h 627738"/>
              <a:gd name="connsiteX2" fmla="*/ 185431 w 200911"/>
              <a:gd name="connsiteY2" fmla="*/ 9385 h 627738"/>
              <a:gd name="connsiteX3" fmla="*/ 200911 w 200911"/>
              <a:gd name="connsiteY3" fmla="*/ 24865 h 627738"/>
              <a:gd name="connsiteX4" fmla="*/ 200911 w 200911"/>
              <a:gd name="connsiteY4" fmla="*/ 345558 h 627738"/>
              <a:gd name="connsiteX5" fmla="*/ 185431 w 200911"/>
              <a:gd name="connsiteY5" fmla="*/ 361038 h 627738"/>
              <a:gd name="connsiteX6" fmla="*/ 118796 w 200911"/>
              <a:gd name="connsiteY6" fmla="*/ 396810 h 627738"/>
              <a:gd name="connsiteX7" fmla="*/ 116790 w 200911"/>
              <a:gd name="connsiteY7" fmla="*/ 627416 h 627738"/>
              <a:gd name="connsiteX8" fmla="*/ 25257 w 200911"/>
              <a:gd name="connsiteY8" fmla="*/ 627738 h 627738"/>
              <a:gd name="connsiteX9" fmla="*/ 24550 w 200911"/>
              <a:gd name="connsiteY9" fmla="*/ 300558 h 627738"/>
              <a:gd name="connsiteX10" fmla="*/ 23011 w 200911"/>
              <a:gd name="connsiteY10" fmla="*/ 0 h 627738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968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7774 w 184871"/>
              <a:gd name="connsiteY0" fmla="*/ 10854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4871" h="627862">
                <a:moveTo>
                  <a:pt x="7774" y="10854"/>
                </a:moveTo>
                <a:cubicBezTo>
                  <a:pt x="7774" y="2305"/>
                  <a:pt x="98926" y="9385"/>
                  <a:pt x="107475" y="9385"/>
                </a:cubicBezTo>
                <a:lnTo>
                  <a:pt x="169391" y="9385"/>
                </a:lnTo>
                <a:cubicBezTo>
                  <a:pt x="177940" y="9385"/>
                  <a:pt x="184871" y="16316"/>
                  <a:pt x="184871" y="24865"/>
                </a:cubicBezTo>
                <a:lnTo>
                  <a:pt x="184871" y="345558"/>
                </a:lnTo>
                <a:cubicBezTo>
                  <a:pt x="184871" y="354107"/>
                  <a:pt x="177940" y="361038"/>
                  <a:pt x="169391" y="361038"/>
                </a:cubicBezTo>
                <a:lnTo>
                  <a:pt x="102756" y="358710"/>
                </a:lnTo>
                <a:cubicBezTo>
                  <a:pt x="102087" y="432237"/>
                  <a:pt x="101419" y="553889"/>
                  <a:pt x="100750" y="627416"/>
                </a:cubicBezTo>
                <a:cubicBezTo>
                  <a:pt x="70239" y="627523"/>
                  <a:pt x="38417" y="618889"/>
                  <a:pt x="9217" y="627738"/>
                </a:cubicBezTo>
                <a:cubicBezTo>
                  <a:pt x="-11291" y="633953"/>
                  <a:pt x="8884" y="405181"/>
                  <a:pt x="8510" y="300558"/>
                </a:cubicBezTo>
                <a:cubicBezTo>
                  <a:pt x="12480" y="196604"/>
                  <a:pt x="-1462" y="50761"/>
                  <a:pt x="6971" y="0"/>
                </a:cubicBezTo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3" name="Oval 442"/>
          <p:cNvSpPr/>
          <p:nvPr/>
        </p:nvSpPr>
        <p:spPr>
          <a:xfrm>
            <a:off x="3328296" y="1415554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8" name="Rounded Rectangle 437"/>
          <p:cNvSpPr/>
          <p:nvPr/>
        </p:nvSpPr>
        <p:spPr>
          <a:xfrm>
            <a:off x="7161931" y="5256497"/>
            <a:ext cx="184871" cy="623766"/>
          </a:xfrm>
          <a:custGeom>
            <a:avLst/>
            <a:gdLst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91440 w 92876"/>
              <a:gd name="connsiteY7" fmla="*/ 106920 h 351653"/>
              <a:gd name="connsiteX0" fmla="*/ 94937 w 187813"/>
              <a:gd name="connsiteY0" fmla="*/ 15480 h 351653"/>
              <a:gd name="connsiteX1" fmla="*/ 110417 w 187813"/>
              <a:gd name="connsiteY1" fmla="*/ 0 h 351653"/>
              <a:gd name="connsiteX2" fmla="*/ 172333 w 187813"/>
              <a:gd name="connsiteY2" fmla="*/ 0 h 351653"/>
              <a:gd name="connsiteX3" fmla="*/ 187813 w 187813"/>
              <a:gd name="connsiteY3" fmla="*/ 15480 h 351653"/>
              <a:gd name="connsiteX4" fmla="*/ 187813 w 187813"/>
              <a:gd name="connsiteY4" fmla="*/ 336173 h 351653"/>
              <a:gd name="connsiteX5" fmla="*/ 172333 w 187813"/>
              <a:gd name="connsiteY5" fmla="*/ 351653 h 351653"/>
              <a:gd name="connsiteX6" fmla="*/ 110417 w 187813"/>
              <a:gd name="connsiteY6" fmla="*/ 351653 h 351653"/>
              <a:gd name="connsiteX7" fmla="*/ 27961 w 187813"/>
              <a:gd name="connsiteY7" fmla="*/ 94888 h 351653"/>
              <a:gd name="connsiteX0" fmla="*/ 115760 w 208636"/>
              <a:gd name="connsiteY0" fmla="*/ 15480 h 618353"/>
              <a:gd name="connsiteX1" fmla="*/ 131240 w 208636"/>
              <a:gd name="connsiteY1" fmla="*/ 0 h 618353"/>
              <a:gd name="connsiteX2" fmla="*/ 193156 w 208636"/>
              <a:gd name="connsiteY2" fmla="*/ 0 h 618353"/>
              <a:gd name="connsiteX3" fmla="*/ 208636 w 208636"/>
              <a:gd name="connsiteY3" fmla="*/ 15480 h 618353"/>
              <a:gd name="connsiteX4" fmla="*/ 208636 w 208636"/>
              <a:gd name="connsiteY4" fmla="*/ 336173 h 618353"/>
              <a:gd name="connsiteX5" fmla="*/ 193156 w 208636"/>
              <a:gd name="connsiteY5" fmla="*/ 351653 h 618353"/>
              <a:gd name="connsiteX6" fmla="*/ 32982 w 208636"/>
              <a:gd name="connsiteY6" fmla="*/ 618353 h 618353"/>
              <a:gd name="connsiteX7" fmla="*/ 48784 w 208636"/>
              <a:gd name="connsiteY7" fmla="*/ 94888 h 618353"/>
              <a:gd name="connsiteX0" fmla="*/ 110788 w 203664"/>
              <a:gd name="connsiteY0" fmla="*/ 22152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7564 w 203664"/>
              <a:gd name="connsiteY6" fmla="*/ 46628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73422 w 203664"/>
              <a:gd name="connsiteY7" fmla="*/ 520429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14677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24703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359 w 203235"/>
              <a:gd name="connsiteY0" fmla="*/ 3232 h 624153"/>
              <a:gd name="connsiteX1" fmla="*/ 125839 w 203235"/>
              <a:gd name="connsiteY1" fmla="*/ 5800 h 624153"/>
              <a:gd name="connsiteX2" fmla="*/ 187755 w 203235"/>
              <a:gd name="connsiteY2" fmla="*/ 5800 h 624153"/>
              <a:gd name="connsiteX3" fmla="*/ 203235 w 203235"/>
              <a:gd name="connsiteY3" fmla="*/ 21280 h 624153"/>
              <a:gd name="connsiteX4" fmla="*/ 203235 w 203235"/>
              <a:gd name="connsiteY4" fmla="*/ 341973 h 624153"/>
              <a:gd name="connsiteX5" fmla="*/ 187755 w 203235"/>
              <a:gd name="connsiteY5" fmla="*/ 357453 h 624153"/>
              <a:gd name="connsiteX6" fmla="*/ 121120 w 203235"/>
              <a:gd name="connsiteY6" fmla="*/ 393225 h 624153"/>
              <a:gd name="connsiteX7" fmla="*/ 119114 w 203235"/>
              <a:gd name="connsiteY7" fmla="*/ 623831 h 624153"/>
              <a:gd name="connsiteX8" fmla="*/ 27581 w 203235"/>
              <a:gd name="connsiteY8" fmla="*/ 624153 h 624153"/>
              <a:gd name="connsiteX9" fmla="*/ 804 w 203235"/>
              <a:gd name="connsiteY9" fmla="*/ 304994 h 624153"/>
              <a:gd name="connsiteX10" fmla="*/ 51404 w 203235"/>
              <a:gd name="connsiteY10" fmla="*/ 425 h 624153"/>
              <a:gd name="connsiteX0" fmla="*/ 101393 w 194269"/>
              <a:gd name="connsiteY0" fmla="*/ 3232 h 624153"/>
              <a:gd name="connsiteX1" fmla="*/ 116873 w 194269"/>
              <a:gd name="connsiteY1" fmla="*/ 5800 h 624153"/>
              <a:gd name="connsiteX2" fmla="*/ 178789 w 194269"/>
              <a:gd name="connsiteY2" fmla="*/ 5800 h 624153"/>
              <a:gd name="connsiteX3" fmla="*/ 194269 w 194269"/>
              <a:gd name="connsiteY3" fmla="*/ 21280 h 624153"/>
              <a:gd name="connsiteX4" fmla="*/ 194269 w 194269"/>
              <a:gd name="connsiteY4" fmla="*/ 341973 h 624153"/>
              <a:gd name="connsiteX5" fmla="*/ 178789 w 194269"/>
              <a:gd name="connsiteY5" fmla="*/ 357453 h 624153"/>
              <a:gd name="connsiteX6" fmla="*/ 112154 w 194269"/>
              <a:gd name="connsiteY6" fmla="*/ 393225 h 624153"/>
              <a:gd name="connsiteX7" fmla="*/ 110148 w 194269"/>
              <a:gd name="connsiteY7" fmla="*/ 623831 h 624153"/>
              <a:gd name="connsiteX8" fmla="*/ 18615 w 194269"/>
              <a:gd name="connsiteY8" fmla="*/ 624153 h 624153"/>
              <a:gd name="connsiteX9" fmla="*/ 1865 w 194269"/>
              <a:gd name="connsiteY9" fmla="*/ 298979 h 624153"/>
              <a:gd name="connsiteX10" fmla="*/ 42438 w 194269"/>
              <a:gd name="connsiteY10" fmla="*/ 425 h 624153"/>
              <a:gd name="connsiteX0" fmla="*/ 101393 w 194269"/>
              <a:gd name="connsiteY0" fmla="*/ 6817 h 627738"/>
              <a:gd name="connsiteX1" fmla="*/ 116873 w 194269"/>
              <a:gd name="connsiteY1" fmla="*/ 9385 h 627738"/>
              <a:gd name="connsiteX2" fmla="*/ 178789 w 194269"/>
              <a:gd name="connsiteY2" fmla="*/ 9385 h 627738"/>
              <a:gd name="connsiteX3" fmla="*/ 194269 w 194269"/>
              <a:gd name="connsiteY3" fmla="*/ 24865 h 627738"/>
              <a:gd name="connsiteX4" fmla="*/ 194269 w 194269"/>
              <a:gd name="connsiteY4" fmla="*/ 345558 h 627738"/>
              <a:gd name="connsiteX5" fmla="*/ 178789 w 194269"/>
              <a:gd name="connsiteY5" fmla="*/ 361038 h 627738"/>
              <a:gd name="connsiteX6" fmla="*/ 112154 w 194269"/>
              <a:gd name="connsiteY6" fmla="*/ 396810 h 627738"/>
              <a:gd name="connsiteX7" fmla="*/ 110148 w 194269"/>
              <a:gd name="connsiteY7" fmla="*/ 627416 h 627738"/>
              <a:gd name="connsiteX8" fmla="*/ 18615 w 194269"/>
              <a:gd name="connsiteY8" fmla="*/ 627738 h 627738"/>
              <a:gd name="connsiteX9" fmla="*/ 1865 w 194269"/>
              <a:gd name="connsiteY9" fmla="*/ 302564 h 627738"/>
              <a:gd name="connsiteX10" fmla="*/ 16369 w 194269"/>
              <a:gd name="connsiteY10" fmla="*/ 0 h 627738"/>
              <a:gd name="connsiteX0" fmla="*/ 92714 w 185590"/>
              <a:gd name="connsiteY0" fmla="*/ 6817 h 627738"/>
              <a:gd name="connsiteX1" fmla="*/ 108194 w 185590"/>
              <a:gd name="connsiteY1" fmla="*/ 9385 h 627738"/>
              <a:gd name="connsiteX2" fmla="*/ 170110 w 185590"/>
              <a:gd name="connsiteY2" fmla="*/ 9385 h 627738"/>
              <a:gd name="connsiteX3" fmla="*/ 185590 w 185590"/>
              <a:gd name="connsiteY3" fmla="*/ 24865 h 627738"/>
              <a:gd name="connsiteX4" fmla="*/ 185590 w 185590"/>
              <a:gd name="connsiteY4" fmla="*/ 345558 h 627738"/>
              <a:gd name="connsiteX5" fmla="*/ 170110 w 185590"/>
              <a:gd name="connsiteY5" fmla="*/ 361038 h 627738"/>
              <a:gd name="connsiteX6" fmla="*/ 103475 w 185590"/>
              <a:gd name="connsiteY6" fmla="*/ 396810 h 627738"/>
              <a:gd name="connsiteX7" fmla="*/ 101469 w 185590"/>
              <a:gd name="connsiteY7" fmla="*/ 627416 h 627738"/>
              <a:gd name="connsiteX8" fmla="*/ 9936 w 185590"/>
              <a:gd name="connsiteY8" fmla="*/ 627738 h 627738"/>
              <a:gd name="connsiteX9" fmla="*/ 9229 w 185590"/>
              <a:gd name="connsiteY9" fmla="*/ 300558 h 627738"/>
              <a:gd name="connsiteX10" fmla="*/ 7690 w 185590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108035 w 200911"/>
              <a:gd name="connsiteY0" fmla="*/ 6817 h 627738"/>
              <a:gd name="connsiteX1" fmla="*/ 123515 w 200911"/>
              <a:gd name="connsiteY1" fmla="*/ 9385 h 627738"/>
              <a:gd name="connsiteX2" fmla="*/ 185431 w 200911"/>
              <a:gd name="connsiteY2" fmla="*/ 9385 h 627738"/>
              <a:gd name="connsiteX3" fmla="*/ 200911 w 200911"/>
              <a:gd name="connsiteY3" fmla="*/ 24865 h 627738"/>
              <a:gd name="connsiteX4" fmla="*/ 200911 w 200911"/>
              <a:gd name="connsiteY4" fmla="*/ 345558 h 627738"/>
              <a:gd name="connsiteX5" fmla="*/ 185431 w 200911"/>
              <a:gd name="connsiteY5" fmla="*/ 361038 h 627738"/>
              <a:gd name="connsiteX6" fmla="*/ 118796 w 200911"/>
              <a:gd name="connsiteY6" fmla="*/ 396810 h 627738"/>
              <a:gd name="connsiteX7" fmla="*/ 116790 w 200911"/>
              <a:gd name="connsiteY7" fmla="*/ 627416 h 627738"/>
              <a:gd name="connsiteX8" fmla="*/ 25257 w 200911"/>
              <a:gd name="connsiteY8" fmla="*/ 627738 h 627738"/>
              <a:gd name="connsiteX9" fmla="*/ 24550 w 200911"/>
              <a:gd name="connsiteY9" fmla="*/ 300558 h 627738"/>
              <a:gd name="connsiteX10" fmla="*/ 23011 w 200911"/>
              <a:gd name="connsiteY10" fmla="*/ 0 h 627738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968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7774 w 184871"/>
              <a:gd name="connsiteY0" fmla="*/ 10854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4871" h="627862">
                <a:moveTo>
                  <a:pt x="7774" y="10854"/>
                </a:moveTo>
                <a:cubicBezTo>
                  <a:pt x="7774" y="2305"/>
                  <a:pt x="98926" y="9385"/>
                  <a:pt x="107475" y="9385"/>
                </a:cubicBezTo>
                <a:lnTo>
                  <a:pt x="169391" y="9385"/>
                </a:lnTo>
                <a:cubicBezTo>
                  <a:pt x="177940" y="9385"/>
                  <a:pt x="184871" y="16316"/>
                  <a:pt x="184871" y="24865"/>
                </a:cubicBezTo>
                <a:lnTo>
                  <a:pt x="184871" y="345558"/>
                </a:lnTo>
                <a:cubicBezTo>
                  <a:pt x="184871" y="354107"/>
                  <a:pt x="177940" y="361038"/>
                  <a:pt x="169391" y="361038"/>
                </a:cubicBezTo>
                <a:lnTo>
                  <a:pt x="102756" y="358710"/>
                </a:lnTo>
                <a:cubicBezTo>
                  <a:pt x="102087" y="432237"/>
                  <a:pt x="101419" y="553889"/>
                  <a:pt x="100750" y="627416"/>
                </a:cubicBezTo>
                <a:cubicBezTo>
                  <a:pt x="70239" y="627523"/>
                  <a:pt x="38417" y="618889"/>
                  <a:pt x="9217" y="627738"/>
                </a:cubicBezTo>
                <a:cubicBezTo>
                  <a:pt x="-11291" y="633953"/>
                  <a:pt x="8884" y="405181"/>
                  <a:pt x="8510" y="300558"/>
                </a:cubicBezTo>
                <a:cubicBezTo>
                  <a:pt x="12480" y="196604"/>
                  <a:pt x="-1462" y="50761"/>
                  <a:pt x="6971" y="0"/>
                </a:cubicBezTo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1" name="Rounded Rectangle 437"/>
          <p:cNvSpPr/>
          <p:nvPr/>
        </p:nvSpPr>
        <p:spPr>
          <a:xfrm rot="10800000">
            <a:off x="5237368" y="1401576"/>
            <a:ext cx="184871" cy="623766"/>
          </a:xfrm>
          <a:custGeom>
            <a:avLst/>
            <a:gdLst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91440 w 92876"/>
              <a:gd name="connsiteY7" fmla="*/ 106920 h 351653"/>
              <a:gd name="connsiteX0" fmla="*/ 94937 w 187813"/>
              <a:gd name="connsiteY0" fmla="*/ 15480 h 351653"/>
              <a:gd name="connsiteX1" fmla="*/ 110417 w 187813"/>
              <a:gd name="connsiteY1" fmla="*/ 0 h 351653"/>
              <a:gd name="connsiteX2" fmla="*/ 172333 w 187813"/>
              <a:gd name="connsiteY2" fmla="*/ 0 h 351653"/>
              <a:gd name="connsiteX3" fmla="*/ 187813 w 187813"/>
              <a:gd name="connsiteY3" fmla="*/ 15480 h 351653"/>
              <a:gd name="connsiteX4" fmla="*/ 187813 w 187813"/>
              <a:gd name="connsiteY4" fmla="*/ 336173 h 351653"/>
              <a:gd name="connsiteX5" fmla="*/ 172333 w 187813"/>
              <a:gd name="connsiteY5" fmla="*/ 351653 h 351653"/>
              <a:gd name="connsiteX6" fmla="*/ 110417 w 187813"/>
              <a:gd name="connsiteY6" fmla="*/ 351653 h 351653"/>
              <a:gd name="connsiteX7" fmla="*/ 27961 w 187813"/>
              <a:gd name="connsiteY7" fmla="*/ 94888 h 351653"/>
              <a:gd name="connsiteX0" fmla="*/ 115760 w 208636"/>
              <a:gd name="connsiteY0" fmla="*/ 15480 h 618353"/>
              <a:gd name="connsiteX1" fmla="*/ 131240 w 208636"/>
              <a:gd name="connsiteY1" fmla="*/ 0 h 618353"/>
              <a:gd name="connsiteX2" fmla="*/ 193156 w 208636"/>
              <a:gd name="connsiteY2" fmla="*/ 0 h 618353"/>
              <a:gd name="connsiteX3" fmla="*/ 208636 w 208636"/>
              <a:gd name="connsiteY3" fmla="*/ 15480 h 618353"/>
              <a:gd name="connsiteX4" fmla="*/ 208636 w 208636"/>
              <a:gd name="connsiteY4" fmla="*/ 336173 h 618353"/>
              <a:gd name="connsiteX5" fmla="*/ 193156 w 208636"/>
              <a:gd name="connsiteY5" fmla="*/ 351653 h 618353"/>
              <a:gd name="connsiteX6" fmla="*/ 32982 w 208636"/>
              <a:gd name="connsiteY6" fmla="*/ 618353 h 618353"/>
              <a:gd name="connsiteX7" fmla="*/ 48784 w 208636"/>
              <a:gd name="connsiteY7" fmla="*/ 94888 h 618353"/>
              <a:gd name="connsiteX0" fmla="*/ 110788 w 203664"/>
              <a:gd name="connsiteY0" fmla="*/ 22152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7564 w 203664"/>
              <a:gd name="connsiteY6" fmla="*/ 46628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73422 w 203664"/>
              <a:gd name="connsiteY7" fmla="*/ 520429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14677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24703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359 w 203235"/>
              <a:gd name="connsiteY0" fmla="*/ 3232 h 624153"/>
              <a:gd name="connsiteX1" fmla="*/ 125839 w 203235"/>
              <a:gd name="connsiteY1" fmla="*/ 5800 h 624153"/>
              <a:gd name="connsiteX2" fmla="*/ 187755 w 203235"/>
              <a:gd name="connsiteY2" fmla="*/ 5800 h 624153"/>
              <a:gd name="connsiteX3" fmla="*/ 203235 w 203235"/>
              <a:gd name="connsiteY3" fmla="*/ 21280 h 624153"/>
              <a:gd name="connsiteX4" fmla="*/ 203235 w 203235"/>
              <a:gd name="connsiteY4" fmla="*/ 341973 h 624153"/>
              <a:gd name="connsiteX5" fmla="*/ 187755 w 203235"/>
              <a:gd name="connsiteY5" fmla="*/ 357453 h 624153"/>
              <a:gd name="connsiteX6" fmla="*/ 121120 w 203235"/>
              <a:gd name="connsiteY6" fmla="*/ 393225 h 624153"/>
              <a:gd name="connsiteX7" fmla="*/ 119114 w 203235"/>
              <a:gd name="connsiteY7" fmla="*/ 623831 h 624153"/>
              <a:gd name="connsiteX8" fmla="*/ 27581 w 203235"/>
              <a:gd name="connsiteY8" fmla="*/ 624153 h 624153"/>
              <a:gd name="connsiteX9" fmla="*/ 804 w 203235"/>
              <a:gd name="connsiteY9" fmla="*/ 304994 h 624153"/>
              <a:gd name="connsiteX10" fmla="*/ 51404 w 203235"/>
              <a:gd name="connsiteY10" fmla="*/ 425 h 624153"/>
              <a:gd name="connsiteX0" fmla="*/ 101393 w 194269"/>
              <a:gd name="connsiteY0" fmla="*/ 3232 h 624153"/>
              <a:gd name="connsiteX1" fmla="*/ 116873 w 194269"/>
              <a:gd name="connsiteY1" fmla="*/ 5800 h 624153"/>
              <a:gd name="connsiteX2" fmla="*/ 178789 w 194269"/>
              <a:gd name="connsiteY2" fmla="*/ 5800 h 624153"/>
              <a:gd name="connsiteX3" fmla="*/ 194269 w 194269"/>
              <a:gd name="connsiteY3" fmla="*/ 21280 h 624153"/>
              <a:gd name="connsiteX4" fmla="*/ 194269 w 194269"/>
              <a:gd name="connsiteY4" fmla="*/ 341973 h 624153"/>
              <a:gd name="connsiteX5" fmla="*/ 178789 w 194269"/>
              <a:gd name="connsiteY5" fmla="*/ 357453 h 624153"/>
              <a:gd name="connsiteX6" fmla="*/ 112154 w 194269"/>
              <a:gd name="connsiteY6" fmla="*/ 393225 h 624153"/>
              <a:gd name="connsiteX7" fmla="*/ 110148 w 194269"/>
              <a:gd name="connsiteY7" fmla="*/ 623831 h 624153"/>
              <a:gd name="connsiteX8" fmla="*/ 18615 w 194269"/>
              <a:gd name="connsiteY8" fmla="*/ 624153 h 624153"/>
              <a:gd name="connsiteX9" fmla="*/ 1865 w 194269"/>
              <a:gd name="connsiteY9" fmla="*/ 298979 h 624153"/>
              <a:gd name="connsiteX10" fmla="*/ 42438 w 194269"/>
              <a:gd name="connsiteY10" fmla="*/ 425 h 624153"/>
              <a:gd name="connsiteX0" fmla="*/ 101393 w 194269"/>
              <a:gd name="connsiteY0" fmla="*/ 6817 h 627738"/>
              <a:gd name="connsiteX1" fmla="*/ 116873 w 194269"/>
              <a:gd name="connsiteY1" fmla="*/ 9385 h 627738"/>
              <a:gd name="connsiteX2" fmla="*/ 178789 w 194269"/>
              <a:gd name="connsiteY2" fmla="*/ 9385 h 627738"/>
              <a:gd name="connsiteX3" fmla="*/ 194269 w 194269"/>
              <a:gd name="connsiteY3" fmla="*/ 24865 h 627738"/>
              <a:gd name="connsiteX4" fmla="*/ 194269 w 194269"/>
              <a:gd name="connsiteY4" fmla="*/ 345558 h 627738"/>
              <a:gd name="connsiteX5" fmla="*/ 178789 w 194269"/>
              <a:gd name="connsiteY5" fmla="*/ 361038 h 627738"/>
              <a:gd name="connsiteX6" fmla="*/ 112154 w 194269"/>
              <a:gd name="connsiteY6" fmla="*/ 396810 h 627738"/>
              <a:gd name="connsiteX7" fmla="*/ 110148 w 194269"/>
              <a:gd name="connsiteY7" fmla="*/ 627416 h 627738"/>
              <a:gd name="connsiteX8" fmla="*/ 18615 w 194269"/>
              <a:gd name="connsiteY8" fmla="*/ 627738 h 627738"/>
              <a:gd name="connsiteX9" fmla="*/ 1865 w 194269"/>
              <a:gd name="connsiteY9" fmla="*/ 302564 h 627738"/>
              <a:gd name="connsiteX10" fmla="*/ 16369 w 194269"/>
              <a:gd name="connsiteY10" fmla="*/ 0 h 627738"/>
              <a:gd name="connsiteX0" fmla="*/ 92714 w 185590"/>
              <a:gd name="connsiteY0" fmla="*/ 6817 h 627738"/>
              <a:gd name="connsiteX1" fmla="*/ 108194 w 185590"/>
              <a:gd name="connsiteY1" fmla="*/ 9385 h 627738"/>
              <a:gd name="connsiteX2" fmla="*/ 170110 w 185590"/>
              <a:gd name="connsiteY2" fmla="*/ 9385 h 627738"/>
              <a:gd name="connsiteX3" fmla="*/ 185590 w 185590"/>
              <a:gd name="connsiteY3" fmla="*/ 24865 h 627738"/>
              <a:gd name="connsiteX4" fmla="*/ 185590 w 185590"/>
              <a:gd name="connsiteY4" fmla="*/ 345558 h 627738"/>
              <a:gd name="connsiteX5" fmla="*/ 170110 w 185590"/>
              <a:gd name="connsiteY5" fmla="*/ 361038 h 627738"/>
              <a:gd name="connsiteX6" fmla="*/ 103475 w 185590"/>
              <a:gd name="connsiteY6" fmla="*/ 396810 h 627738"/>
              <a:gd name="connsiteX7" fmla="*/ 101469 w 185590"/>
              <a:gd name="connsiteY7" fmla="*/ 627416 h 627738"/>
              <a:gd name="connsiteX8" fmla="*/ 9936 w 185590"/>
              <a:gd name="connsiteY8" fmla="*/ 627738 h 627738"/>
              <a:gd name="connsiteX9" fmla="*/ 9229 w 185590"/>
              <a:gd name="connsiteY9" fmla="*/ 300558 h 627738"/>
              <a:gd name="connsiteX10" fmla="*/ 7690 w 185590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108035 w 200911"/>
              <a:gd name="connsiteY0" fmla="*/ 6817 h 627738"/>
              <a:gd name="connsiteX1" fmla="*/ 123515 w 200911"/>
              <a:gd name="connsiteY1" fmla="*/ 9385 h 627738"/>
              <a:gd name="connsiteX2" fmla="*/ 185431 w 200911"/>
              <a:gd name="connsiteY2" fmla="*/ 9385 h 627738"/>
              <a:gd name="connsiteX3" fmla="*/ 200911 w 200911"/>
              <a:gd name="connsiteY3" fmla="*/ 24865 h 627738"/>
              <a:gd name="connsiteX4" fmla="*/ 200911 w 200911"/>
              <a:gd name="connsiteY4" fmla="*/ 345558 h 627738"/>
              <a:gd name="connsiteX5" fmla="*/ 185431 w 200911"/>
              <a:gd name="connsiteY5" fmla="*/ 361038 h 627738"/>
              <a:gd name="connsiteX6" fmla="*/ 118796 w 200911"/>
              <a:gd name="connsiteY6" fmla="*/ 396810 h 627738"/>
              <a:gd name="connsiteX7" fmla="*/ 116790 w 200911"/>
              <a:gd name="connsiteY7" fmla="*/ 627416 h 627738"/>
              <a:gd name="connsiteX8" fmla="*/ 25257 w 200911"/>
              <a:gd name="connsiteY8" fmla="*/ 627738 h 627738"/>
              <a:gd name="connsiteX9" fmla="*/ 24550 w 200911"/>
              <a:gd name="connsiteY9" fmla="*/ 300558 h 627738"/>
              <a:gd name="connsiteX10" fmla="*/ 23011 w 200911"/>
              <a:gd name="connsiteY10" fmla="*/ 0 h 627738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968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7774 w 184871"/>
              <a:gd name="connsiteY0" fmla="*/ 10854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4871" h="627862">
                <a:moveTo>
                  <a:pt x="7774" y="10854"/>
                </a:moveTo>
                <a:cubicBezTo>
                  <a:pt x="7774" y="2305"/>
                  <a:pt x="98926" y="9385"/>
                  <a:pt x="107475" y="9385"/>
                </a:cubicBezTo>
                <a:lnTo>
                  <a:pt x="169391" y="9385"/>
                </a:lnTo>
                <a:cubicBezTo>
                  <a:pt x="177940" y="9385"/>
                  <a:pt x="184871" y="16316"/>
                  <a:pt x="184871" y="24865"/>
                </a:cubicBezTo>
                <a:lnTo>
                  <a:pt x="184871" y="345558"/>
                </a:lnTo>
                <a:cubicBezTo>
                  <a:pt x="184871" y="354107"/>
                  <a:pt x="177940" y="361038"/>
                  <a:pt x="169391" y="361038"/>
                </a:cubicBezTo>
                <a:lnTo>
                  <a:pt x="102756" y="358710"/>
                </a:lnTo>
                <a:cubicBezTo>
                  <a:pt x="102087" y="432237"/>
                  <a:pt x="101419" y="553889"/>
                  <a:pt x="100750" y="627416"/>
                </a:cubicBezTo>
                <a:cubicBezTo>
                  <a:pt x="70239" y="627523"/>
                  <a:pt x="38417" y="618889"/>
                  <a:pt x="9217" y="627738"/>
                </a:cubicBezTo>
                <a:cubicBezTo>
                  <a:pt x="-11291" y="633953"/>
                  <a:pt x="8884" y="405181"/>
                  <a:pt x="8510" y="300558"/>
                </a:cubicBezTo>
                <a:cubicBezTo>
                  <a:pt x="12480" y="196604"/>
                  <a:pt x="-1462" y="50761"/>
                  <a:pt x="6971" y="0"/>
                </a:cubicBezTo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2" name="Oval 451"/>
          <p:cNvSpPr/>
          <p:nvPr/>
        </p:nvSpPr>
        <p:spPr>
          <a:xfrm>
            <a:off x="5345343" y="1323740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3" name="Rounded Rectangle 437"/>
          <p:cNvSpPr/>
          <p:nvPr/>
        </p:nvSpPr>
        <p:spPr>
          <a:xfrm rot="10800000">
            <a:off x="4128285" y="1501105"/>
            <a:ext cx="184871" cy="623766"/>
          </a:xfrm>
          <a:custGeom>
            <a:avLst/>
            <a:gdLst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91440 w 92876"/>
              <a:gd name="connsiteY7" fmla="*/ 106920 h 351653"/>
              <a:gd name="connsiteX0" fmla="*/ 94937 w 187813"/>
              <a:gd name="connsiteY0" fmla="*/ 15480 h 351653"/>
              <a:gd name="connsiteX1" fmla="*/ 110417 w 187813"/>
              <a:gd name="connsiteY1" fmla="*/ 0 h 351653"/>
              <a:gd name="connsiteX2" fmla="*/ 172333 w 187813"/>
              <a:gd name="connsiteY2" fmla="*/ 0 h 351653"/>
              <a:gd name="connsiteX3" fmla="*/ 187813 w 187813"/>
              <a:gd name="connsiteY3" fmla="*/ 15480 h 351653"/>
              <a:gd name="connsiteX4" fmla="*/ 187813 w 187813"/>
              <a:gd name="connsiteY4" fmla="*/ 336173 h 351653"/>
              <a:gd name="connsiteX5" fmla="*/ 172333 w 187813"/>
              <a:gd name="connsiteY5" fmla="*/ 351653 h 351653"/>
              <a:gd name="connsiteX6" fmla="*/ 110417 w 187813"/>
              <a:gd name="connsiteY6" fmla="*/ 351653 h 351653"/>
              <a:gd name="connsiteX7" fmla="*/ 27961 w 187813"/>
              <a:gd name="connsiteY7" fmla="*/ 94888 h 351653"/>
              <a:gd name="connsiteX0" fmla="*/ 115760 w 208636"/>
              <a:gd name="connsiteY0" fmla="*/ 15480 h 618353"/>
              <a:gd name="connsiteX1" fmla="*/ 131240 w 208636"/>
              <a:gd name="connsiteY1" fmla="*/ 0 h 618353"/>
              <a:gd name="connsiteX2" fmla="*/ 193156 w 208636"/>
              <a:gd name="connsiteY2" fmla="*/ 0 h 618353"/>
              <a:gd name="connsiteX3" fmla="*/ 208636 w 208636"/>
              <a:gd name="connsiteY3" fmla="*/ 15480 h 618353"/>
              <a:gd name="connsiteX4" fmla="*/ 208636 w 208636"/>
              <a:gd name="connsiteY4" fmla="*/ 336173 h 618353"/>
              <a:gd name="connsiteX5" fmla="*/ 193156 w 208636"/>
              <a:gd name="connsiteY5" fmla="*/ 351653 h 618353"/>
              <a:gd name="connsiteX6" fmla="*/ 32982 w 208636"/>
              <a:gd name="connsiteY6" fmla="*/ 618353 h 618353"/>
              <a:gd name="connsiteX7" fmla="*/ 48784 w 208636"/>
              <a:gd name="connsiteY7" fmla="*/ 94888 h 618353"/>
              <a:gd name="connsiteX0" fmla="*/ 110788 w 203664"/>
              <a:gd name="connsiteY0" fmla="*/ 22152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7564 w 203664"/>
              <a:gd name="connsiteY6" fmla="*/ 46628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73422 w 203664"/>
              <a:gd name="connsiteY7" fmla="*/ 520429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14677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24703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359 w 203235"/>
              <a:gd name="connsiteY0" fmla="*/ 3232 h 624153"/>
              <a:gd name="connsiteX1" fmla="*/ 125839 w 203235"/>
              <a:gd name="connsiteY1" fmla="*/ 5800 h 624153"/>
              <a:gd name="connsiteX2" fmla="*/ 187755 w 203235"/>
              <a:gd name="connsiteY2" fmla="*/ 5800 h 624153"/>
              <a:gd name="connsiteX3" fmla="*/ 203235 w 203235"/>
              <a:gd name="connsiteY3" fmla="*/ 21280 h 624153"/>
              <a:gd name="connsiteX4" fmla="*/ 203235 w 203235"/>
              <a:gd name="connsiteY4" fmla="*/ 341973 h 624153"/>
              <a:gd name="connsiteX5" fmla="*/ 187755 w 203235"/>
              <a:gd name="connsiteY5" fmla="*/ 357453 h 624153"/>
              <a:gd name="connsiteX6" fmla="*/ 121120 w 203235"/>
              <a:gd name="connsiteY6" fmla="*/ 393225 h 624153"/>
              <a:gd name="connsiteX7" fmla="*/ 119114 w 203235"/>
              <a:gd name="connsiteY7" fmla="*/ 623831 h 624153"/>
              <a:gd name="connsiteX8" fmla="*/ 27581 w 203235"/>
              <a:gd name="connsiteY8" fmla="*/ 624153 h 624153"/>
              <a:gd name="connsiteX9" fmla="*/ 804 w 203235"/>
              <a:gd name="connsiteY9" fmla="*/ 304994 h 624153"/>
              <a:gd name="connsiteX10" fmla="*/ 51404 w 203235"/>
              <a:gd name="connsiteY10" fmla="*/ 425 h 624153"/>
              <a:gd name="connsiteX0" fmla="*/ 101393 w 194269"/>
              <a:gd name="connsiteY0" fmla="*/ 3232 h 624153"/>
              <a:gd name="connsiteX1" fmla="*/ 116873 w 194269"/>
              <a:gd name="connsiteY1" fmla="*/ 5800 h 624153"/>
              <a:gd name="connsiteX2" fmla="*/ 178789 w 194269"/>
              <a:gd name="connsiteY2" fmla="*/ 5800 h 624153"/>
              <a:gd name="connsiteX3" fmla="*/ 194269 w 194269"/>
              <a:gd name="connsiteY3" fmla="*/ 21280 h 624153"/>
              <a:gd name="connsiteX4" fmla="*/ 194269 w 194269"/>
              <a:gd name="connsiteY4" fmla="*/ 341973 h 624153"/>
              <a:gd name="connsiteX5" fmla="*/ 178789 w 194269"/>
              <a:gd name="connsiteY5" fmla="*/ 357453 h 624153"/>
              <a:gd name="connsiteX6" fmla="*/ 112154 w 194269"/>
              <a:gd name="connsiteY6" fmla="*/ 393225 h 624153"/>
              <a:gd name="connsiteX7" fmla="*/ 110148 w 194269"/>
              <a:gd name="connsiteY7" fmla="*/ 623831 h 624153"/>
              <a:gd name="connsiteX8" fmla="*/ 18615 w 194269"/>
              <a:gd name="connsiteY8" fmla="*/ 624153 h 624153"/>
              <a:gd name="connsiteX9" fmla="*/ 1865 w 194269"/>
              <a:gd name="connsiteY9" fmla="*/ 298979 h 624153"/>
              <a:gd name="connsiteX10" fmla="*/ 42438 w 194269"/>
              <a:gd name="connsiteY10" fmla="*/ 425 h 624153"/>
              <a:gd name="connsiteX0" fmla="*/ 101393 w 194269"/>
              <a:gd name="connsiteY0" fmla="*/ 6817 h 627738"/>
              <a:gd name="connsiteX1" fmla="*/ 116873 w 194269"/>
              <a:gd name="connsiteY1" fmla="*/ 9385 h 627738"/>
              <a:gd name="connsiteX2" fmla="*/ 178789 w 194269"/>
              <a:gd name="connsiteY2" fmla="*/ 9385 h 627738"/>
              <a:gd name="connsiteX3" fmla="*/ 194269 w 194269"/>
              <a:gd name="connsiteY3" fmla="*/ 24865 h 627738"/>
              <a:gd name="connsiteX4" fmla="*/ 194269 w 194269"/>
              <a:gd name="connsiteY4" fmla="*/ 345558 h 627738"/>
              <a:gd name="connsiteX5" fmla="*/ 178789 w 194269"/>
              <a:gd name="connsiteY5" fmla="*/ 361038 h 627738"/>
              <a:gd name="connsiteX6" fmla="*/ 112154 w 194269"/>
              <a:gd name="connsiteY6" fmla="*/ 396810 h 627738"/>
              <a:gd name="connsiteX7" fmla="*/ 110148 w 194269"/>
              <a:gd name="connsiteY7" fmla="*/ 627416 h 627738"/>
              <a:gd name="connsiteX8" fmla="*/ 18615 w 194269"/>
              <a:gd name="connsiteY8" fmla="*/ 627738 h 627738"/>
              <a:gd name="connsiteX9" fmla="*/ 1865 w 194269"/>
              <a:gd name="connsiteY9" fmla="*/ 302564 h 627738"/>
              <a:gd name="connsiteX10" fmla="*/ 16369 w 194269"/>
              <a:gd name="connsiteY10" fmla="*/ 0 h 627738"/>
              <a:gd name="connsiteX0" fmla="*/ 92714 w 185590"/>
              <a:gd name="connsiteY0" fmla="*/ 6817 h 627738"/>
              <a:gd name="connsiteX1" fmla="*/ 108194 w 185590"/>
              <a:gd name="connsiteY1" fmla="*/ 9385 h 627738"/>
              <a:gd name="connsiteX2" fmla="*/ 170110 w 185590"/>
              <a:gd name="connsiteY2" fmla="*/ 9385 h 627738"/>
              <a:gd name="connsiteX3" fmla="*/ 185590 w 185590"/>
              <a:gd name="connsiteY3" fmla="*/ 24865 h 627738"/>
              <a:gd name="connsiteX4" fmla="*/ 185590 w 185590"/>
              <a:gd name="connsiteY4" fmla="*/ 345558 h 627738"/>
              <a:gd name="connsiteX5" fmla="*/ 170110 w 185590"/>
              <a:gd name="connsiteY5" fmla="*/ 361038 h 627738"/>
              <a:gd name="connsiteX6" fmla="*/ 103475 w 185590"/>
              <a:gd name="connsiteY6" fmla="*/ 396810 h 627738"/>
              <a:gd name="connsiteX7" fmla="*/ 101469 w 185590"/>
              <a:gd name="connsiteY7" fmla="*/ 627416 h 627738"/>
              <a:gd name="connsiteX8" fmla="*/ 9936 w 185590"/>
              <a:gd name="connsiteY8" fmla="*/ 627738 h 627738"/>
              <a:gd name="connsiteX9" fmla="*/ 9229 w 185590"/>
              <a:gd name="connsiteY9" fmla="*/ 300558 h 627738"/>
              <a:gd name="connsiteX10" fmla="*/ 7690 w 185590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108035 w 200911"/>
              <a:gd name="connsiteY0" fmla="*/ 6817 h 627738"/>
              <a:gd name="connsiteX1" fmla="*/ 123515 w 200911"/>
              <a:gd name="connsiteY1" fmla="*/ 9385 h 627738"/>
              <a:gd name="connsiteX2" fmla="*/ 185431 w 200911"/>
              <a:gd name="connsiteY2" fmla="*/ 9385 h 627738"/>
              <a:gd name="connsiteX3" fmla="*/ 200911 w 200911"/>
              <a:gd name="connsiteY3" fmla="*/ 24865 h 627738"/>
              <a:gd name="connsiteX4" fmla="*/ 200911 w 200911"/>
              <a:gd name="connsiteY4" fmla="*/ 345558 h 627738"/>
              <a:gd name="connsiteX5" fmla="*/ 185431 w 200911"/>
              <a:gd name="connsiteY5" fmla="*/ 361038 h 627738"/>
              <a:gd name="connsiteX6" fmla="*/ 118796 w 200911"/>
              <a:gd name="connsiteY6" fmla="*/ 396810 h 627738"/>
              <a:gd name="connsiteX7" fmla="*/ 116790 w 200911"/>
              <a:gd name="connsiteY7" fmla="*/ 627416 h 627738"/>
              <a:gd name="connsiteX8" fmla="*/ 25257 w 200911"/>
              <a:gd name="connsiteY8" fmla="*/ 627738 h 627738"/>
              <a:gd name="connsiteX9" fmla="*/ 24550 w 200911"/>
              <a:gd name="connsiteY9" fmla="*/ 300558 h 627738"/>
              <a:gd name="connsiteX10" fmla="*/ 23011 w 200911"/>
              <a:gd name="connsiteY10" fmla="*/ 0 h 627738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968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7774 w 184871"/>
              <a:gd name="connsiteY0" fmla="*/ 10854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4871" h="627862">
                <a:moveTo>
                  <a:pt x="7774" y="10854"/>
                </a:moveTo>
                <a:cubicBezTo>
                  <a:pt x="7774" y="2305"/>
                  <a:pt x="98926" y="9385"/>
                  <a:pt x="107475" y="9385"/>
                </a:cubicBezTo>
                <a:lnTo>
                  <a:pt x="169391" y="9385"/>
                </a:lnTo>
                <a:cubicBezTo>
                  <a:pt x="177940" y="9385"/>
                  <a:pt x="184871" y="16316"/>
                  <a:pt x="184871" y="24865"/>
                </a:cubicBezTo>
                <a:lnTo>
                  <a:pt x="184871" y="345558"/>
                </a:lnTo>
                <a:cubicBezTo>
                  <a:pt x="184871" y="354107"/>
                  <a:pt x="177940" y="361038"/>
                  <a:pt x="169391" y="361038"/>
                </a:cubicBezTo>
                <a:lnTo>
                  <a:pt x="102756" y="358710"/>
                </a:lnTo>
                <a:cubicBezTo>
                  <a:pt x="102087" y="432237"/>
                  <a:pt x="101419" y="553889"/>
                  <a:pt x="100750" y="627416"/>
                </a:cubicBezTo>
                <a:cubicBezTo>
                  <a:pt x="70239" y="627523"/>
                  <a:pt x="38417" y="618889"/>
                  <a:pt x="9217" y="627738"/>
                </a:cubicBezTo>
                <a:cubicBezTo>
                  <a:pt x="-11291" y="633953"/>
                  <a:pt x="8884" y="405181"/>
                  <a:pt x="8510" y="300558"/>
                </a:cubicBezTo>
                <a:cubicBezTo>
                  <a:pt x="12480" y="196604"/>
                  <a:pt x="-1462" y="50761"/>
                  <a:pt x="6971" y="0"/>
                </a:cubicBezTo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4" name="Oval 453"/>
          <p:cNvSpPr/>
          <p:nvPr/>
        </p:nvSpPr>
        <p:spPr>
          <a:xfrm>
            <a:off x="4236260" y="1423269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5" name="Rounded Rectangle 437"/>
          <p:cNvSpPr/>
          <p:nvPr/>
        </p:nvSpPr>
        <p:spPr>
          <a:xfrm rot="10800000">
            <a:off x="4316386" y="3134770"/>
            <a:ext cx="184871" cy="623766"/>
          </a:xfrm>
          <a:custGeom>
            <a:avLst/>
            <a:gdLst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91440 w 92876"/>
              <a:gd name="connsiteY7" fmla="*/ 106920 h 351653"/>
              <a:gd name="connsiteX0" fmla="*/ 94937 w 187813"/>
              <a:gd name="connsiteY0" fmla="*/ 15480 h 351653"/>
              <a:gd name="connsiteX1" fmla="*/ 110417 w 187813"/>
              <a:gd name="connsiteY1" fmla="*/ 0 h 351653"/>
              <a:gd name="connsiteX2" fmla="*/ 172333 w 187813"/>
              <a:gd name="connsiteY2" fmla="*/ 0 h 351653"/>
              <a:gd name="connsiteX3" fmla="*/ 187813 w 187813"/>
              <a:gd name="connsiteY3" fmla="*/ 15480 h 351653"/>
              <a:gd name="connsiteX4" fmla="*/ 187813 w 187813"/>
              <a:gd name="connsiteY4" fmla="*/ 336173 h 351653"/>
              <a:gd name="connsiteX5" fmla="*/ 172333 w 187813"/>
              <a:gd name="connsiteY5" fmla="*/ 351653 h 351653"/>
              <a:gd name="connsiteX6" fmla="*/ 110417 w 187813"/>
              <a:gd name="connsiteY6" fmla="*/ 351653 h 351653"/>
              <a:gd name="connsiteX7" fmla="*/ 27961 w 187813"/>
              <a:gd name="connsiteY7" fmla="*/ 94888 h 351653"/>
              <a:gd name="connsiteX0" fmla="*/ 115760 w 208636"/>
              <a:gd name="connsiteY0" fmla="*/ 15480 h 618353"/>
              <a:gd name="connsiteX1" fmla="*/ 131240 w 208636"/>
              <a:gd name="connsiteY1" fmla="*/ 0 h 618353"/>
              <a:gd name="connsiteX2" fmla="*/ 193156 w 208636"/>
              <a:gd name="connsiteY2" fmla="*/ 0 h 618353"/>
              <a:gd name="connsiteX3" fmla="*/ 208636 w 208636"/>
              <a:gd name="connsiteY3" fmla="*/ 15480 h 618353"/>
              <a:gd name="connsiteX4" fmla="*/ 208636 w 208636"/>
              <a:gd name="connsiteY4" fmla="*/ 336173 h 618353"/>
              <a:gd name="connsiteX5" fmla="*/ 193156 w 208636"/>
              <a:gd name="connsiteY5" fmla="*/ 351653 h 618353"/>
              <a:gd name="connsiteX6" fmla="*/ 32982 w 208636"/>
              <a:gd name="connsiteY6" fmla="*/ 618353 h 618353"/>
              <a:gd name="connsiteX7" fmla="*/ 48784 w 208636"/>
              <a:gd name="connsiteY7" fmla="*/ 94888 h 618353"/>
              <a:gd name="connsiteX0" fmla="*/ 110788 w 203664"/>
              <a:gd name="connsiteY0" fmla="*/ 22152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7564 w 203664"/>
              <a:gd name="connsiteY6" fmla="*/ 46628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73422 w 203664"/>
              <a:gd name="connsiteY7" fmla="*/ 520429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14677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24703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359 w 203235"/>
              <a:gd name="connsiteY0" fmla="*/ 3232 h 624153"/>
              <a:gd name="connsiteX1" fmla="*/ 125839 w 203235"/>
              <a:gd name="connsiteY1" fmla="*/ 5800 h 624153"/>
              <a:gd name="connsiteX2" fmla="*/ 187755 w 203235"/>
              <a:gd name="connsiteY2" fmla="*/ 5800 h 624153"/>
              <a:gd name="connsiteX3" fmla="*/ 203235 w 203235"/>
              <a:gd name="connsiteY3" fmla="*/ 21280 h 624153"/>
              <a:gd name="connsiteX4" fmla="*/ 203235 w 203235"/>
              <a:gd name="connsiteY4" fmla="*/ 341973 h 624153"/>
              <a:gd name="connsiteX5" fmla="*/ 187755 w 203235"/>
              <a:gd name="connsiteY5" fmla="*/ 357453 h 624153"/>
              <a:gd name="connsiteX6" fmla="*/ 121120 w 203235"/>
              <a:gd name="connsiteY6" fmla="*/ 393225 h 624153"/>
              <a:gd name="connsiteX7" fmla="*/ 119114 w 203235"/>
              <a:gd name="connsiteY7" fmla="*/ 623831 h 624153"/>
              <a:gd name="connsiteX8" fmla="*/ 27581 w 203235"/>
              <a:gd name="connsiteY8" fmla="*/ 624153 h 624153"/>
              <a:gd name="connsiteX9" fmla="*/ 804 w 203235"/>
              <a:gd name="connsiteY9" fmla="*/ 304994 h 624153"/>
              <a:gd name="connsiteX10" fmla="*/ 51404 w 203235"/>
              <a:gd name="connsiteY10" fmla="*/ 425 h 624153"/>
              <a:gd name="connsiteX0" fmla="*/ 101393 w 194269"/>
              <a:gd name="connsiteY0" fmla="*/ 3232 h 624153"/>
              <a:gd name="connsiteX1" fmla="*/ 116873 w 194269"/>
              <a:gd name="connsiteY1" fmla="*/ 5800 h 624153"/>
              <a:gd name="connsiteX2" fmla="*/ 178789 w 194269"/>
              <a:gd name="connsiteY2" fmla="*/ 5800 h 624153"/>
              <a:gd name="connsiteX3" fmla="*/ 194269 w 194269"/>
              <a:gd name="connsiteY3" fmla="*/ 21280 h 624153"/>
              <a:gd name="connsiteX4" fmla="*/ 194269 w 194269"/>
              <a:gd name="connsiteY4" fmla="*/ 341973 h 624153"/>
              <a:gd name="connsiteX5" fmla="*/ 178789 w 194269"/>
              <a:gd name="connsiteY5" fmla="*/ 357453 h 624153"/>
              <a:gd name="connsiteX6" fmla="*/ 112154 w 194269"/>
              <a:gd name="connsiteY6" fmla="*/ 393225 h 624153"/>
              <a:gd name="connsiteX7" fmla="*/ 110148 w 194269"/>
              <a:gd name="connsiteY7" fmla="*/ 623831 h 624153"/>
              <a:gd name="connsiteX8" fmla="*/ 18615 w 194269"/>
              <a:gd name="connsiteY8" fmla="*/ 624153 h 624153"/>
              <a:gd name="connsiteX9" fmla="*/ 1865 w 194269"/>
              <a:gd name="connsiteY9" fmla="*/ 298979 h 624153"/>
              <a:gd name="connsiteX10" fmla="*/ 42438 w 194269"/>
              <a:gd name="connsiteY10" fmla="*/ 425 h 624153"/>
              <a:gd name="connsiteX0" fmla="*/ 101393 w 194269"/>
              <a:gd name="connsiteY0" fmla="*/ 6817 h 627738"/>
              <a:gd name="connsiteX1" fmla="*/ 116873 w 194269"/>
              <a:gd name="connsiteY1" fmla="*/ 9385 h 627738"/>
              <a:gd name="connsiteX2" fmla="*/ 178789 w 194269"/>
              <a:gd name="connsiteY2" fmla="*/ 9385 h 627738"/>
              <a:gd name="connsiteX3" fmla="*/ 194269 w 194269"/>
              <a:gd name="connsiteY3" fmla="*/ 24865 h 627738"/>
              <a:gd name="connsiteX4" fmla="*/ 194269 w 194269"/>
              <a:gd name="connsiteY4" fmla="*/ 345558 h 627738"/>
              <a:gd name="connsiteX5" fmla="*/ 178789 w 194269"/>
              <a:gd name="connsiteY5" fmla="*/ 361038 h 627738"/>
              <a:gd name="connsiteX6" fmla="*/ 112154 w 194269"/>
              <a:gd name="connsiteY6" fmla="*/ 396810 h 627738"/>
              <a:gd name="connsiteX7" fmla="*/ 110148 w 194269"/>
              <a:gd name="connsiteY7" fmla="*/ 627416 h 627738"/>
              <a:gd name="connsiteX8" fmla="*/ 18615 w 194269"/>
              <a:gd name="connsiteY8" fmla="*/ 627738 h 627738"/>
              <a:gd name="connsiteX9" fmla="*/ 1865 w 194269"/>
              <a:gd name="connsiteY9" fmla="*/ 302564 h 627738"/>
              <a:gd name="connsiteX10" fmla="*/ 16369 w 194269"/>
              <a:gd name="connsiteY10" fmla="*/ 0 h 627738"/>
              <a:gd name="connsiteX0" fmla="*/ 92714 w 185590"/>
              <a:gd name="connsiteY0" fmla="*/ 6817 h 627738"/>
              <a:gd name="connsiteX1" fmla="*/ 108194 w 185590"/>
              <a:gd name="connsiteY1" fmla="*/ 9385 h 627738"/>
              <a:gd name="connsiteX2" fmla="*/ 170110 w 185590"/>
              <a:gd name="connsiteY2" fmla="*/ 9385 h 627738"/>
              <a:gd name="connsiteX3" fmla="*/ 185590 w 185590"/>
              <a:gd name="connsiteY3" fmla="*/ 24865 h 627738"/>
              <a:gd name="connsiteX4" fmla="*/ 185590 w 185590"/>
              <a:gd name="connsiteY4" fmla="*/ 345558 h 627738"/>
              <a:gd name="connsiteX5" fmla="*/ 170110 w 185590"/>
              <a:gd name="connsiteY5" fmla="*/ 361038 h 627738"/>
              <a:gd name="connsiteX6" fmla="*/ 103475 w 185590"/>
              <a:gd name="connsiteY6" fmla="*/ 396810 h 627738"/>
              <a:gd name="connsiteX7" fmla="*/ 101469 w 185590"/>
              <a:gd name="connsiteY7" fmla="*/ 627416 h 627738"/>
              <a:gd name="connsiteX8" fmla="*/ 9936 w 185590"/>
              <a:gd name="connsiteY8" fmla="*/ 627738 h 627738"/>
              <a:gd name="connsiteX9" fmla="*/ 9229 w 185590"/>
              <a:gd name="connsiteY9" fmla="*/ 300558 h 627738"/>
              <a:gd name="connsiteX10" fmla="*/ 7690 w 185590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108035 w 200911"/>
              <a:gd name="connsiteY0" fmla="*/ 6817 h 627738"/>
              <a:gd name="connsiteX1" fmla="*/ 123515 w 200911"/>
              <a:gd name="connsiteY1" fmla="*/ 9385 h 627738"/>
              <a:gd name="connsiteX2" fmla="*/ 185431 w 200911"/>
              <a:gd name="connsiteY2" fmla="*/ 9385 h 627738"/>
              <a:gd name="connsiteX3" fmla="*/ 200911 w 200911"/>
              <a:gd name="connsiteY3" fmla="*/ 24865 h 627738"/>
              <a:gd name="connsiteX4" fmla="*/ 200911 w 200911"/>
              <a:gd name="connsiteY4" fmla="*/ 345558 h 627738"/>
              <a:gd name="connsiteX5" fmla="*/ 185431 w 200911"/>
              <a:gd name="connsiteY5" fmla="*/ 361038 h 627738"/>
              <a:gd name="connsiteX6" fmla="*/ 118796 w 200911"/>
              <a:gd name="connsiteY6" fmla="*/ 396810 h 627738"/>
              <a:gd name="connsiteX7" fmla="*/ 116790 w 200911"/>
              <a:gd name="connsiteY7" fmla="*/ 627416 h 627738"/>
              <a:gd name="connsiteX8" fmla="*/ 25257 w 200911"/>
              <a:gd name="connsiteY8" fmla="*/ 627738 h 627738"/>
              <a:gd name="connsiteX9" fmla="*/ 24550 w 200911"/>
              <a:gd name="connsiteY9" fmla="*/ 300558 h 627738"/>
              <a:gd name="connsiteX10" fmla="*/ 23011 w 200911"/>
              <a:gd name="connsiteY10" fmla="*/ 0 h 627738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968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7774 w 184871"/>
              <a:gd name="connsiteY0" fmla="*/ 10854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4871" h="627862">
                <a:moveTo>
                  <a:pt x="7774" y="10854"/>
                </a:moveTo>
                <a:cubicBezTo>
                  <a:pt x="7774" y="2305"/>
                  <a:pt x="98926" y="9385"/>
                  <a:pt x="107475" y="9385"/>
                </a:cubicBezTo>
                <a:lnTo>
                  <a:pt x="169391" y="9385"/>
                </a:lnTo>
                <a:cubicBezTo>
                  <a:pt x="177940" y="9385"/>
                  <a:pt x="184871" y="16316"/>
                  <a:pt x="184871" y="24865"/>
                </a:cubicBezTo>
                <a:lnTo>
                  <a:pt x="184871" y="345558"/>
                </a:lnTo>
                <a:cubicBezTo>
                  <a:pt x="184871" y="354107"/>
                  <a:pt x="177940" y="361038"/>
                  <a:pt x="169391" y="361038"/>
                </a:cubicBezTo>
                <a:lnTo>
                  <a:pt x="102756" y="358710"/>
                </a:lnTo>
                <a:cubicBezTo>
                  <a:pt x="102087" y="432237"/>
                  <a:pt x="101419" y="553889"/>
                  <a:pt x="100750" y="627416"/>
                </a:cubicBezTo>
                <a:cubicBezTo>
                  <a:pt x="70239" y="627523"/>
                  <a:pt x="38417" y="618889"/>
                  <a:pt x="9217" y="627738"/>
                </a:cubicBezTo>
                <a:cubicBezTo>
                  <a:pt x="-11291" y="633953"/>
                  <a:pt x="8884" y="405181"/>
                  <a:pt x="8510" y="300558"/>
                </a:cubicBezTo>
                <a:cubicBezTo>
                  <a:pt x="12480" y="196604"/>
                  <a:pt x="-1462" y="50761"/>
                  <a:pt x="6971" y="0"/>
                </a:cubicBezTo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6" name="Oval 455"/>
          <p:cNvSpPr/>
          <p:nvPr/>
        </p:nvSpPr>
        <p:spPr>
          <a:xfrm>
            <a:off x="4424361" y="3056934"/>
            <a:ext cx="61728" cy="7276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7" name="Rounded Rectangle 437"/>
          <p:cNvSpPr/>
          <p:nvPr/>
        </p:nvSpPr>
        <p:spPr>
          <a:xfrm>
            <a:off x="4767828" y="5291128"/>
            <a:ext cx="184871" cy="623766"/>
          </a:xfrm>
          <a:custGeom>
            <a:avLst/>
            <a:gdLst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91440 w 92876"/>
              <a:gd name="connsiteY7" fmla="*/ 106920 h 351653"/>
              <a:gd name="connsiteX0" fmla="*/ 94937 w 187813"/>
              <a:gd name="connsiteY0" fmla="*/ 15480 h 351653"/>
              <a:gd name="connsiteX1" fmla="*/ 110417 w 187813"/>
              <a:gd name="connsiteY1" fmla="*/ 0 h 351653"/>
              <a:gd name="connsiteX2" fmla="*/ 172333 w 187813"/>
              <a:gd name="connsiteY2" fmla="*/ 0 h 351653"/>
              <a:gd name="connsiteX3" fmla="*/ 187813 w 187813"/>
              <a:gd name="connsiteY3" fmla="*/ 15480 h 351653"/>
              <a:gd name="connsiteX4" fmla="*/ 187813 w 187813"/>
              <a:gd name="connsiteY4" fmla="*/ 336173 h 351653"/>
              <a:gd name="connsiteX5" fmla="*/ 172333 w 187813"/>
              <a:gd name="connsiteY5" fmla="*/ 351653 h 351653"/>
              <a:gd name="connsiteX6" fmla="*/ 110417 w 187813"/>
              <a:gd name="connsiteY6" fmla="*/ 351653 h 351653"/>
              <a:gd name="connsiteX7" fmla="*/ 27961 w 187813"/>
              <a:gd name="connsiteY7" fmla="*/ 94888 h 351653"/>
              <a:gd name="connsiteX0" fmla="*/ 115760 w 208636"/>
              <a:gd name="connsiteY0" fmla="*/ 15480 h 618353"/>
              <a:gd name="connsiteX1" fmla="*/ 131240 w 208636"/>
              <a:gd name="connsiteY1" fmla="*/ 0 h 618353"/>
              <a:gd name="connsiteX2" fmla="*/ 193156 w 208636"/>
              <a:gd name="connsiteY2" fmla="*/ 0 h 618353"/>
              <a:gd name="connsiteX3" fmla="*/ 208636 w 208636"/>
              <a:gd name="connsiteY3" fmla="*/ 15480 h 618353"/>
              <a:gd name="connsiteX4" fmla="*/ 208636 w 208636"/>
              <a:gd name="connsiteY4" fmla="*/ 336173 h 618353"/>
              <a:gd name="connsiteX5" fmla="*/ 193156 w 208636"/>
              <a:gd name="connsiteY5" fmla="*/ 351653 h 618353"/>
              <a:gd name="connsiteX6" fmla="*/ 32982 w 208636"/>
              <a:gd name="connsiteY6" fmla="*/ 618353 h 618353"/>
              <a:gd name="connsiteX7" fmla="*/ 48784 w 208636"/>
              <a:gd name="connsiteY7" fmla="*/ 94888 h 618353"/>
              <a:gd name="connsiteX0" fmla="*/ 110788 w 203664"/>
              <a:gd name="connsiteY0" fmla="*/ 22152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7564 w 203664"/>
              <a:gd name="connsiteY6" fmla="*/ 46628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73422 w 203664"/>
              <a:gd name="connsiteY7" fmla="*/ 520429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14677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24703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359 w 203235"/>
              <a:gd name="connsiteY0" fmla="*/ 3232 h 624153"/>
              <a:gd name="connsiteX1" fmla="*/ 125839 w 203235"/>
              <a:gd name="connsiteY1" fmla="*/ 5800 h 624153"/>
              <a:gd name="connsiteX2" fmla="*/ 187755 w 203235"/>
              <a:gd name="connsiteY2" fmla="*/ 5800 h 624153"/>
              <a:gd name="connsiteX3" fmla="*/ 203235 w 203235"/>
              <a:gd name="connsiteY3" fmla="*/ 21280 h 624153"/>
              <a:gd name="connsiteX4" fmla="*/ 203235 w 203235"/>
              <a:gd name="connsiteY4" fmla="*/ 341973 h 624153"/>
              <a:gd name="connsiteX5" fmla="*/ 187755 w 203235"/>
              <a:gd name="connsiteY5" fmla="*/ 357453 h 624153"/>
              <a:gd name="connsiteX6" fmla="*/ 121120 w 203235"/>
              <a:gd name="connsiteY6" fmla="*/ 393225 h 624153"/>
              <a:gd name="connsiteX7" fmla="*/ 119114 w 203235"/>
              <a:gd name="connsiteY7" fmla="*/ 623831 h 624153"/>
              <a:gd name="connsiteX8" fmla="*/ 27581 w 203235"/>
              <a:gd name="connsiteY8" fmla="*/ 624153 h 624153"/>
              <a:gd name="connsiteX9" fmla="*/ 804 w 203235"/>
              <a:gd name="connsiteY9" fmla="*/ 304994 h 624153"/>
              <a:gd name="connsiteX10" fmla="*/ 51404 w 203235"/>
              <a:gd name="connsiteY10" fmla="*/ 425 h 624153"/>
              <a:gd name="connsiteX0" fmla="*/ 101393 w 194269"/>
              <a:gd name="connsiteY0" fmla="*/ 3232 h 624153"/>
              <a:gd name="connsiteX1" fmla="*/ 116873 w 194269"/>
              <a:gd name="connsiteY1" fmla="*/ 5800 h 624153"/>
              <a:gd name="connsiteX2" fmla="*/ 178789 w 194269"/>
              <a:gd name="connsiteY2" fmla="*/ 5800 h 624153"/>
              <a:gd name="connsiteX3" fmla="*/ 194269 w 194269"/>
              <a:gd name="connsiteY3" fmla="*/ 21280 h 624153"/>
              <a:gd name="connsiteX4" fmla="*/ 194269 w 194269"/>
              <a:gd name="connsiteY4" fmla="*/ 341973 h 624153"/>
              <a:gd name="connsiteX5" fmla="*/ 178789 w 194269"/>
              <a:gd name="connsiteY5" fmla="*/ 357453 h 624153"/>
              <a:gd name="connsiteX6" fmla="*/ 112154 w 194269"/>
              <a:gd name="connsiteY6" fmla="*/ 393225 h 624153"/>
              <a:gd name="connsiteX7" fmla="*/ 110148 w 194269"/>
              <a:gd name="connsiteY7" fmla="*/ 623831 h 624153"/>
              <a:gd name="connsiteX8" fmla="*/ 18615 w 194269"/>
              <a:gd name="connsiteY8" fmla="*/ 624153 h 624153"/>
              <a:gd name="connsiteX9" fmla="*/ 1865 w 194269"/>
              <a:gd name="connsiteY9" fmla="*/ 298979 h 624153"/>
              <a:gd name="connsiteX10" fmla="*/ 42438 w 194269"/>
              <a:gd name="connsiteY10" fmla="*/ 425 h 624153"/>
              <a:gd name="connsiteX0" fmla="*/ 101393 w 194269"/>
              <a:gd name="connsiteY0" fmla="*/ 6817 h 627738"/>
              <a:gd name="connsiteX1" fmla="*/ 116873 w 194269"/>
              <a:gd name="connsiteY1" fmla="*/ 9385 h 627738"/>
              <a:gd name="connsiteX2" fmla="*/ 178789 w 194269"/>
              <a:gd name="connsiteY2" fmla="*/ 9385 h 627738"/>
              <a:gd name="connsiteX3" fmla="*/ 194269 w 194269"/>
              <a:gd name="connsiteY3" fmla="*/ 24865 h 627738"/>
              <a:gd name="connsiteX4" fmla="*/ 194269 w 194269"/>
              <a:gd name="connsiteY4" fmla="*/ 345558 h 627738"/>
              <a:gd name="connsiteX5" fmla="*/ 178789 w 194269"/>
              <a:gd name="connsiteY5" fmla="*/ 361038 h 627738"/>
              <a:gd name="connsiteX6" fmla="*/ 112154 w 194269"/>
              <a:gd name="connsiteY6" fmla="*/ 396810 h 627738"/>
              <a:gd name="connsiteX7" fmla="*/ 110148 w 194269"/>
              <a:gd name="connsiteY7" fmla="*/ 627416 h 627738"/>
              <a:gd name="connsiteX8" fmla="*/ 18615 w 194269"/>
              <a:gd name="connsiteY8" fmla="*/ 627738 h 627738"/>
              <a:gd name="connsiteX9" fmla="*/ 1865 w 194269"/>
              <a:gd name="connsiteY9" fmla="*/ 302564 h 627738"/>
              <a:gd name="connsiteX10" fmla="*/ 16369 w 194269"/>
              <a:gd name="connsiteY10" fmla="*/ 0 h 627738"/>
              <a:gd name="connsiteX0" fmla="*/ 92714 w 185590"/>
              <a:gd name="connsiteY0" fmla="*/ 6817 h 627738"/>
              <a:gd name="connsiteX1" fmla="*/ 108194 w 185590"/>
              <a:gd name="connsiteY1" fmla="*/ 9385 h 627738"/>
              <a:gd name="connsiteX2" fmla="*/ 170110 w 185590"/>
              <a:gd name="connsiteY2" fmla="*/ 9385 h 627738"/>
              <a:gd name="connsiteX3" fmla="*/ 185590 w 185590"/>
              <a:gd name="connsiteY3" fmla="*/ 24865 h 627738"/>
              <a:gd name="connsiteX4" fmla="*/ 185590 w 185590"/>
              <a:gd name="connsiteY4" fmla="*/ 345558 h 627738"/>
              <a:gd name="connsiteX5" fmla="*/ 170110 w 185590"/>
              <a:gd name="connsiteY5" fmla="*/ 361038 h 627738"/>
              <a:gd name="connsiteX6" fmla="*/ 103475 w 185590"/>
              <a:gd name="connsiteY6" fmla="*/ 396810 h 627738"/>
              <a:gd name="connsiteX7" fmla="*/ 101469 w 185590"/>
              <a:gd name="connsiteY7" fmla="*/ 627416 h 627738"/>
              <a:gd name="connsiteX8" fmla="*/ 9936 w 185590"/>
              <a:gd name="connsiteY8" fmla="*/ 627738 h 627738"/>
              <a:gd name="connsiteX9" fmla="*/ 9229 w 185590"/>
              <a:gd name="connsiteY9" fmla="*/ 300558 h 627738"/>
              <a:gd name="connsiteX10" fmla="*/ 7690 w 185590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108035 w 200911"/>
              <a:gd name="connsiteY0" fmla="*/ 6817 h 627738"/>
              <a:gd name="connsiteX1" fmla="*/ 123515 w 200911"/>
              <a:gd name="connsiteY1" fmla="*/ 9385 h 627738"/>
              <a:gd name="connsiteX2" fmla="*/ 185431 w 200911"/>
              <a:gd name="connsiteY2" fmla="*/ 9385 h 627738"/>
              <a:gd name="connsiteX3" fmla="*/ 200911 w 200911"/>
              <a:gd name="connsiteY3" fmla="*/ 24865 h 627738"/>
              <a:gd name="connsiteX4" fmla="*/ 200911 w 200911"/>
              <a:gd name="connsiteY4" fmla="*/ 345558 h 627738"/>
              <a:gd name="connsiteX5" fmla="*/ 185431 w 200911"/>
              <a:gd name="connsiteY5" fmla="*/ 361038 h 627738"/>
              <a:gd name="connsiteX6" fmla="*/ 118796 w 200911"/>
              <a:gd name="connsiteY6" fmla="*/ 396810 h 627738"/>
              <a:gd name="connsiteX7" fmla="*/ 116790 w 200911"/>
              <a:gd name="connsiteY7" fmla="*/ 627416 h 627738"/>
              <a:gd name="connsiteX8" fmla="*/ 25257 w 200911"/>
              <a:gd name="connsiteY8" fmla="*/ 627738 h 627738"/>
              <a:gd name="connsiteX9" fmla="*/ 24550 w 200911"/>
              <a:gd name="connsiteY9" fmla="*/ 300558 h 627738"/>
              <a:gd name="connsiteX10" fmla="*/ 23011 w 200911"/>
              <a:gd name="connsiteY10" fmla="*/ 0 h 627738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968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7774 w 184871"/>
              <a:gd name="connsiteY0" fmla="*/ 10854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4871" h="627862">
                <a:moveTo>
                  <a:pt x="7774" y="10854"/>
                </a:moveTo>
                <a:cubicBezTo>
                  <a:pt x="7774" y="2305"/>
                  <a:pt x="98926" y="9385"/>
                  <a:pt x="107475" y="9385"/>
                </a:cubicBezTo>
                <a:lnTo>
                  <a:pt x="169391" y="9385"/>
                </a:lnTo>
                <a:cubicBezTo>
                  <a:pt x="177940" y="9385"/>
                  <a:pt x="184871" y="16316"/>
                  <a:pt x="184871" y="24865"/>
                </a:cubicBezTo>
                <a:lnTo>
                  <a:pt x="184871" y="345558"/>
                </a:lnTo>
                <a:cubicBezTo>
                  <a:pt x="184871" y="354107"/>
                  <a:pt x="177940" y="361038"/>
                  <a:pt x="169391" y="361038"/>
                </a:cubicBezTo>
                <a:lnTo>
                  <a:pt x="102756" y="358710"/>
                </a:lnTo>
                <a:cubicBezTo>
                  <a:pt x="102087" y="432237"/>
                  <a:pt x="101419" y="553889"/>
                  <a:pt x="100750" y="627416"/>
                </a:cubicBezTo>
                <a:cubicBezTo>
                  <a:pt x="70239" y="627523"/>
                  <a:pt x="38417" y="618889"/>
                  <a:pt x="9217" y="627738"/>
                </a:cubicBezTo>
                <a:cubicBezTo>
                  <a:pt x="-11291" y="633953"/>
                  <a:pt x="8884" y="405181"/>
                  <a:pt x="8510" y="300558"/>
                </a:cubicBezTo>
                <a:cubicBezTo>
                  <a:pt x="12480" y="196604"/>
                  <a:pt x="-1462" y="50761"/>
                  <a:pt x="6971" y="0"/>
                </a:cubicBezTo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8" name="Rounded Rectangle 437"/>
          <p:cNvSpPr/>
          <p:nvPr/>
        </p:nvSpPr>
        <p:spPr>
          <a:xfrm>
            <a:off x="8231753" y="5377038"/>
            <a:ext cx="184871" cy="623766"/>
          </a:xfrm>
          <a:custGeom>
            <a:avLst/>
            <a:gdLst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91440 w 92876"/>
              <a:gd name="connsiteY7" fmla="*/ 106920 h 351653"/>
              <a:gd name="connsiteX0" fmla="*/ 94937 w 187813"/>
              <a:gd name="connsiteY0" fmla="*/ 15480 h 351653"/>
              <a:gd name="connsiteX1" fmla="*/ 110417 w 187813"/>
              <a:gd name="connsiteY1" fmla="*/ 0 h 351653"/>
              <a:gd name="connsiteX2" fmla="*/ 172333 w 187813"/>
              <a:gd name="connsiteY2" fmla="*/ 0 h 351653"/>
              <a:gd name="connsiteX3" fmla="*/ 187813 w 187813"/>
              <a:gd name="connsiteY3" fmla="*/ 15480 h 351653"/>
              <a:gd name="connsiteX4" fmla="*/ 187813 w 187813"/>
              <a:gd name="connsiteY4" fmla="*/ 336173 h 351653"/>
              <a:gd name="connsiteX5" fmla="*/ 172333 w 187813"/>
              <a:gd name="connsiteY5" fmla="*/ 351653 h 351653"/>
              <a:gd name="connsiteX6" fmla="*/ 110417 w 187813"/>
              <a:gd name="connsiteY6" fmla="*/ 351653 h 351653"/>
              <a:gd name="connsiteX7" fmla="*/ 27961 w 187813"/>
              <a:gd name="connsiteY7" fmla="*/ 94888 h 351653"/>
              <a:gd name="connsiteX0" fmla="*/ 115760 w 208636"/>
              <a:gd name="connsiteY0" fmla="*/ 15480 h 618353"/>
              <a:gd name="connsiteX1" fmla="*/ 131240 w 208636"/>
              <a:gd name="connsiteY1" fmla="*/ 0 h 618353"/>
              <a:gd name="connsiteX2" fmla="*/ 193156 w 208636"/>
              <a:gd name="connsiteY2" fmla="*/ 0 h 618353"/>
              <a:gd name="connsiteX3" fmla="*/ 208636 w 208636"/>
              <a:gd name="connsiteY3" fmla="*/ 15480 h 618353"/>
              <a:gd name="connsiteX4" fmla="*/ 208636 w 208636"/>
              <a:gd name="connsiteY4" fmla="*/ 336173 h 618353"/>
              <a:gd name="connsiteX5" fmla="*/ 193156 w 208636"/>
              <a:gd name="connsiteY5" fmla="*/ 351653 h 618353"/>
              <a:gd name="connsiteX6" fmla="*/ 32982 w 208636"/>
              <a:gd name="connsiteY6" fmla="*/ 618353 h 618353"/>
              <a:gd name="connsiteX7" fmla="*/ 48784 w 208636"/>
              <a:gd name="connsiteY7" fmla="*/ 94888 h 618353"/>
              <a:gd name="connsiteX0" fmla="*/ 110788 w 203664"/>
              <a:gd name="connsiteY0" fmla="*/ 22152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7564 w 203664"/>
              <a:gd name="connsiteY6" fmla="*/ 46628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73422 w 203664"/>
              <a:gd name="connsiteY7" fmla="*/ 520429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14677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24703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359 w 203235"/>
              <a:gd name="connsiteY0" fmla="*/ 3232 h 624153"/>
              <a:gd name="connsiteX1" fmla="*/ 125839 w 203235"/>
              <a:gd name="connsiteY1" fmla="*/ 5800 h 624153"/>
              <a:gd name="connsiteX2" fmla="*/ 187755 w 203235"/>
              <a:gd name="connsiteY2" fmla="*/ 5800 h 624153"/>
              <a:gd name="connsiteX3" fmla="*/ 203235 w 203235"/>
              <a:gd name="connsiteY3" fmla="*/ 21280 h 624153"/>
              <a:gd name="connsiteX4" fmla="*/ 203235 w 203235"/>
              <a:gd name="connsiteY4" fmla="*/ 341973 h 624153"/>
              <a:gd name="connsiteX5" fmla="*/ 187755 w 203235"/>
              <a:gd name="connsiteY5" fmla="*/ 357453 h 624153"/>
              <a:gd name="connsiteX6" fmla="*/ 121120 w 203235"/>
              <a:gd name="connsiteY6" fmla="*/ 393225 h 624153"/>
              <a:gd name="connsiteX7" fmla="*/ 119114 w 203235"/>
              <a:gd name="connsiteY7" fmla="*/ 623831 h 624153"/>
              <a:gd name="connsiteX8" fmla="*/ 27581 w 203235"/>
              <a:gd name="connsiteY8" fmla="*/ 624153 h 624153"/>
              <a:gd name="connsiteX9" fmla="*/ 804 w 203235"/>
              <a:gd name="connsiteY9" fmla="*/ 304994 h 624153"/>
              <a:gd name="connsiteX10" fmla="*/ 51404 w 203235"/>
              <a:gd name="connsiteY10" fmla="*/ 425 h 624153"/>
              <a:gd name="connsiteX0" fmla="*/ 101393 w 194269"/>
              <a:gd name="connsiteY0" fmla="*/ 3232 h 624153"/>
              <a:gd name="connsiteX1" fmla="*/ 116873 w 194269"/>
              <a:gd name="connsiteY1" fmla="*/ 5800 h 624153"/>
              <a:gd name="connsiteX2" fmla="*/ 178789 w 194269"/>
              <a:gd name="connsiteY2" fmla="*/ 5800 h 624153"/>
              <a:gd name="connsiteX3" fmla="*/ 194269 w 194269"/>
              <a:gd name="connsiteY3" fmla="*/ 21280 h 624153"/>
              <a:gd name="connsiteX4" fmla="*/ 194269 w 194269"/>
              <a:gd name="connsiteY4" fmla="*/ 341973 h 624153"/>
              <a:gd name="connsiteX5" fmla="*/ 178789 w 194269"/>
              <a:gd name="connsiteY5" fmla="*/ 357453 h 624153"/>
              <a:gd name="connsiteX6" fmla="*/ 112154 w 194269"/>
              <a:gd name="connsiteY6" fmla="*/ 393225 h 624153"/>
              <a:gd name="connsiteX7" fmla="*/ 110148 w 194269"/>
              <a:gd name="connsiteY7" fmla="*/ 623831 h 624153"/>
              <a:gd name="connsiteX8" fmla="*/ 18615 w 194269"/>
              <a:gd name="connsiteY8" fmla="*/ 624153 h 624153"/>
              <a:gd name="connsiteX9" fmla="*/ 1865 w 194269"/>
              <a:gd name="connsiteY9" fmla="*/ 298979 h 624153"/>
              <a:gd name="connsiteX10" fmla="*/ 42438 w 194269"/>
              <a:gd name="connsiteY10" fmla="*/ 425 h 624153"/>
              <a:gd name="connsiteX0" fmla="*/ 101393 w 194269"/>
              <a:gd name="connsiteY0" fmla="*/ 6817 h 627738"/>
              <a:gd name="connsiteX1" fmla="*/ 116873 w 194269"/>
              <a:gd name="connsiteY1" fmla="*/ 9385 h 627738"/>
              <a:gd name="connsiteX2" fmla="*/ 178789 w 194269"/>
              <a:gd name="connsiteY2" fmla="*/ 9385 h 627738"/>
              <a:gd name="connsiteX3" fmla="*/ 194269 w 194269"/>
              <a:gd name="connsiteY3" fmla="*/ 24865 h 627738"/>
              <a:gd name="connsiteX4" fmla="*/ 194269 w 194269"/>
              <a:gd name="connsiteY4" fmla="*/ 345558 h 627738"/>
              <a:gd name="connsiteX5" fmla="*/ 178789 w 194269"/>
              <a:gd name="connsiteY5" fmla="*/ 361038 h 627738"/>
              <a:gd name="connsiteX6" fmla="*/ 112154 w 194269"/>
              <a:gd name="connsiteY6" fmla="*/ 396810 h 627738"/>
              <a:gd name="connsiteX7" fmla="*/ 110148 w 194269"/>
              <a:gd name="connsiteY7" fmla="*/ 627416 h 627738"/>
              <a:gd name="connsiteX8" fmla="*/ 18615 w 194269"/>
              <a:gd name="connsiteY8" fmla="*/ 627738 h 627738"/>
              <a:gd name="connsiteX9" fmla="*/ 1865 w 194269"/>
              <a:gd name="connsiteY9" fmla="*/ 302564 h 627738"/>
              <a:gd name="connsiteX10" fmla="*/ 16369 w 194269"/>
              <a:gd name="connsiteY10" fmla="*/ 0 h 627738"/>
              <a:gd name="connsiteX0" fmla="*/ 92714 w 185590"/>
              <a:gd name="connsiteY0" fmla="*/ 6817 h 627738"/>
              <a:gd name="connsiteX1" fmla="*/ 108194 w 185590"/>
              <a:gd name="connsiteY1" fmla="*/ 9385 h 627738"/>
              <a:gd name="connsiteX2" fmla="*/ 170110 w 185590"/>
              <a:gd name="connsiteY2" fmla="*/ 9385 h 627738"/>
              <a:gd name="connsiteX3" fmla="*/ 185590 w 185590"/>
              <a:gd name="connsiteY3" fmla="*/ 24865 h 627738"/>
              <a:gd name="connsiteX4" fmla="*/ 185590 w 185590"/>
              <a:gd name="connsiteY4" fmla="*/ 345558 h 627738"/>
              <a:gd name="connsiteX5" fmla="*/ 170110 w 185590"/>
              <a:gd name="connsiteY5" fmla="*/ 361038 h 627738"/>
              <a:gd name="connsiteX6" fmla="*/ 103475 w 185590"/>
              <a:gd name="connsiteY6" fmla="*/ 396810 h 627738"/>
              <a:gd name="connsiteX7" fmla="*/ 101469 w 185590"/>
              <a:gd name="connsiteY7" fmla="*/ 627416 h 627738"/>
              <a:gd name="connsiteX8" fmla="*/ 9936 w 185590"/>
              <a:gd name="connsiteY8" fmla="*/ 627738 h 627738"/>
              <a:gd name="connsiteX9" fmla="*/ 9229 w 185590"/>
              <a:gd name="connsiteY9" fmla="*/ 300558 h 627738"/>
              <a:gd name="connsiteX10" fmla="*/ 7690 w 185590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108035 w 200911"/>
              <a:gd name="connsiteY0" fmla="*/ 6817 h 627738"/>
              <a:gd name="connsiteX1" fmla="*/ 123515 w 200911"/>
              <a:gd name="connsiteY1" fmla="*/ 9385 h 627738"/>
              <a:gd name="connsiteX2" fmla="*/ 185431 w 200911"/>
              <a:gd name="connsiteY2" fmla="*/ 9385 h 627738"/>
              <a:gd name="connsiteX3" fmla="*/ 200911 w 200911"/>
              <a:gd name="connsiteY3" fmla="*/ 24865 h 627738"/>
              <a:gd name="connsiteX4" fmla="*/ 200911 w 200911"/>
              <a:gd name="connsiteY4" fmla="*/ 345558 h 627738"/>
              <a:gd name="connsiteX5" fmla="*/ 185431 w 200911"/>
              <a:gd name="connsiteY5" fmla="*/ 361038 h 627738"/>
              <a:gd name="connsiteX6" fmla="*/ 118796 w 200911"/>
              <a:gd name="connsiteY6" fmla="*/ 396810 h 627738"/>
              <a:gd name="connsiteX7" fmla="*/ 116790 w 200911"/>
              <a:gd name="connsiteY7" fmla="*/ 627416 h 627738"/>
              <a:gd name="connsiteX8" fmla="*/ 25257 w 200911"/>
              <a:gd name="connsiteY8" fmla="*/ 627738 h 627738"/>
              <a:gd name="connsiteX9" fmla="*/ 24550 w 200911"/>
              <a:gd name="connsiteY9" fmla="*/ 300558 h 627738"/>
              <a:gd name="connsiteX10" fmla="*/ 23011 w 200911"/>
              <a:gd name="connsiteY10" fmla="*/ 0 h 627738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968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7774 w 184871"/>
              <a:gd name="connsiteY0" fmla="*/ 10854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4871" h="627862">
                <a:moveTo>
                  <a:pt x="7774" y="10854"/>
                </a:moveTo>
                <a:cubicBezTo>
                  <a:pt x="7774" y="2305"/>
                  <a:pt x="98926" y="9385"/>
                  <a:pt x="107475" y="9385"/>
                </a:cubicBezTo>
                <a:lnTo>
                  <a:pt x="169391" y="9385"/>
                </a:lnTo>
                <a:cubicBezTo>
                  <a:pt x="177940" y="9385"/>
                  <a:pt x="184871" y="16316"/>
                  <a:pt x="184871" y="24865"/>
                </a:cubicBezTo>
                <a:lnTo>
                  <a:pt x="184871" y="345558"/>
                </a:lnTo>
                <a:cubicBezTo>
                  <a:pt x="184871" y="354107"/>
                  <a:pt x="177940" y="361038"/>
                  <a:pt x="169391" y="361038"/>
                </a:cubicBezTo>
                <a:lnTo>
                  <a:pt x="102756" y="358710"/>
                </a:lnTo>
                <a:cubicBezTo>
                  <a:pt x="102087" y="432237"/>
                  <a:pt x="101419" y="553889"/>
                  <a:pt x="100750" y="627416"/>
                </a:cubicBezTo>
                <a:cubicBezTo>
                  <a:pt x="70239" y="627523"/>
                  <a:pt x="38417" y="618889"/>
                  <a:pt x="9217" y="627738"/>
                </a:cubicBezTo>
                <a:cubicBezTo>
                  <a:pt x="-11291" y="633953"/>
                  <a:pt x="8884" y="405181"/>
                  <a:pt x="8510" y="300558"/>
                </a:cubicBezTo>
                <a:cubicBezTo>
                  <a:pt x="12480" y="196604"/>
                  <a:pt x="-1462" y="50761"/>
                  <a:pt x="6971" y="0"/>
                </a:cubicBezTo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60" name="Straight Arrow Connector 459"/>
          <p:cNvCxnSpPr/>
          <p:nvPr/>
        </p:nvCxnSpPr>
        <p:spPr>
          <a:xfrm flipV="1">
            <a:off x="4217734" y="3839511"/>
            <a:ext cx="144586" cy="89868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1" name="Straight Arrow Connector 460"/>
          <p:cNvCxnSpPr/>
          <p:nvPr/>
        </p:nvCxnSpPr>
        <p:spPr>
          <a:xfrm flipH="1" flipV="1">
            <a:off x="3782537" y="2233919"/>
            <a:ext cx="495711" cy="79150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4" name="Straight Arrow Connector 463"/>
          <p:cNvCxnSpPr/>
          <p:nvPr/>
        </p:nvCxnSpPr>
        <p:spPr>
          <a:xfrm flipH="1" flipV="1">
            <a:off x="4318254" y="2280517"/>
            <a:ext cx="92512" cy="67054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6" name="Straight Arrow Connector 465"/>
          <p:cNvCxnSpPr/>
          <p:nvPr/>
        </p:nvCxnSpPr>
        <p:spPr>
          <a:xfrm flipV="1">
            <a:off x="4589852" y="2233920"/>
            <a:ext cx="537558" cy="73380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0" name="TextBox 469"/>
          <p:cNvSpPr txBox="1"/>
          <p:nvPr/>
        </p:nvSpPr>
        <p:spPr>
          <a:xfrm>
            <a:off x="9587687" y="3913529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endParaRPr lang="en-GB" sz="4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2" name="TextBox 471"/>
          <p:cNvSpPr txBox="1"/>
          <p:nvPr/>
        </p:nvSpPr>
        <p:spPr>
          <a:xfrm>
            <a:off x="9606932" y="2468364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endParaRPr lang="en-GB" sz="4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4" name="TextBox 473"/>
          <p:cNvSpPr txBox="1"/>
          <p:nvPr/>
        </p:nvSpPr>
        <p:spPr>
          <a:xfrm>
            <a:off x="10461260" y="3181734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endParaRPr lang="en-GB" sz="4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5" name="TextBox 474"/>
          <p:cNvSpPr txBox="1"/>
          <p:nvPr/>
        </p:nvSpPr>
        <p:spPr>
          <a:xfrm>
            <a:off x="6941947" y="5036830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endParaRPr lang="en-GB" sz="4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6" name="TextBox 475"/>
          <p:cNvSpPr txBox="1"/>
          <p:nvPr/>
        </p:nvSpPr>
        <p:spPr>
          <a:xfrm>
            <a:off x="7983797" y="5186370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endParaRPr lang="en-GB" sz="4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81" name="Straight Arrow Connector 480"/>
          <p:cNvCxnSpPr/>
          <p:nvPr/>
        </p:nvCxnSpPr>
        <p:spPr>
          <a:xfrm flipV="1">
            <a:off x="2986299" y="5688921"/>
            <a:ext cx="460286" cy="4366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8" name="Arc 487"/>
          <p:cNvSpPr/>
          <p:nvPr/>
        </p:nvSpPr>
        <p:spPr>
          <a:xfrm rot="9855084">
            <a:off x="2086306" y="-69092"/>
            <a:ext cx="2047902" cy="1339333"/>
          </a:xfrm>
          <a:prstGeom prst="arc">
            <a:avLst>
              <a:gd name="adj1" fmla="val 10724834"/>
              <a:gd name="adj2" fmla="val 1646036"/>
            </a:avLst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9" name="TextBox 488"/>
          <p:cNvSpPr txBox="1"/>
          <p:nvPr/>
        </p:nvSpPr>
        <p:spPr>
          <a:xfrm>
            <a:off x="2294288" y="441838"/>
            <a:ext cx="1242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CD8</a:t>
            </a:r>
            <a:r>
              <a:rPr lang="en-GB" b="1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Cell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0" name="Freeform 489"/>
          <p:cNvSpPr/>
          <p:nvPr/>
        </p:nvSpPr>
        <p:spPr>
          <a:xfrm flipV="1">
            <a:off x="3020282" y="825398"/>
            <a:ext cx="271942" cy="873813"/>
          </a:xfrm>
          <a:custGeom>
            <a:avLst/>
            <a:gdLst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7639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8450 w 282199"/>
              <a:gd name="connsiteY15" fmla="*/ 444341 h 810142"/>
              <a:gd name="connsiteX16" fmla="*/ 17639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8450 w 282199"/>
              <a:gd name="connsiteY15" fmla="*/ 444341 h 810142"/>
              <a:gd name="connsiteX16" fmla="*/ 176398 w 282199"/>
              <a:gd name="connsiteY16" fmla="*/ 510723 h 810142"/>
              <a:gd name="connsiteX17" fmla="*/ 170830 w 282199"/>
              <a:gd name="connsiteY17" fmla="*/ 686570 h 810142"/>
              <a:gd name="connsiteX18" fmla="*/ 170830 w 282199"/>
              <a:gd name="connsiteY18" fmla="*/ 797939 h 810142"/>
              <a:gd name="connsiteX19" fmla="*/ 188414 w 282199"/>
              <a:gd name="connsiteY19" fmla="*/ 809662 h 810142"/>
              <a:gd name="connsiteX20" fmla="*/ 252891 w 282199"/>
              <a:gd name="connsiteY20" fmla="*/ 797939 h 810142"/>
              <a:gd name="connsiteX21" fmla="*/ 270476 w 282199"/>
              <a:gd name="connsiteY21" fmla="*/ 639677 h 810142"/>
              <a:gd name="connsiteX22" fmla="*/ 276337 w 282199"/>
              <a:gd name="connsiteY22" fmla="*/ 598646 h 810142"/>
              <a:gd name="connsiteX23" fmla="*/ 282199 w 282199"/>
              <a:gd name="connsiteY23" fmla="*/ 522446 h 810142"/>
              <a:gd name="connsiteX24" fmla="*/ 276337 w 282199"/>
              <a:gd name="connsiteY24" fmla="*/ 352462 h 810142"/>
              <a:gd name="connsiteX25" fmla="*/ 264614 w 282199"/>
              <a:gd name="connsiteY25" fmla="*/ 282123 h 810142"/>
              <a:gd name="connsiteX26" fmla="*/ 258753 w 282199"/>
              <a:gd name="connsiteY26" fmla="*/ 252816 h 810142"/>
              <a:gd name="connsiteX27" fmla="*/ 194276 w 282199"/>
              <a:gd name="connsiteY27" fmla="*/ 246954 h 810142"/>
              <a:gd name="connsiteX28" fmla="*/ 159107 w 282199"/>
              <a:gd name="connsiteY28" fmla="*/ 235231 h 810142"/>
              <a:gd name="connsiteX29" fmla="*/ 141522 w 282199"/>
              <a:gd name="connsiteY29" fmla="*/ 229370 h 810142"/>
              <a:gd name="connsiteX30" fmla="*/ 112214 w 282199"/>
              <a:gd name="connsiteY30" fmla="*/ 200062 h 810142"/>
              <a:gd name="connsiteX31" fmla="*/ 100491 w 282199"/>
              <a:gd name="connsiteY31" fmla="*/ 164893 h 810142"/>
              <a:gd name="connsiteX32" fmla="*/ 106353 w 282199"/>
              <a:gd name="connsiteY32" fmla="*/ 112139 h 810142"/>
              <a:gd name="connsiteX33" fmla="*/ 135660 w 282199"/>
              <a:gd name="connsiteY33" fmla="*/ 88693 h 810142"/>
              <a:gd name="connsiteX34" fmla="*/ 264614 w 282199"/>
              <a:gd name="connsiteY34" fmla="*/ 82831 h 810142"/>
              <a:gd name="connsiteX35" fmla="*/ 247030 w 282199"/>
              <a:gd name="connsiteY35" fmla="*/ 24216 h 810142"/>
              <a:gd name="connsiteX36" fmla="*/ 217722 w 282199"/>
              <a:gd name="connsiteY36" fmla="*/ 770 h 810142"/>
              <a:gd name="connsiteX0" fmla="*/ 217722 w 282199"/>
              <a:gd name="connsiteY0" fmla="*/ 770 h 814916"/>
              <a:gd name="connsiteX1" fmla="*/ 159107 w 282199"/>
              <a:gd name="connsiteY1" fmla="*/ 6631 h 814916"/>
              <a:gd name="connsiteX2" fmla="*/ 129799 w 282199"/>
              <a:gd name="connsiteY2" fmla="*/ 12493 h 814916"/>
              <a:gd name="connsiteX3" fmla="*/ 77045 w 282199"/>
              <a:gd name="connsiteY3" fmla="*/ 18354 h 814916"/>
              <a:gd name="connsiteX4" fmla="*/ 41876 w 282199"/>
              <a:gd name="connsiteY4" fmla="*/ 41800 h 814916"/>
              <a:gd name="connsiteX5" fmla="*/ 24291 w 282199"/>
              <a:gd name="connsiteY5" fmla="*/ 53523 h 814916"/>
              <a:gd name="connsiteX6" fmla="*/ 6707 w 282199"/>
              <a:gd name="connsiteY6" fmla="*/ 71108 h 814916"/>
              <a:gd name="connsiteX7" fmla="*/ 845 w 282199"/>
              <a:gd name="connsiteY7" fmla="*/ 88693 h 814916"/>
              <a:gd name="connsiteX8" fmla="*/ 12568 w 282199"/>
              <a:gd name="connsiteY8" fmla="*/ 223508 h 814916"/>
              <a:gd name="connsiteX9" fmla="*/ 24291 w 282199"/>
              <a:gd name="connsiteY9" fmla="*/ 246954 h 814916"/>
              <a:gd name="connsiteX10" fmla="*/ 41876 w 282199"/>
              <a:gd name="connsiteY10" fmla="*/ 264539 h 814916"/>
              <a:gd name="connsiteX11" fmla="*/ 65322 w 282199"/>
              <a:gd name="connsiteY11" fmla="*/ 270400 h 814916"/>
              <a:gd name="connsiteX12" fmla="*/ 82907 w 282199"/>
              <a:gd name="connsiteY12" fmla="*/ 276262 h 814916"/>
              <a:gd name="connsiteX13" fmla="*/ 147383 w 282199"/>
              <a:gd name="connsiteY13" fmla="*/ 287985 h 814916"/>
              <a:gd name="connsiteX14" fmla="*/ 164968 w 282199"/>
              <a:gd name="connsiteY14" fmla="*/ 293846 h 814916"/>
              <a:gd name="connsiteX15" fmla="*/ 178450 w 282199"/>
              <a:gd name="connsiteY15" fmla="*/ 444341 h 814916"/>
              <a:gd name="connsiteX16" fmla="*/ 176398 w 282199"/>
              <a:gd name="connsiteY16" fmla="*/ 510723 h 814916"/>
              <a:gd name="connsiteX17" fmla="*/ 170830 w 282199"/>
              <a:gd name="connsiteY17" fmla="*/ 686570 h 814916"/>
              <a:gd name="connsiteX18" fmla="*/ 170830 w 282199"/>
              <a:gd name="connsiteY18" fmla="*/ 797939 h 814916"/>
              <a:gd name="connsiteX19" fmla="*/ 252891 w 282199"/>
              <a:gd name="connsiteY19" fmla="*/ 797939 h 814916"/>
              <a:gd name="connsiteX20" fmla="*/ 270476 w 282199"/>
              <a:gd name="connsiteY20" fmla="*/ 639677 h 814916"/>
              <a:gd name="connsiteX21" fmla="*/ 276337 w 282199"/>
              <a:gd name="connsiteY21" fmla="*/ 598646 h 814916"/>
              <a:gd name="connsiteX22" fmla="*/ 282199 w 282199"/>
              <a:gd name="connsiteY22" fmla="*/ 522446 h 814916"/>
              <a:gd name="connsiteX23" fmla="*/ 276337 w 282199"/>
              <a:gd name="connsiteY23" fmla="*/ 352462 h 814916"/>
              <a:gd name="connsiteX24" fmla="*/ 264614 w 282199"/>
              <a:gd name="connsiteY24" fmla="*/ 282123 h 814916"/>
              <a:gd name="connsiteX25" fmla="*/ 258753 w 282199"/>
              <a:gd name="connsiteY25" fmla="*/ 252816 h 814916"/>
              <a:gd name="connsiteX26" fmla="*/ 194276 w 282199"/>
              <a:gd name="connsiteY26" fmla="*/ 246954 h 814916"/>
              <a:gd name="connsiteX27" fmla="*/ 159107 w 282199"/>
              <a:gd name="connsiteY27" fmla="*/ 235231 h 814916"/>
              <a:gd name="connsiteX28" fmla="*/ 141522 w 282199"/>
              <a:gd name="connsiteY28" fmla="*/ 229370 h 814916"/>
              <a:gd name="connsiteX29" fmla="*/ 112214 w 282199"/>
              <a:gd name="connsiteY29" fmla="*/ 200062 h 814916"/>
              <a:gd name="connsiteX30" fmla="*/ 100491 w 282199"/>
              <a:gd name="connsiteY30" fmla="*/ 164893 h 814916"/>
              <a:gd name="connsiteX31" fmla="*/ 106353 w 282199"/>
              <a:gd name="connsiteY31" fmla="*/ 112139 h 814916"/>
              <a:gd name="connsiteX32" fmla="*/ 135660 w 282199"/>
              <a:gd name="connsiteY32" fmla="*/ 88693 h 814916"/>
              <a:gd name="connsiteX33" fmla="*/ 264614 w 282199"/>
              <a:gd name="connsiteY33" fmla="*/ 82831 h 814916"/>
              <a:gd name="connsiteX34" fmla="*/ 247030 w 282199"/>
              <a:gd name="connsiteY34" fmla="*/ 24216 h 814916"/>
              <a:gd name="connsiteX35" fmla="*/ 217722 w 282199"/>
              <a:gd name="connsiteY35" fmla="*/ 770 h 814916"/>
              <a:gd name="connsiteX0" fmla="*/ 217722 w 282199"/>
              <a:gd name="connsiteY0" fmla="*/ 770 h 814916"/>
              <a:gd name="connsiteX1" fmla="*/ 159107 w 282199"/>
              <a:gd name="connsiteY1" fmla="*/ 6631 h 814916"/>
              <a:gd name="connsiteX2" fmla="*/ 129799 w 282199"/>
              <a:gd name="connsiteY2" fmla="*/ 12493 h 814916"/>
              <a:gd name="connsiteX3" fmla="*/ 77045 w 282199"/>
              <a:gd name="connsiteY3" fmla="*/ 18354 h 814916"/>
              <a:gd name="connsiteX4" fmla="*/ 41876 w 282199"/>
              <a:gd name="connsiteY4" fmla="*/ 41800 h 814916"/>
              <a:gd name="connsiteX5" fmla="*/ 24291 w 282199"/>
              <a:gd name="connsiteY5" fmla="*/ 53523 h 814916"/>
              <a:gd name="connsiteX6" fmla="*/ 6707 w 282199"/>
              <a:gd name="connsiteY6" fmla="*/ 71108 h 814916"/>
              <a:gd name="connsiteX7" fmla="*/ 845 w 282199"/>
              <a:gd name="connsiteY7" fmla="*/ 88693 h 814916"/>
              <a:gd name="connsiteX8" fmla="*/ 12568 w 282199"/>
              <a:gd name="connsiteY8" fmla="*/ 223508 h 814916"/>
              <a:gd name="connsiteX9" fmla="*/ 24291 w 282199"/>
              <a:gd name="connsiteY9" fmla="*/ 246954 h 814916"/>
              <a:gd name="connsiteX10" fmla="*/ 41876 w 282199"/>
              <a:gd name="connsiteY10" fmla="*/ 264539 h 814916"/>
              <a:gd name="connsiteX11" fmla="*/ 65322 w 282199"/>
              <a:gd name="connsiteY11" fmla="*/ 270400 h 814916"/>
              <a:gd name="connsiteX12" fmla="*/ 82907 w 282199"/>
              <a:gd name="connsiteY12" fmla="*/ 276262 h 814916"/>
              <a:gd name="connsiteX13" fmla="*/ 147383 w 282199"/>
              <a:gd name="connsiteY13" fmla="*/ 287985 h 814916"/>
              <a:gd name="connsiteX14" fmla="*/ 164968 w 282199"/>
              <a:gd name="connsiteY14" fmla="*/ 293846 h 814916"/>
              <a:gd name="connsiteX15" fmla="*/ 172735 w 282199"/>
              <a:gd name="connsiteY15" fmla="*/ 442436 h 814916"/>
              <a:gd name="connsiteX16" fmla="*/ 176398 w 282199"/>
              <a:gd name="connsiteY16" fmla="*/ 510723 h 814916"/>
              <a:gd name="connsiteX17" fmla="*/ 170830 w 282199"/>
              <a:gd name="connsiteY17" fmla="*/ 686570 h 814916"/>
              <a:gd name="connsiteX18" fmla="*/ 170830 w 282199"/>
              <a:gd name="connsiteY18" fmla="*/ 797939 h 814916"/>
              <a:gd name="connsiteX19" fmla="*/ 252891 w 282199"/>
              <a:gd name="connsiteY19" fmla="*/ 797939 h 814916"/>
              <a:gd name="connsiteX20" fmla="*/ 270476 w 282199"/>
              <a:gd name="connsiteY20" fmla="*/ 639677 h 814916"/>
              <a:gd name="connsiteX21" fmla="*/ 276337 w 282199"/>
              <a:gd name="connsiteY21" fmla="*/ 598646 h 814916"/>
              <a:gd name="connsiteX22" fmla="*/ 282199 w 282199"/>
              <a:gd name="connsiteY22" fmla="*/ 522446 h 814916"/>
              <a:gd name="connsiteX23" fmla="*/ 276337 w 282199"/>
              <a:gd name="connsiteY23" fmla="*/ 352462 h 814916"/>
              <a:gd name="connsiteX24" fmla="*/ 264614 w 282199"/>
              <a:gd name="connsiteY24" fmla="*/ 282123 h 814916"/>
              <a:gd name="connsiteX25" fmla="*/ 258753 w 282199"/>
              <a:gd name="connsiteY25" fmla="*/ 252816 h 814916"/>
              <a:gd name="connsiteX26" fmla="*/ 194276 w 282199"/>
              <a:gd name="connsiteY26" fmla="*/ 246954 h 814916"/>
              <a:gd name="connsiteX27" fmla="*/ 159107 w 282199"/>
              <a:gd name="connsiteY27" fmla="*/ 235231 h 814916"/>
              <a:gd name="connsiteX28" fmla="*/ 141522 w 282199"/>
              <a:gd name="connsiteY28" fmla="*/ 229370 h 814916"/>
              <a:gd name="connsiteX29" fmla="*/ 112214 w 282199"/>
              <a:gd name="connsiteY29" fmla="*/ 200062 h 814916"/>
              <a:gd name="connsiteX30" fmla="*/ 100491 w 282199"/>
              <a:gd name="connsiteY30" fmla="*/ 164893 h 814916"/>
              <a:gd name="connsiteX31" fmla="*/ 106353 w 282199"/>
              <a:gd name="connsiteY31" fmla="*/ 112139 h 814916"/>
              <a:gd name="connsiteX32" fmla="*/ 135660 w 282199"/>
              <a:gd name="connsiteY32" fmla="*/ 88693 h 814916"/>
              <a:gd name="connsiteX33" fmla="*/ 264614 w 282199"/>
              <a:gd name="connsiteY33" fmla="*/ 82831 h 814916"/>
              <a:gd name="connsiteX34" fmla="*/ 247030 w 282199"/>
              <a:gd name="connsiteY34" fmla="*/ 24216 h 814916"/>
              <a:gd name="connsiteX35" fmla="*/ 217722 w 282199"/>
              <a:gd name="connsiteY35" fmla="*/ 770 h 814916"/>
              <a:gd name="connsiteX0" fmla="*/ 217722 w 282317"/>
              <a:gd name="connsiteY0" fmla="*/ 770 h 814916"/>
              <a:gd name="connsiteX1" fmla="*/ 159107 w 282317"/>
              <a:gd name="connsiteY1" fmla="*/ 6631 h 814916"/>
              <a:gd name="connsiteX2" fmla="*/ 129799 w 282317"/>
              <a:gd name="connsiteY2" fmla="*/ 12493 h 814916"/>
              <a:gd name="connsiteX3" fmla="*/ 77045 w 282317"/>
              <a:gd name="connsiteY3" fmla="*/ 18354 h 814916"/>
              <a:gd name="connsiteX4" fmla="*/ 41876 w 282317"/>
              <a:gd name="connsiteY4" fmla="*/ 41800 h 814916"/>
              <a:gd name="connsiteX5" fmla="*/ 24291 w 282317"/>
              <a:gd name="connsiteY5" fmla="*/ 53523 h 814916"/>
              <a:gd name="connsiteX6" fmla="*/ 6707 w 282317"/>
              <a:gd name="connsiteY6" fmla="*/ 71108 h 814916"/>
              <a:gd name="connsiteX7" fmla="*/ 845 w 282317"/>
              <a:gd name="connsiteY7" fmla="*/ 88693 h 814916"/>
              <a:gd name="connsiteX8" fmla="*/ 12568 w 282317"/>
              <a:gd name="connsiteY8" fmla="*/ 223508 h 814916"/>
              <a:gd name="connsiteX9" fmla="*/ 24291 w 282317"/>
              <a:gd name="connsiteY9" fmla="*/ 246954 h 814916"/>
              <a:gd name="connsiteX10" fmla="*/ 41876 w 282317"/>
              <a:gd name="connsiteY10" fmla="*/ 264539 h 814916"/>
              <a:gd name="connsiteX11" fmla="*/ 65322 w 282317"/>
              <a:gd name="connsiteY11" fmla="*/ 270400 h 814916"/>
              <a:gd name="connsiteX12" fmla="*/ 82907 w 282317"/>
              <a:gd name="connsiteY12" fmla="*/ 276262 h 814916"/>
              <a:gd name="connsiteX13" fmla="*/ 147383 w 282317"/>
              <a:gd name="connsiteY13" fmla="*/ 287985 h 814916"/>
              <a:gd name="connsiteX14" fmla="*/ 164968 w 282317"/>
              <a:gd name="connsiteY14" fmla="*/ 293846 h 814916"/>
              <a:gd name="connsiteX15" fmla="*/ 172735 w 282317"/>
              <a:gd name="connsiteY15" fmla="*/ 442436 h 814916"/>
              <a:gd name="connsiteX16" fmla="*/ 176398 w 282317"/>
              <a:gd name="connsiteY16" fmla="*/ 510723 h 814916"/>
              <a:gd name="connsiteX17" fmla="*/ 170830 w 282317"/>
              <a:gd name="connsiteY17" fmla="*/ 686570 h 814916"/>
              <a:gd name="connsiteX18" fmla="*/ 170830 w 282317"/>
              <a:gd name="connsiteY18" fmla="*/ 797939 h 814916"/>
              <a:gd name="connsiteX19" fmla="*/ 252891 w 282317"/>
              <a:gd name="connsiteY19" fmla="*/ 797939 h 814916"/>
              <a:gd name="connsiteX20" fmla="*/ 270476 w 282317"/>
              <a:gd name="connsiteY20" fmla="*/ 639677 h 814916"/>
              <a:gd name="connsiteX21" fmla="*/ 276337 w 282317"/>
              <a:gd name="connsiteY21" fmla="*/ 598646 h 814916"/>
              <a:gd name="connsiteX22" fmla="*/ 282199 w 282317"/>
              <a:gd name="connsiteY22" fmla="*/ 522446 h 814916"/>
              <a:gd name="connsiteX23" fmla="*/ 276337 w 282317"/>
              <a:gd name="connsiteY23" fmla="*/ 352462 h 814916"/>
              <a:gd name="connsiteX24" fmla="*/ 264614 w 282317"/>
              <a:gd name="connsiteY24" fmla="*/ 282123 h 814916"/>
              <a:gd name="connsiteX25" fmla="*/ 258753 w 282317"/>
              <a:gd name="connsiteY25" fmla="*/ 252816 h 814916"/>
              <a:gd name="connsiteX26" fmla="*/ 194276 w 282317"/>
              <a:gd name="connsiteY26" fmla="*/ 246954 h 814916"/>
              <a:gd name="connsiteX27" fmla="*/ 159107 w 282317"/>
              <a:gd name="connsiteY27" fmla="*/ 235231 h 814916"/>
              <a:gd name="connsiteX28" fmla="*/ 141522 w 282317"/>
              <a:gd name="connsiteY28" fmla="*/ 229370 h 814916"/>
              <a:gd name="connsiteX29" fmla="*/ 112214 w 282317"/>
              <a:gd name="connsiteY29" fmla="*/ 200062 h 814916"/>
              <a:gd name="connsiteX30" fmla="*/ 100491 w 282317"/>
              <a:gd name="connsiteY30" fmla="*/ 164893 h 814916"/>
              <a:gd name="connsiteX31" fmla="*/ 106353 w 282317"/>
              <a:gd name="connsiteY31" fmla="*/ 112139 h 814916"/>
              <a:gd name="connsiteX32" fmla="*/ 135660 w 282317"/>
              <a:gd name="connsiteY32" fmla="*/ 88693 h 814916"/>
              <a:gd name="connsiteX33" fmla="*/ 264614 w 282317"/>
              <a:gd name="connsiteY33" fmla="*/ 82831 h 814916"/>
              <a:gd name="connsiteX34" fmla="*/ 247030 w 282317"/>
              <a:gd name="connsiteY34" fmla="*/ 24216 h 814916"/>
              <a:gd name="connsiteX35" fmla="*/ 217722 w 282317"/>
              <a:gd name="connsiteY35" fmla="*/ 770 h 814916"/>
              <a:gd name="connsiteX0" fmla="*/ 217722 w 282623"/>
              <a:gd name="connsiteY0" fmla="*/ 770 h 814916"/>
              <a:gd name="connsiteX1" fmla="*/ 159107 w 282623"/>
              <a:gd name="connsiteY1" fmla="*/ 6631 h 814916"/>
              <a:gd name="connsiteX2" fmla="*/ 129799 w 282623"/>
              <a:gd name="connsiteY2" fmla="*/ 12493 h 814916"/>
              <a:gd name="connsiteX3" fmla="*/ 77045 w 282623"/>
              <a:gd name="connsiteY3" fmla="*/ 18354 h 814916"/>
              <a:gd name="connsiteX4" fmla="*/ 41876 w 282623"/>
              <a:gd name="connsiteY4" fmla="*/ 41800 h 814916"/>
              <a:gd name="connsiteX5" fmla="*/ 24291 w 282623"/>
              <a:gd name="connsiteY5" fmla="*/ 53523 h 814916"/>
              <a:gd name="connsiteX6" fmla="*/ 6707 w 282623"/>
              <a:gd name="connsiteY6" fmla="*/ 71108 h 814916"/>
              <a:gd name="connsiteX7" fmla="*/ 845 w 282623"/>
              <a:gd name="connsiteY7" fmla="*/ 88693 h 814916"/>
              <a:gd name="connsiteX8" fmla="*/ 12568 w 282623"/>
              <a:gd name="connsiteY8" fmla="*/ 223508 h 814916"/>
              <a:gd name="connsiteX9" fmla="*/ 24291 w 282623"/>
              <a:gd name="connsiteY9" fmla="*/ 246954 h 814916"/>
              <a:gd name="connsiteX10" fmla="*/ 41876 w 282623"/>
              <a:gd name="connsiteY10" fmla="*/ 264539 h 814916"/>
              <a:gd name="connsiteX11" fmla="*/ 65322 w 282623"/>
              <a:gd name="connsiteY11" fmla="*/ 270400 h 814916"/>
              <a:gd name="connsiteX12" fmla="*/ 82907 w 282623"/>
              <a:gd name="connsiteY12" fmla="*/ 276262 h 814916"/>
              <a:gd name="connsiteX13" fmla="*/ 147383 w 282623"/>
              <a:gd name="connsiteY13" fmla="*/ 287985 h 814916"/>
              <a:gd name="connsiteX14" fmla="*/ 164968 w 282623"/>
              <a:gd name="connsiteY14" fmla="*/ 293846 h 814916"/>
              <a:gd name="connsiteX15" fmla="*/ 172735 w 282623"/>
              <a:gd name="connsiteY15" fmla="*/ 442436 h 814916"/>
              <a:gd name="connsiteX16" fmla="*/ 176398 w 282623"/>
              <a:gd name="connsiteY16" fmla="*/ 510723 h 814916"/>
              <a:gd name="connsiteX17" fmla="*/ 170830 w 282623"/>
              <a:gd name="connsiteY17" fmla="*/ 686570 h 814916"/>
              <a:gd name="connsiteX18" fmla="*/ 170830 w 282623"/>
              <a:gd name="connsiteY18" fmla="*/ 797939 h 814916"/>
              <a:gd name="connsiteX19" fmla="*/ 252891 w 282623"/>
              <a:gd name="connsiteY19" fmla="*/ 797939 h 814916"/>
              <a:gd name="connsiteX20" fmla="*/ 270476 w 282623"/>
              <a:gd name="connsiteY20" fmla="*/ 639677 h 814916"/>
              <a:gd name="connsiteX21" fmla="*/ 276337 w 282623"/>
              <a:gd name="connsiteY21" fmla="*/ 598646 h 814916"/>
              <a:gd name="connsiteX22" fmla="*/ 282199 w 282623"/>
              <a:gd name="connsiteY22" fmla="*/ 522446 h 814916"/>
              <a:gd name="connsiteX23" fmla="*/ 264614 w 282623"/>
              <a:gd name="connsiteY23" fmla="*/ 282123 h 814916"/>
              <a:gd name="connsiteX24" fmla="*/ 258753 w 282623"/>
              <a:gd name="connsiteY24" fmla="*/ 252816 h 814916"/>
              <a:gd name="connsiteX25" fmla="*/ 194276 w 282623"/>
              <a:gd name="connsiteY25" fmla="*/ 246954 h 814916"/>
              <a:gd name="connsiteX26" fmla="*/ 159107 w 282623"/>
              <a:gd name="connsiteY26" fmla="*/ 235231 h 814916"/>
              <a:gd name="connsiteX27" fmla="*/ 141522 w 282623"/>
              <a:gd name="connsiteY27" fmla="*/ 229370 h 814916"/>
              <a:gd name="connsiteX28" fmla="*/ 112214 w 282623"/>
              <a:gd name="connsiteY28" fmla="*/ 200062 h 814916"/>
              <a:gd name="connsiteX29" fmla="*/ 100491 w 282623"/>
              <a:gd name="connsiteY29" fmla="*/ 164893 h 814916"/>
              <a:gd name="connsiteX30" fmla="*/ 106353 w 282623"/>
              <a:gd name="connsiteY30" fmla="*/ 112139 h 814916"/>
              <a:gd name="connsiteX31" fmla="*/ 135660 w 282623"/>
              <a:gd name="connsiteY31" fmla="*/ 88693 h 814916"/>
              <a:gd name="connsiteX32" fmla="*/ 264614 w 282623"/>
              <a:gd name="connsiteY32" fmla="*/ 82831 h 814916"/>
              <a:gd name="connsiteX33" fmla="*/ 247030 w 282623"/>
              <a:gd name="connsiteY33" fmla="*/ 24216 h 814916"/>
              <a:gd name="connsiteX34" fmla="*/ 217722 w 282623"/>
              <a:gd name="connsiteY34" fmla="*/ 770 h 814916"/>
              <a:gd name="connsiteX0" fmla="*/ 217722 w 282282"/>
              <a:gd name="connsiteY0" fmla="*/ 770 h 814916"/>
              <a:gd name="connsiteX1" fmla="*/ 159107 w 282282"/>
              <a:gd name="connsiteY1" fmla="*/ 6631 h 814916"/>
              <a:gd name="connsiteX2" fmla="*/ 129799 w 282282"/>
              <a:gd name="connsiteY2" fmla="*/ 12493 h 814916"/>
              <a:gd name="connsiteX3" fmla="*/ 77045 w 282282"/>
              <a:gd name="connsiteY3" fmla="*/ 18354 h 814916"/>
              <a:gd name="connsiteX4" fmla="*/ 41876 w 282282"/>
              <a:gd name="connsiteY4" fmla="*/ 41800 h 814916"/>
              <a:gd name="connsiteX5" fmla="*/ 24291 w 282282"/>
              <a:gd name="connsiteY5" fmla="*/ 53523 h 814916"/>
              <a:gd name="connsiteX6" fmla="*/ 6707 w 282282"/>
              <a:gd name="connsiteY6" fmla="*/ 71108 h 814916"/>
              <a:gd name="connsiteX7" fmla="*/ 845 w 282282"/>
              <a:gd name="connsiteY7" fmla="*/ 88693 h 814916"/>
              <a:gd name="connsiteX8" fmla="*/ 12568 w 282282"/>
              <a:gd name="connsiteY8" fmla="*/ 223508 h 814916"/>
              <a:gd name="connsiteX9" fmla="*/ 24291 w 282282"/>
              <a:gd name="connsiteY9" fmla="*/ 246954 h 814916"/>
              <a:gd name="connsiteX10" fmla="*/ 41876 w 282282"/>
              <a:gd name="connsiteY10" fmla="*/ 264539 h 814916"/>
              <a:gd name="connsiteX11" fmla="*/ 65322 w 282282"/>
              <a:gd name="connsiteY11" fmla="*/ 270400 h 814916"/>
              <a:gd name="connsiteX12" fmla="*/ 82907 w 282282"/>
              <a:gd name="connsiteY12" fmla="*/ 276262 h 814916"/>
              <a:gd name="connsiteX13" fmla="*/ 147383 w 282282"/>
              <a:gd name="connsiteY13" fmla="*/ 287985 h 814916"/>
              <a:gd name="connsiteX14" fmla="*/ 164968 w 282282"/>
              <a:gd name="connsiteY14" fmla="*/ 293846 h 814916"/>
              <a:gd name="connsiteX15" fmla="*/ 172735 w 282282"/>
              <a:gd name="connsiteY15" fmla="*/ 442436 h 814916"/>
              <a:gd name="connsiteX16" fmla="*/ 176398 w 282282"/>
              <a:gd name="connsiteY16" fmla="*/ 510723 h 814916"/>
              <a:gd name="connsiteX17" fmla="*/ 170830 w 282282"/>
              <a:gd name="connsiteY17" fmla="*/ 686570 h 814916"/>
              <a:gd name="connsiteX18" fmla="*/ 170830 w 282282"/>
              <a:gd name="connsiteY18" fmla="*/ 797939 h 814916"/>
              <a:gd name="connsiteX19" fmla="*/ 252891 w 282282"/>
              <a:gd name="connsiteY19" fmla="*/ 797939 h 814916"/>
              <a:gd name="connsiteX20" fmla="*/ 270476 w 282282"/>
              <a:gd name="connsiteY20" fmla="*/ 639677 h 814916"/>
              <a:gd name="connsiteX21" fmla="*/ 282199 w 282282"/>
              <a:gd name="connsiteY21" fmla="*/ 522446 h 814916"/>
              <a:gd name="connsiteX22" fmla="*/ 264614 w 282282"/>
              <a:gd name="connsiteY22" fmla="*/ 282123 h 814916"/>
              <a:gd name="connsiteX23" fmla="*/ 258753 w 282282"/>
              <a:gd name="connsiteY23" fmla="*/ 252816 h 814916"/>
              <a:gd name="connsiteX24" fmla="*/ 194276 w 282282"/>
              <a:gd name="connsiteY24" fmla="*/ 246954 h 814916"/>
              <a:gd name="connsiteX25" fmla="*/ 159107 w 282282"/>
              <a:gd name="connsiteY25" fmla="*/ 235231 h 814916"/>
              <a:gd name="connsiteX26" fmla="*/ 141522 w 282282"/>
              <a:gd name="connsiteY26" fmla="*/ 229370 h 814916"/>
              <a:gd name="connsiteX27" fmla="*/ 112214 w 282282"/>
              <a:gd name="connsiteY27" fmla="*/ 200062 h 814916"/>
              <a:gd name="connsiteX28" fmla="*/ 100491 w 282282"/>
              <a:gd name="connsiteY28" fmla="*/ 164893 h 814916"/>
              <a:gd name="connsiteX29" fmla="*/ 106353 w 282282"/>
              <a:gd name="connsiteY29" fmla="*/ 112139 h 814916"/>
              <a:gd name="connsiteX30" fmla="*/ 135660 w 282282"/>
              <a:gd name="connsiteY30" fmla="*/ 88693 h 814916"/>
              <a:gd name="connsiteX31" fmla="*/ 264614 w 282282"/>
              <a:gd name="connsiteY31" fmla="*/ 82831 h 814916"/>
              <a:gd name="connsiteX32" fmla="*/ 247030 w 282282"/>
              <a:gd name="connsiteY32" fmla="*/ 24216 h 814916"/>
              <a:gd name="connsiteX33" fmla="*/ 217722 w 282282"/>
              <a:gd name="connsiteY33" fmla="*/ 770 h 814916"/>
              <a:gd name="connsiteX0" fmla="*/ 217722 w 282477"/>
              <a:gd name="connsiteY0" fmla="*/ 770 h 814916"/>
              <a:gd name="connsiteX1" fmla="*/ 159107 w 282477"/>
              <a:gd name="connsiteY1" fmla="*/ 6631 h 814916"/>
              <a:gd name="connsiteX2" fmla="*/ 129799 w 282477"/>
              <a:gd name="connsiteY2" fmla="*/ 12493 h 814916"/>
              <a:gd name="connsiteX3" fmla="*/ 77045 w 282477"/>
              <a:gd name="connsiteY3" fmla="*/ 18354 h 814916"/>
              <a:gd name="connsiteX4" fmla="*/ 41876 w 282477"/>
              <a:gd name="connsiteY4" fmla="*/ 41800 h 814916"/>
              <a:gd name="connsiteX5" fmla="*/ 24291 w 282477"/>
              <a:gd name="connsiteY5" fmla="*/ 53523 h 814916"/>
              <a:gd name="connsiteX6" fmla="*/ 6707 w 282477"/>
              <a:gd name="connsiteY6" fmla="*/ 71108 h 814916"/>
              <a:gd name="connsiteX7" fmla="*/ 845 w 282477"/>
              <a:gd name="connsiteY7" fmla="*/ 88693 h 814916"/>
              <a:gd name="connsiteX8" fmla="*/ 12568 w 282477"/>
              <a:gd name="connsiteY8" fmla="*/ 223508 h 814916"/>
              <a:gd name="connsiteX9" fmla="*/ 24291 w 282477"/>
              <a:gd name="connsiteY9" fmla="*/ 246954 h 814916"/>
              <a:gd name="connsiteX10" fmla="*/ 41876 w 282477"/>
              <a:gd name="connsiteY10" fmla="*/ 264539 h 814916"/>
              <a:gd name="connsiteX11" fmla="*/ 65322 w 282477"/>
              <a:gd name="connsiteY11" fmla="*/ 270400 h 814916"/>
              <a:gd name="connsiteX12" fmla="*/ 82907 w 282477"/>
              <a:gd name="connsiteY12" fmla="*/ 276262 h 814916"/>
              <a:gd name="connsiteX13" fmla="*/ 147383 w 282477"/>
              <a:gd name="connsiteY13" fmla="*/ 287985 h 814916"/>
              <a:gd name="connsiteX14" fmla="*/ 164968 w 282477"/>
              <a:gd name="connsiteY14" fmla="*/ 293846 h 814916"/>
              <a:gd name="connsiteX15" fmla="*/ 172735 w 282477"/>
              <a:gd name="connsiteY15" fmla="*/ 442436 h 814916"/>
              <a:gd name="connsiteX16" fmla="*/ 176398 w 282477"/>
              <a:gd name="connsiteY16" fmla="*/ 510723 h 814916"/>
              <a:gd name="connsiteX17" fmla="*/ 170830 w 282477"/>
              <a:gd name="connsiteY17" fmla="*/ 686570 h 814916"/>
              <a:gd name="connsiteX18" fmla="*/ 170830 w 282477"/>
              <a:gd name="connsiteY18" fmla="*/ 797939 h 814916"/>
              <a:gd name="connsiteX19" fmla="*/ 252891 w 282477"/>
              <a:gd name="connsiteY19" fmla="*/ 797939 h 814916"/>
              <a:gd name="connsiteX20" fmla="*/ 270476 w 282477"/>
              <a:gd name="connsiteY20" fmla="*/ 639677 h 814916"/>
              <a:gd name="connsiteX21" fmla="*/ 282199 w 282477"/>
              <a:gd name="connsiteY21" fmla="*/ 522446 h 814916"/>
              <a:gd name="connsiteX22" fmla="*/ 258753 w 282477"/>
              <a:gd name="connsiteY22" fmla="*/ 252816 h 814916"/>
              <a:gd name="connsiteX23" fmla="*/ 194276 w 282477"/>
              <a:gd name="connsiteY23" fmla="*/ 246954 h 814916"/>
              <a:gd name="connsiteX24" fmla="*/ 159107 w 282477"/>
              <a:gd name="connsiteY24" fmla="*/ 235231 h 814916"/>
              <a:gd name="connsiteX25" fmla="*/ 141522 w 282477"/>
              <a:gd name="connsiteY25" fmla="*/ 229370 h 814916"/>
              <a:gd name="connsiteX26" fmla="*/ 112214 w 282477"/>
              <a:gd name="connsiteY26" fmla="*/ 200062 h 814916"/>
              <a:gd name="connsiteX27" fmla="*/ 100491 w 282477"/>
              <a:gd name="connsiteY27" fmla="*/ 164893 h 814916"/>
              <a:gd name="connsiteX28" fmla="*/ 106353 w 282477"/>
              <a:gd name="connsiteY28" fmla="*/ 112139 h 814916"/>
              <a:gd name="connsiteX29" fmla="*/ 135660 w 282477"/>
              <a:gd name="connsiteY29" fmla="*/ 88693 h 814916"/>
              <a:gd name="connsiteX30" fmla="*/ 264614 w 282477"/>
              <a:gd name="connsiteY30" fmla="*/ 82831 h 814916"/>
              <a:gd name="connsiteX31" fmla="*/ 247030 w 282477"/>
              <a:gd name="connsiteY31" fmla="*/ 24216 h 814916"/>
              <a:gd name="connsiteX32" fmla="*/ 217722 w 282477"/>
              <a:gd name="connsiteY32" fmla="*/ 770 h 814916"/>
              <a:gd name="connsiteX0" fmla="*/ 217722 w 284363"/>
              <a:gd name="connsiteY0" fmla="*/ 770 h 814916"/>
              <a:gd name="connsiteX1" fmla="*/ 159107 w 284363"/>
              <a:gd name="connsiteY1" fmla="*/ 6631 h 814916"/>
              <a:gd name="connsiteX2" fmla="*/ 129799 w 284363"/>
              <a:gd name="connsiteY2" fmla="*/ 12493 h 814916"/>
              <a:gd name="connsiteX3" fmla="*/ 77045 w 284363"/>
              <a:gd name="connsiteY3" fmla="*/ 18354 h 814916"/>
              <a:gd name="connsiteX4" fmla="*/ 41876 w 284363"/>
              <a:gd name="connsiteY4" fmla="*/ 41800 h 814916"/>
              <a:gd name="connsiteX5" fmla="*/ 24291 w 284363"/>
              <a:gd name="connsiteY5" fmla="*/ 53523 h 814916"/>
              <a:gd name="connsiteX6" fmla="*/ 6707 w 284363"/>
              <a:gd name="connsiteY6" fmla="*/ 71108 h 814916"/>
              <a:gd name="connsiteX7" fmla="*/ 845 w 284363"/>
              <a:gd name="connsiteY7" fmla="*/ 88693 h 814916"/>
              <a:gd name="connsiteX8" fmla="*/ 12568 w 284363"/>
              <a:gd name="connsiteY8" fmla="*/ 223508 h 814916"/>
              <a:gd name="connsiteX9" fmla="*/ 24291 w 284363"/>
              <a:gd name="connsiteY9" fmla="*/ 246954 h 814916"/>
              <a:gd name="connsiteX10" fmla="*/ 41876 w 284363"/>
              <a:gd name="connsiteY10" fmla="*/ 264539 h 814916"/>
              <a:gd name="connsiteX11" fmla="*/ 65322 w 284363"/>
              <a:gd name="connsiteY11" fmla="*/ 270400 h 814916"/>
              <a:gd name="connsiteX12" fmla="*/ 82907 w 284363"/>
              <a:gd name="connsiteY12" fmla="*/ 276262 h 814916"/>
              <a:gd name="connsiteX13" fmla="*/ 147383 w 284363"/>
              <a:gd name="connsiteY13" fmla="*/ 287985 h 814916"/>
              <a:gd name="connsiteX14" fmla="*/ 164968 w 284363"/>
              <a:gd name="connsiteY14" fmla="*/ 293846 h 814916"/>
              <a:gd name="connsiteX15" fmla="*/ 172735 w 284363"/>
              <a:gd name="connsiteY15" fmla="*/ 442436 h 814916"/>
              <a:gd name="connsiteX16" fmla="*/ 176398 w 284363"/>
              <a:gd name="connsiteY16" fmla="*/ 510723 h 814916"/>
              <a:gd name="connsiteX17" fmla="*/ 170830 w 284363"/>
              <a:gd name="connsiteY17" fmla="*/ 686570 h 814916"/>
              <a:gd name="connsiteX18" fmla="*/ 170830 w 284363"/>
              <a:gd name="connsiteY18" fmla="*/ 797939 h 814916"/>
              <a:gd name="connsiteX19" fmla="*/ 252891 w 284363"/>
              <a:gd name="connsiteY19" fmla="*/ 797939 h 814916"/>
              <a:gd name="connsiteX20" fmla="*/ 280001 w 284363"/>
              <a:gd name="connsiteY20" fmla="*/ 637772 h 814916"/>
              <a:gd name="connsiteX21" fmla="*/ 282199 w 284363"/>
              <a:gd name="connsiteY21" fmla="*/ 522446 h 814916"/>
              <a:gd name="connsiteX22" fmla="*/ 258753 w 284363"/>
              <a:gd name="connsiteY22" fmla="*/ 252816 h 814916"/>
              <a:gd name="connsiteX23" fmla="*/ 194276 w 284363"/>
              <a:gd name="connsiteY23" fmla="*/ 246954 h 814916"/>
              <a:gd name="connsiteX24" fmla="*/ 159107 w 284363"/>
              <a:gd name="connsiteY24" fmla="*/ 235231 h 814916"/>
              <a:gd name="connsiteX25" fmla="*/ 141522 w 284363"/>
              <a:gd name="connsiteY25" fmla="*/ 229370 h 814916"/>
              <a:gd name="connsiteX26" fmla="*/ 112214 w 284363"/>
              <a:gd name="connsiteY26" fmla="*/ 200062 h 814916"/>
              <a:gd name="connsiteX27" fmla="*/ 100491 w 284363"/>
              <a:gd name="connsiteY27" fmla="*/ 164893 h 814916"/>
              <a:gd name="connsiteX28" fmla="*/ 106353 w 284363"/>
              <a:gd name="connsiteY28" fmla="*/ 112139 h 814916"/>
              <a:gd name="connsiteX29" fmla="*/ 135660 w 284363"/>
              <a:gd name="connsiteY29" fmla="*/ 88693 h 814916"/>
              <a:gd name="connsiteX30" fmla="*/ 264614 w 284363"/>
              <a:gd name="connsiteY30" fmla="*/ 82831 h 814916"/>
              <a:gd name="connsiteX31" fmla="*/ 247030 w 284363"/>
              <a:gd name="connsiteY31" fmla="*/ 24216 h 814916"/>
              <a:gd name="connsiteX32" fmla="*/ 217722 w 284363"/>
              <a:gd name="connsiteY32" fmla="*/ 770 h 814916"/>
              <a:gd name="connsiteX0" fmla="*/ 217722 w 289518"/>
              <a:gd name="connsiteY0" fmla="*/ 770 h 820941"/>
              <a:gd name="connsiteX1" fmla="*/ 159107 w 289518"/>
              <a:gd name="connsiteY1" fmla="*/ 6631 h 820941"/>
              <a:gd name="connsiteX2" fmla="*/ 129799 w 289518"/>
              <a:gd name="connsiteY2" fmla="*/ 12493 h 820941"/>
              <a:gd name="connsiteX3" fmla="*/ 77045 w 289518"/>
              <a:gd name="connsiteY3" fmla="*/ 18354 h 820941"/>
              <a:gd name="connsiteX4" fmla="*/ 41876 w 289518"/>
              <a:gd name="connsiteY4" fmla="*/ 41800 h 820941"/>
              <a:gd name="connsiteX5" fmla="*/ 24291 w 289518"/>
              <a:gd name="connsiteY5" fmla="*/ 53523 h 820941"/>
              <a:gd name="connsiteX6" fmla="*/ 6707 w 289518"/>
              <a:gd name="connsiteY6" fmla="*/ 71108 h 820941"/>
              <a:gd name="connsiteX7" fmla="*/ 845 w 289518"/>
              <a:gd name="connsiteY7" fmla="*/ 88693 h 820941"/>
              <a:gd name="connsiteX8" fmla="*/ 12568 w 289518"/>
              <a:gd name="connsiteY8" fmla="*/ 223508 h 820941"/>
              <a:gd name="connsiteX9" fmla="*/ 24291 w 289518"/>
              <a:gd name="connsiteY9" fmla="*/ 246954 h 820941"/>
              <a:gd name="connsiteX10" fmla="*/ 41876 w 289518"/>
              <a:gd name="connsiteY10" fmla="*/ 264539 h 820941"/>
              <a:gd name="connsiteX11" fmla="*/ 65322 w 289518"/>
              <a:gd name="connsiteY11" fmla="*/ 270400 h 820941"/>
              <a:gd name="connsiteX12" fmla="*/ 82907 w 289518"/>
              <a:gd name="connsiteY12" fmla="*/ 276262 h 820941"/>
              <a:gd name="connsiteX13" fmla="*/ 147383 w 289518"/>
              <a:gd name="connsiteY13" fmla="*/ 287985 h 820941"/>
              <a:gd name="connsiteX14" fmla="*/ 164968 w 289518"/>
              <a:gd name="connsiteY14" fmla="*/ 293846 h 820941"/>
              <a:gd name="connsiteX15" fmla="*/ 172735 w 289518"/>
              <a:gd name="connsiteY15" fmla="*/ 442436 h 820941"/>
              <a:gd name="connsiteX16" fmla="*/ 176398 w 289518"/>
              <a:gd name="connsiteY16" fmla="*/ 510723 h 820941"/>
              <a:gd name="connsiteX17" fmla="*/ 170830 w 289518"/>
              <a:gd name="connsiteY17" fmla="*/ 686570 h 820941"/>
              <a:gd name="connsiteX18" fmla="*/ 170830 w 289518"/>
              <a:gd name="connsiteY18" fmla="*/ 797939 h 820941"/>
              <a:gd name="connsiteX19" fmla="*/ 270036 w 289518"/>
              <a:gd name="connsiteY19" fmla="*/ 807464 h 820941"/>
              <a:gd name="connsiteX20" fmla="*/ 280001 w 289518"/>
              <a:gd name="connsiteY20" fmla="*/ 637772 h 820941"/>
              <a:gd name="connsiteX21" fmla="*/ 282199 w 289518"/>
              <a:gd name="connsiteY21" fmla="*/ 522446 h 820941"/>
              <a:gd name="connsiteX22" fmla="*/ 258753 w 289518"/>
              <a:gd name="connsiteY22" fmla="*/ 252816 h 820941"/>
              <a:gd name="connsiteX23" fmla="*/ 194276 w 289518"/>
              <a:gd name="connsiteY23" fmla="*/ 246954 h 820941"/>
              <a:gd name="connsiteX24" fmla="*/ 159107 w 289518"/>
              <a:gd name="connsiteY24" fmla="*/ 235231 h 820941"/>
              <a:gd name="connsiteX25" fmla="*/ 141522 w 289518"/>
              <a:gd name="connsiteY25" fmla="*/ 229370 h 820941"/>
              <a:gd name="connsiteX26" fmla="*/ 112214 w 289518"/>
              <a:gd name="connsiteY26" fmla="*/ 200062 h 820941"/>
              <a:gd name="connsiteX27" fmla="*/ 100491 w 289518"/>
              <a:gd name="connsiteY27" fmla="*/ 164893 h 820941"/>
              <a:gd name="connsiteX28" fmla="*/ 106353 w 289518"/>
              <a:gd name="connsiteY28" fmla="*/ 112139 h 820941"/>
              <a:gd name="connsiteX29" fmla="*/ 135660 w 289518"/>
              <a:gd name="connsiteY29" fmla="*/ 88693 h 820941"/>
              <a:gd name="connsiteX30" fmla="*/ 264614 w 289518"/>
              <a:gd name="connsiteY30" fmla="*/ 82831 h 820941"/>
              <a:gd name="connsiteX31" fmla="*/ 247030 w 289518"/>
              <a:gd name="connsiteY31" fmla="*/ 24216 h 820941"/>
              <a:gd name="connsiteX32" fmla="*/ 217722 w 289518"/>
              <a:gd name="connsiteY32" fmla="*/ 770 h 820941"/>
              <a:gd name="connsiteX0" fmla="*/ 217722 w 289518"/>
              <a:gd name="connsiteY0" fmla="*/ 770 h 820941"/>
              <a:gd name="connsiteX1" fmla="*/ 159107 w 289518"/>
              <a:gd name="connsiteY1" fmla="*/ 6631 h 820941"/>
              <a:gd name="connsiteX2" fmla="*/ 129799 w 289518"/>
              <a:gd name="connsiteY2" fmla="*/ 12493 h 820941"/>
              <a:gd name="connsiteX3" fmla="*/ 77045 w 289518"/>
              <a:gd name="connsiteY3" fmla="*/ 18354 h 820941"/>
              <a:gd name="connsiteX4" fmla="*/ 41876 w 289518"/>
              <a:gd name="connsiteY4" fmla="*/ 41800 h 820941"/>
              <a:gd name="connsiteX5" fmla="*/ 24291 w 289518"/>
              <a:gd name="connsiteY5" fmla="*/ 53523 h 820941"/>
              <a:gd name="connsiteX6" fmla="*/ 6707 w 289518"/>
              <a:gd name="connsiteY6" fmla="*/ 71108 h 820941"/>
              <a:gd name="connsiteX7" fmla="*/ 845 w 289518"/>
              <a:gd name="connsiteY7" fmla="*/ 88693 h 820941"/>
              <a:gd name="connsiteX8" fmla="*/ 12568 w 289518"/>
              <a:gd name="connsiteY8" fmla="*/ 223508 h 820941"/>
              <a:gd name="connsiteX9" fmla="*/ 24291 w 289518"/>
              <a:gd name="connsiteY9" fmla="*/ 246954 h 820941"/>
              <a:gd name="connsiteX10" fmla="*/ 41876 w 289518"/>
              <a:gd name="connsiteY10" fmla="*/ 264539 h 820941"/>
              <a:gd name="connsiteX11" fmla="*/ 65322 w 289518"/>
              <a:gd name="connsiteY11" fmla="*/ 270400 h 820941"/>
              <a:gd name="connsiteX12" fmla="*/ 82907 w 289518"/>
              <a:gd name="connsiteY12" fmla="*/ 276262 h 820941"/>
              <a:gd name="connsiteX13" fmla="*/ 147383 w 289518"/>
              <a:gd name="connsiteY13" fmla="*/ 287985 h 820941"/>
              <a:gd name="connsiteX14" fmla="*/ 164968 w 289518"/>
              <a:gd name="connsiteY14" fmla="*/ 293846 h 820941"/>
              <a:gd name="connsiteX15" fmla="*/ 172735 w 289518"/>
              <a:gd name="connsiteY15" fmla="*/ 442436 h 820941"/>
              <a:gd name="connsiteX16" fmla="*/ 170830 w 289518"/>
              <a:gd name="connsiteY16" fmla="*/ 686570 h 820941"/>
              <a:gd name="connsiteX17" fmla="*/ 170830 w 289518"/>
              <a:gd name="connsiteY17" fmla="*/ 797939 h 820941"/>
              <a:gd name="connsiteX18" fmla="*/ 270036 w 289518"/>
              <a:gd name="connsiteY18" fmla="*/ 807464 h 820941"/>
              <a:gd name="connsiteX19" fmla="*/ 280001 w 289518"/>
              <a:gd name="connsiteY19" fmla="*/ 637772 h 820941"/>
              <a:gd name="connsiteX20" fmla="*/ 282199 w 289518"/>
              <a:gd name="connsiteY20" fmla="*/ 522446 h 820941"/>
              <a:gd name="connsiteX21" fmla="*/ 258753 w 289518"/>
              <a:gd name="connsiteY21" fmla="*/ 252816 h 820941"/>
              <a:gd name="connsiteX22" fmla="*/ 194276 w 289518"/>
              <a:gd name="connsiteY22" fmla="*/ 246954 h 820941"/>
              <a:gd name="connsiteX23" fmla="*/ 159107 w 289518"/>
              <a:gd name="connsiteY23" fmla="*/ 235231 h 820941"/>
              <a:gd name="connsiteX24" fmla="*/ 141522 w 289518"/>
              <a:gd name="connsiteY24" fmla="*/ 229370 h 820941"/>
              <a:gd name="connsiteX25" fmla="*/ 112214 w 289518"/>
              <a:gd name="connsiteY25" fmla="*/ 200062 h 820941"/>
              <a:gd name="connsiteX26" fmla="*/ 100491 w 289518"/>
              <a:gd name="connsiteY26" fmla="*/ 164893 h 820941"/>
              <a:gd name="connsiteX27" fmla="*/ 106353 w 289518"/>
              <a:gd name="connsiteY27" fmla="*/ 112139 h 820941"/>
              <a:gd name="connsiteX28" fmla="*/ 135660 w 289518"/>
              <a:gd name="connsiteY28" fmla="*/ 88693 h 820941"/>
              <a:gd name="connsiteX29" fmla="*/ 264614 w 289518"/>
              <a:gd name="connsiteY29" fmla="*/ 82831 h 820941"/>
              <a:gd name="connsiteX30" fmla="*/ 247030 w 289518"/>
              <a:gd name="connsiteY30" fmla="*/ 24216 h 820941"/>
              <a:gd name="connsiteX31" fmla="*/ 217722 w 289518"/>
              <a:gd name="connsiteY31" fmla="*/ 770 h 820941"/>
              <a:gd name="connsiteX0" fmla="*/ 217722 w 289518"/>
              <a:gd name="connsiteY0" fmla="*/ 770 h 820941"/>
              <a:gd name="connsiteX1" fmla="*/ 159107 w 289518"/>
              <a:gd name="connsiteY1" fmla="*/ 6631 h 820941"/>
              <a:gd name="connsiteX2" fmla="*/ 129799 w 289518"/>
              <a:gd name="connsiteY2" fmla="*/ 12493 h 820941"/>
              <a:gd name="connsiteX3" fmla="*/ 77045 w 289518"/>
              <a:gd name="connsiteY3" fmla="*/ 18354 h 820941"/>
              <a:gd name="connsiteX4" fmla="*/ 41876 w 289518"/>
              <a:gd name="connsiteY4" fmla="*/ 41800 h 820941"/>
              <a:gd name="connsiteX5" fmla="*/ 24291 w 289518"/>
              <a:gd name="connsiteY5" fmla="*/ 53523 h 820941"/>
              <a:gd name="connsiteX6" fmla="*/ 6707 w 289518"/>
              <a:gd name="connsiteY6" fmla="*/ 71108 h 820941"/>
              <a:gd name="connsiteX7" fmla="*/ 845 w 289518"/>
              <a:gd name="connsiteY7" fmla="*/ 88693 h 820941"/>
              <a:gd name="connsiteX8" fmla="*/ 12568 w 289518"/>
              <a:gd name="connsiteY8" fmla="*/ 223508 h 820941"/>
              <a:gd name="connsiteX9" fmla="*/ 24291 w 289518"/>
              <a:gd name="connsiteY9" fmla="*/ 246954 h 820941"/>
              <a:gd name="connsiteX10" fmla="*/ 41876 w 289518"/>
              <a:gd name="connsiteY10" fmla="*/ 264539 h 820941"/>
              <a:gd name="connsiteX11" fmla="*/ 65322 w 289518"/>
              <a:gd name="connsiteY11" fmla="*/ 270400 h 820941"/>
              <a:gd name="connsiteX12" fmla="*/ 82907 w 289518"/>
              <a:gd name="connsiteY12" fmla="*/ 276262 h 820941"/>
              <a:gd name="connsiteX13" fmla="*/ 147383 w 289518"/>
              <a:gd name="connsiteY13" fmla="*/ 287985 h 820941"/>
              <a:gd name="connsiteX14" fmla="*/ 164968 w 289518"/>
              <a:gd name="connsiteY14" fmla="*/ 293846 h 820941"/>
              <a:gd name="connsiteX15" fmla="*/ 170830 w 289518"/>
              <a:gd name="connsiteY15" fmla="*/ 686570 h 820941"/>
              <a:gd name="connsiteX16" fmla="*/ 170830 w 289518"/>
              <a:gd name="connsiteY16" fmla="*/ 797939 h 820941"/>
              <a:gd name="connsiteX17" fmla="*/ 270036 w 289518"/>
              <a:gd name="connsiteY17" fmla="*/ 807464 h 820941"/>
              <a:gd name="connsiteX18" fmla="*/ 280001 w 289518"/>
              <a:gd name="connsiteY18" fmla="*/ 637772 h 820941"/>
              <a:gd name="connsiteX19" fmla="*/ 282199 w 289518"/>
              <a:gd name="connsiteY19" fmla="*/ 522446 h 820941"/>
              <a:gd name="connsiteX20" fmla="*/ 258753 w 289518"/>
              <a:gd name="connsiteY20" fmla="*/ 252816 h 820941"/>
              <a:gd name="connsiteX21" fmla="*/ 194276 w 289518"/>
              <a:gd name="connsiteY21" fmla="*/ 246954 h 820941"/>
              <a:gd name="connsiteX22" fmla="*/ 159107 w 289518"/>
              <a:gd name="connsiteY22" fmla="*/ 235231 h 820941"/>
              <a:gd name="connsiteX23" fmla="*/ 141522 w 289518"/>
              <a:gd name="connsiteY23" fmla="*/ 229370 h 820941"/>
              <a:gd name="connsiteX24" fmla="*/ 112214 w 289518"/>
              <a:gd name="connsiteY24" fmla="*/ 200062 h 820941"/>
              <a:gd name="connsiteX25" fmla="*/ 100491 w 289518"/>
              <a:gd name="connsiteY25" fmla="*/ 164893 h 820941"/>
              <a:gd name="connsiteX26" fmla="*/ 106353 w 289518"/>
              <a:gd name="connsiteY26" fmla="*/ 112139 h 820941"/>
              <a:gd name="connsiteX27" fmla="*/ 135660 w 289518"/>
              <a:gd name="connsiteY27" fmla="*/ 88693 h 820941"/>
              <a:gd name="connsiteX28" fmla="*/ 264614 w 289518"/>
              <a:gd name="connsiteY28" fmla="*/ 82831 h 820941"/>
              <a:gd name="connsiteX29" fmla="*/ 247030 w 289518"/>
              <a:gd name="connsiteY29" fmla="*/ 24216 h 820941"/>
              <a:gd name="connsiteX30" fmla="*/ 217722 w 289518"/>
              <a:gd name="connsiteY30" fmla="*/ 770 h 820941"/>
              <a:gd name="connsiteX0" fmla="*/ 217722 w 289518"/>
              <a:gd name="connsiteY0" fmla="*/ 770 h 820941"/>
              <a:gd name="connsiteX1" fmla="*/ 159107 w 289518"/>
              <a:gd name="connsiteY1" fmla="*/ 6631 h 820941"/>
              <a:gd name="connsiteX2" fmla="*/ 129799 w 289518"/>
              <a:gd name="connsiteY2" fmla="*/ 12493 h 820941"/>
              <a:gd name="connsiteX3" fmla="*/ 77045 w 289518"/>
              <a:gd name="connsiteY3" fmla="*/ 18354 h 820941"/>
              <a:gd name="connsiteX4" fmla="*/ 41876 w 289518"/>
              <a:gd name="connsiteY4" fmla="*/ 41800 h 820941"/>
              <a:gd name="connsiteX5" fmla="*/ 24291 w 289518"/>
              <a:gd name="connsiteY5" fmla="*/ 53523 h 820941"/>
              <a:gd name="connsiteX6" fmla="*/ 6707 w 289518"/>
              <a:gd name="connsiteY6" fmla="*/ 71108 h 820941"/>
              <a:gd name="connsiteX7" fmla="*/ 845 w 289518"/>
              <a:gd name="connsiteY7" fmla="*/ 88693 h 820941"/>
              <a:gd name="connsiteX8" fmla="*/ 12568 w 289518"/>
              <a:gd name="connsiteY8" fmla="*/ 223508 h 820941"/>
              <a:gd name="connsiteX9" fmla="*/ 24291 w 289518"/>
              <a:gd name="connsiteY9" fmla="*/ 246954 h 820941"/>
              <a:gd name="connsiteX10" fmla="*/ 41876 w 289518"/>
              <a:gd name="connsiteY10" fmla="*/ 264539 h 820941"/>
              <a:gd name="connsiteX11" fmla="*/ 65322 w 289518"/>
              <a:gd name="connsiteY11" fmla="*/ 270400 h 820941"/>
              <a:gd name="connsiteX12" fmla="*/ 82907 w 289518"/>
              <a:gd name="connsiteY12" fmla="*/ 276262 h 820941"/>
              <a:gd name="connsiteX13" fmla="*/ 147383 w 289518"/>
              <a:gd name="connsiteY13" fmla="*/ 287985 h 820941"/>
              <a:gd name="connsiteX14" fmla="*/ 164968 w 289518"/>
              <a:gd name="connsiteY14" fmla="*/ 293846 h 820941"/>
              <a:gd name="connsiteX15" fmla="*/ 170830 w 289518"/>
              <a:gd name="connsiteY15" fmla="*/ 797939 h 820941"/>
              <a:gd name="connsiteX16" fmla="*/ 270036 w 289518"/>
              <a:gd name="connsiteY16" fmla="*/ 807464 h 820941"/>
              <a:gd name="connsiteX17" fmla="*/ 280001 w 289518"/>
              <a:gd name="connsiteY17" fmla="*/ 637772 h 820941"/>
              <a:gd name="connsiteX18" fmla="*/ 282199 w 289518"/>
              <a:gd name="connsiteY18" fmla="*/ 522446 h 820941"/>
              <a:gd name="connsiteX19" fmla="*/ 258753 w 289518"/>
              <a:gd name="connsiteY19" fmla="*/ 252816 h 820941"/>
              <a:gd name="connsiteX20" fmla="*/ 194276 w 289518"/>
              <a:gd name="connsiteY20" fmla="*/ 246954 h 820941"/>
              <a:gd name="connsiteX21" fmla="*/ 159107 w 289518"/>
              <a:gd name="connsiteY21" fmla="*/ 235231 h 820941"/>
              <a:gd name="connsiteX22" fmla="*/ 141522 w 289518"/>
              <a:gd name="connsiteY22" fmla="*/ 229370 h 820941"/>
              <a:gd name="connsiteX23" fmla="*/ 112214 w 289518"/>
              <a:gd name="connsiteY23" fmla="*/ 200062 h 820941"/>
              <a:gd name="connsiteX24" fmla="*/ 100491 w 289518"/>
              <a:gd name="connsiteY24" fmla="*/ 164893 h 820941"/>
              <a:gd name="connsiteX25" fmla="*/ 106353 w 289518"/>
              <a:gd name="connsiteY25" fmla="*/ 112139 h 820941"/>
              <a:gd name="connsiteX26" fmla="*/ 135660 w 289518"/>
              <a:gd name="connsiteY26" fmla="*/ 88693 h 820941"/>
              <a:gd name="connsiteX27" fmla="*/ 264614 w 289518"/>
              <a:gd name="connsiteY27" fmla="*/ 82831 h 820941"/>
              <a:gd name="connsiteX28" fmla="*/ 247030 w 289518"/>
              <a:gd name="connsiteY28" fmla="*/ 24216 h 820941"/>
              <a:gd name="connsiteX29" fmla="*/ 217722 w 289518"/>
              <a:gd name="connsiteY29" fmla="*/ 770 h 820941"/>
              <a:gd name="connsiteX0" fmla="*/ 217722 w 290654"/>
              <a:gd name="connsiteY0" fmla="*/ 770 h 820941"/>
              <a:gd name="connsiteX1" fmla="*/ 159107 w 290654"/>
              <a:gd name="connsiteY1" fmla="*/ 6631 h 820941"/>
              <a:gd name="connsiteX2" fmla="*/ 129799 w 290654"/>
              <a:gd name="connsiteY2" fmla="*/ 12493 h 820941"/>
              <a:gd name="connsiteX3" fmla="*/ 77045 w 290654"/>
              <a:gd name="connsiteY3" fmla="*/ 18354 h 820941"/>
              <a:gd name="connsiteX4" fmla="*/ 41876 w 290654"/>
              <a:gd name="connsiteY4" fmla="*/ 41800 h 820941"/>
              <a:gd name="connsiteX5" fmla="*/ 24291 w 290654"/>
              <a:gd name="connsiteY5" fmla="*/ 53523 h 820941"/>
              <a:gd name="connsiteX6" fmla="*/ 6707 w 290654"/>
              <a:gd name="connsiteY6" fmla="*/ 71108 h 820941"/>
              <a:gd name="connsiteX7" fmla="*/ 845 w 290654"/>
              <a:gd name="connsiteY7" fmla="*/ 88693 h 820941"/>
              <a:gd name="connsiteX8" fmla="*/ 12568 w 290654"/>
              <a:gd name="connsiteY8" fmla="*/ 223508 h 820941"/>
              <a:gd name="connsiteX9" fmla="*/ 24291 w 290654"/>
              <a:gd name="connsiteY9" fmla="*/ 246954 h 820941"/>
              <a:gd name="connsiteX10" fmla="*/ 41876 w 290654"/>
              <a:gd name="connsiteY10" fmla="*/ 264539 h 820941"/>
              <a:gd name="connsiteX11" fmla="*/ 65322 w 290654"/>
              <a:gd name="connsiteY11" fmla="*/ 270400 h 820941"/>
              <a:gd name="connsiteX12" fmla="*/ 82907 w 290654"/>
              <a:gd name="connsiteY12" fmla="*/ 276262 h 820941"/>
              <a:gd name="connsiteX13" fmla="*/ 147383 w 290654"/>
              <a:gd name="connsiteY13" fmla="*/ 287985 h 820941"/>
              <a:gd name="connsiteX14" fmla="*/ 164968 w 290654"/>
              <a:gd name="connsiteY14" fmla="*/ 293846 h 820941"/>
              <a:gd name="connsiteX15" fmla="*/ 170830 w 290654"/>
              <a:gd name="connsiteY15" fmla="*/ 797939 h 820941"/>
              <a:gd name="connsiteX16" fmla="*/ 270036 w 290654"/>
              <a:gd name="connsiteY16" fmla="*/ 807464 h 820941"/>
              <a:gd name="connsiteX17" fmla="*/ 280001 w 290654"/>
              <a:gd name="connsiteY17" fmla="*/ 637772 h 820941"/>
              <a:gd name="connsiteX18" fmla="*/ 258753 w 290654"/>
              <a:gd name="connsiteY18" fmla="*/ 252816 h 820941"/>
              <a:gd name="connsiteX19" fmla="*/ 194276 w 290654"/>
              <a:gd name="connsiteY19" fmla="*/ 246954 h 820941"/>
              <a:gd name="connsiteX20" fmla="*/ 159107 w 290654"/>
              <a:gd name="connsiteY20" fmla="*/ 235231 h 820941"/>
              <a:gd name="connsiteX21" fmla="*/ 141522 w 290654"/>
              <a:gd name="connsiteY21" fmla="*/ 229370 h 820941"/>
              <a:gd name="connsiteX22" fmla="*/ 112214 w 290654"/>
              <a:gd name="connsiteY22" fmla="*/ 200062 h 820941"/>
              <a:gd name="connsiteX23" fmla="*/ 100491 w 290654"/>
              <a:gd name="connsiteY23" fmla="*/ 164893 h 820941"/>
              <a:gd name="connsiteX24" fmla="*/ 106353 w 290654"/>
              <a:gd name="connsiteY24" fmla="*/ 112139 h 820941"/>
              <a:gd name="connsiteX25" fmla="*/ 135660 w 290654"/>
              <a:gd name="connsiteY25" fmla="*/ 88693 h 820941"/>
              <a:gd name="connsiteX26" fmla="*/ 264614 w 290654"/>
              <a:gd name="connsiteY26" fmla="*/ 82831 h 820941"/>
              <a:gd name="connsiteX27" fmla="*/ 247030 w 290654"/>
              <a:gd name="connsiteY27" fmla="*/ 24216 h 820941"/>
              <a:gd name="connsiteX28" fmla="*/ 217722 w 290654"/>
              <a:gd name="connsiteY28" fmla="*/ 770 h 820941"/>
              <a:gd name="connsiteX0" fmla="*/ 217722 w 276455"/>
              <a:gd name="connsiteY0" fmla="*/ 770 h 820941"/>
              <a:gd name="connsiteX1" fmla="*/ 159107 w 276455"/>
              <a:gd name="connsiteY1" fmla="*/ 6631 h 820941"/>
              <a:gd name="connsiteX2" fmla="*/ 129799 w 276455"/>
              <a:gd name="connsiteY2" fmla="*/ 12493 h 820941"/>
              <a:gd name="connsiteX3" fmla="*/ 77045 w 276455"/>
              <a:gd name="connsiteY3" fmla="*/ 18354 h 820941"/>
              <a:gd name="connsiteX4" fmla="*/ 41876 w 276455"/>
              <a:gd name="connsiteY4" fmla="*/ 41800 h 820941"/>
              <a:gd name="connsiteX5" fmla="*/ 24291 w 276455"/>
              <a:gd name="connsiteY5" fmla="*/ 53523 h 820941"/>
              <a:gd name="connsiteX6" fmla="*/ 6707 w 276455"/>
              <a:gd name="connsiteY6" fmla="*/ 71108 h 820941"/>
              <a:gd name="connsiteX7" fmla="*/ 845 w 276455"/>
              <a:gd name="connsiteY7" fmla="*/ 88693 h 820941"/>
              <a:gd name="connsiteX8" fmla="*/ 12568 w 276455"/>
              <a:gd name="connsiteY8" fmla="*/ 223508 h 820941"/>
              <a:gd name="connsiteX9" fmla="*/ 24291 w 276455"/>
              <a:gd name="connsiteY9" fmla="*/ 246954 h 820941"/>
              <a:gd name="connsiteX10" fmla="*/ 41876 w 276455"/>
              <a:gd name="connsiteY10" fmla="*/ 264539 h 820941"/>
              <a:gd name="connsiteX11" fmla="*/ 65322 w 276455"/>
              <a:gd name="connsiteY11" fmla="*/ 270400 h 820941"/>
              <a:gd name="connsiteX12" fmla="*/ 82907 w 276455"/>
              <a:gd name="connsiteY12" fmla="*/ 276262 h 820941"/>
              <a:gd name="connsiteX13" fmla="*/ 147383 w 276455"/>
              <a:gd name="connsiteY13" fmla="*/ 287985 h 820941"/>
              <a:gd name="connsiteX14" fmla="*/ 164968 w 276455"/>
              <a:gd name="connsiteY14" fmla="*/ 293846 h 820941"/>
              <a:gd name="connsiteX15" fmla="*/ 170830 w 276455"/>
              <a:gd name="connsiteY15" fmla="*/ 797939 h 820941"/>
              <a:gd name="connsiteX16" fmla="*/ 270036 w 276455"/>
              <a:gd name="connsiteY16" fmla="*/ 807464 h 820941"/>
              <a:gd name="connsiteX17" fmla="*/ 258753 w 276455"/>
              <a:gd name="connsiteY17" fmla="*/ 252816 h 820941"/>
              <a:gd name="connsiteX18" fmla="*/ 194276 w 276455"/>
              <a:gd name="connsiteY18" fmla="*/ 246954 h 820941"/>
              <a:gd name="connsiteX19" fmla="*/ 159107 w 276455"/>
              <a:gd name="connsiteY19" fmla="*/ 235231 h 820941"/>
              <a:gd name="connsiteX20" fmla="*/ 141522 w 276455"/>
              <a:gd name="connsiteY20" fmla="*/ 229370 h 820941"/>
              <a:gd name="connsiteX21" fmla="*/ 112214 w 276455"/>
              <a:gd name="connsiteY21" fmla="*/ 200062 h 820941"/>
              <a:gd name="connsiteX22" fmla="*/ 100491 w 276455"/>
              <a:gd name="connsiteY22" fmla="*/ 164893 h 820941"/>
              <a:gd name="connsiteX23" fmla="*/ 106353 w 276455"/>
              <a:gd name="connsiteY23" fmla="*/ 112139 h 820941"/>
              <a:gd name="connsiteX24" fmla="*/ 135660 w 276455"/>
              <a:gd name="connsiteY24" fmla="*/ 88693 h 820941"/>
              <a:gd name="connsiteX25" fmla="*/ 264614 w 276455"/>
              <a:gd name="connsiteY25" fmla="*/ 82831 h 820941"/>
              <a:gd name="connsiteX26" fmla="*/ 247030 w 276455"/>
              <a:gd name="connsiteY26" fmla="*/ 24216 h 820941"/>
              <a:gd name="connsiteX27" fmla="*/ 217722 w 276455"/>
              <a:gd name="connsiteY27" fmla="*/ 770 h 820941"/>
              <a:gd name="connsiteX0" fmla="*/ 217722 w 276455"/>
              <a:gd name="connsiteY0" fmla="*/ 770 h 854125"/>
              <a:gd name="connsiteX1" fmla="*/ 159107 w 276455"/>
              <a:gd name="connsiteY1" fmla="*/ 6631 h 854125"/>
              <a:gd name="connsiteX2" fmla="*/ 129799 w 276455"/>
              <a:gd name="connsiteY2" fmla="*/ 12493 h 854125"/>
              <a:gd name="connsiteX3" fmla="*/ 77045 w 276455"/>
              <a:gd name="connsiteY3" fmla="*/ 18354 h 854125"/>
              <a:gd name="connsiteX4" fmla="*/ 41876 w 276455"/>
              <a:gd name="connsiteY4" fmla="*/ 41800 h 854125"/>
              <a:gd name="connsiteX5" fmla="*/ 24291 w 276455"/>
              <a:gd name="connsiteY5" fmla="*/ 53523 h 854125"/>
              <a:gd name="connsiteX6" fmla="*/ 6707 w 276455"/>
              <a:gd name="connsiteY6" fmla="*/ 71108 h 854125"/>
              <a:gd name="connsiteX7" fmla="*/ 845 w 276455"/>
              <a:gd name="connsiteY7" fmla="*/ 88693 h 854125"/>
              <a:gd name="connsiteX8" fmla="*/ 12568 w 276455"/>
              <a:gd name="connsiteY8" fmla="*/ 223508 h 854125"/>
              <a:gd name="connsiteX9" fmla="*/ 24291 w 276455"/>
              <a:gd name="connsiteY9" fmla="*/ 246954 h 854125"/>
              <a:gd name="connsiteX10" fmla="*/ 41876 w 276455"/>
              <a:gd name="connsiteY10" fmla="*/ 264539 h 854125"/>
              <a:gd name="connsiteX11" fmla="*/ 65322 w 276455"/>
              <a:gd name="connsiteY11" fmla="*/ 270400 h 854125"/>
              <a:gd name="connsiteX12" fmla="*/ 82907 w 276455"/>
              <a:gd name="connsiteY12" fmla="*/ 276262 h 854125"/>
              <a:gd name="connsiteX13" fmla="*/ 147383 w 276455"/>
              <a:gd name="connsiteY13" fmla="*/ 287985 h 854125"/>
              <a:gd name="connsiteX14" fmla="*/ 164968 w 276455"/>
              <a:gd name="connsiteY14" fmla="*/ 293846 h 854125"/>
              <a:gd name="connsiteX15" fmla="*/ 170830 w 276455"/>
              <a:gd name="connsiteY15" fmla="*/ 797939 h 854125"/>
              <a:gd name="connsiteX16" fmla="*/ 229071 w 276455"/>
              <a:gd name="connsiteY16" fmla="*/ 821884 h 854125"/>
              <a:gd name="connsiteX17" fmla="*/ 270036 w 276455"/>
              <a:gd name="connsiteY17" fmla="*/ 807464 h 854125"/>
              <a:gd name="connsiteX18" fmla="*/ 258753 w 276455"/>
              <a:gd name="connsiteY18" fmla="*/ 252816 h 854125"/>
              <a:gd name="connsiteX19" fmla="*/ 194276 w 276455"/>
              <a:gd name="connsiteY19" fmla="*/ 246954 h 854125"/>
              <a:gd name="connsiteX20" fmla="*/ 159107 w 276455"/>
              <a:gd name="connsiteY20" fmla="*/ 235231 h 854125"/>
              <a:gd name="connsiteX21" fmla="*/ 141522 w 276455"/>
              <a:gd name="connsiteY21" fmla="*/ 229370 h 854125"/>
              <a:gd name="connsiteX22" fmla="*/ 112214 w 276455"/>
              <a:gd name="connsiteY22" fmla="*/ 200062 h 854125"/>
              <a:gd name="connsiteX23" fmla="*/ 100491 w 276455"/>
              <a:gd name="connsiteY23" fmla="*/ 164893 h 854125"/>
              <a:gd name="connsiteX24" fmla="*/ 106353 w 276455"/>
              <a:gd name="connsiteY24" fmla="*/ 112139 h 854125"/>
              <a:gd name="connsiteX25" fmla="*/ 135660 w 276455"/>
              <a:gd name="connsiteY25" fmla="*/ 88693 h 854125"/>
              <a:gd name="connsiteX26" fmla="*/ 264614 w 276455"/>
              <a:gd name="connsiteY26" fmla="*/ 82831 h 854125"/>
              <a:gd name="connsiteX27" fmla="*/ 247030 w 276455"/>
              <a:gd name="connsiteY27" fmla="*/ 24216 h 854125"/>
              <a:gd name="connsiteX28" fmla="*/ 217722 w 276455"/>
              <a:gd name="connsiteY28" fmla="*/ 770 h 854125"/>
              <a:gd name="connsiteX0" fmla="*/ 217722 w 276455"/>
              <a:gd name="connsiteY0" fmla="*/ 770 h 854125"/>
              <a:gd name="connsiteX1" fmla="*/ 159107 w 276455"/>
              <a:gd name="connsiteY1" fmla="*/ 6631 h 854125"/>
              <a:gd name="connsiteX2" fmla="*/ 129799 w 276455"/>
              <a:gd name="connsiteY2" fmla="*/ 12493 h 854125"/>
              <a:gd name="connsiteX3" fmla="*/ 77045 w 276455"/>
              <a:gd name="connsiteY3" fmla="*/ 18354 h 854125"/>
              <a:gd name="connsiteX4" fmla="*/ 41876 w 276455"/>
              <a:gd name="connsiteY4" fmla="*/ 41800 h 854125"/>
              <a:gd name="connsiteX5" fmla="*/ 24291 w 276455"/>
              <a:gd name="connsiteY5" fmla="*/ 53523 h 854125"/>
              <a:gd name="connsiteX6" fmla="*/ 6707 w 276455"/>
              <a:gd name="connsiteY6" fmla="*/ 71108 h 854125"/>
              <a:gd name="connsiteX7" fmla="*/ 845 w 276455"/>
              <a:gd name="connsiteY7" fmla="*/ 88693 h 854125"/>
              <a:gd name="connsiteX8" fmla="*/ 12568 w 276455"/>
              <a:gd name="connsiteY8" fmla="*/ 223508 h 854125"/>
              <a:gd name="connsiteX9" fmla="*/ 24291 w 276455"/>
              <a:gd name="connsiteY9" fmla="*/ 246954 h 854125"/>
              <a:gd name="connsiteX10" fmla="*/ 41876 w 276455"/>
              <a:gd name="connsiteY10" fmla="*/ 264539 h 854125"/>
              <a:gd name="connsiteX11" fmla="*/ 65322 w 276455"/>
              <a:gd name="connsiteY11" fmla="*/ 270400 h 854125"/>
              <a:gd name="connsiteX12" fmla="*/ 82907 w 276455"/>
              <a:gd name="connsiteY12" fmla="*/ 276262 h 854125"/>
              <a:gd name="connsiteX13" fmla="*/ 147383 w 276455"/>
              <a:gd name="connsiteY13" fmla="*/ 287985 h 854125"/>
              <a:gd name="connsiteX14" fmla="*/ 164968 w 276455"/>
              <a:gd name="connsiteY14" fmla="*/ 293846 h 854125"/>
              <a:gd name="connsiteX15" fmla="*/ 170830 w 276455"/>
              <a:gd name="connsiteY15" fmla="*/ 797939 h 854125"/>
              <a:gd name="connsiteX16" fmla="*/ 229071 w 276455"/>
              <a:gd name="connsiteY16" fmla="*/ 821884 h 854125"/>
              <a:gd name="connsiteX17" fmla="*/ 270036 w 276455"/>
              <a:gd name="connsiteY17" fmla="*/ 807464 h 854125"/>
              <a:gd name="connsiteX18" fmla="*/ 258753 w 276455"/>
              <a:gd name="connsiteY18" fmla="*/ 252816 h 854125"/>
              <a:gd name="connsiteX19" fmla="*/ 194276 w 276455"/>
              <a:gd name="connsiteY19" fmla="*/ 246954 h 854125"/>
              <a:gd name="connsiteX20" fmla="*/ 159107 w 276455"/>
              <a:gd name="connsiteY20" fmla="*/ 235231 h 854125"/>
              <a:gd name="connsiteX21" fmla="*/ 141522 w 276455"/>
              <a:gd name="connsiteY21" fmla="*/ 229370 h 854125"/>
              <a:gd name="connsiteX22" fmla="*/ 112214 w 276455"/>
              <a:gd name="connsiteY22" fmla="*/ 200062 h 854125"/>
              <a:gd name="connsiteX23" fmla="*/ 100491 w 276455"/>
              <a:gd name="connsiteY23" fmla="*/ 164893 h 854125"/>
              <a:gd name="connsiteX24" fmla="*/ 106353 w 276455"/>
              <a:gd name="connsiteY24" fmla="*/ 112139 h 854125"/>
              <a:gd name="connsiteX25" fmla="*/ 135660 w 276455"/>
              <a:gd name="connsiteY25" fmla="*/ 88693 h 854125"/>
              <a:gd name="connsiteX26" fmla="*/ 264614 w 276455"/>
              <a:gd name="connsiteY26" fmla="*/ 82831 h 854125"/>
              <a:gd name="connsiteX27" fmla="*/ 247030 w 276455"/>
              <a:gd name="connsiteY27" fmla="*/ 24216 h 854125"/>
              <a:gd name="connsiteX28" fmla="*/ 217722 w 276455"/>
              <a:gd name="connsiteY28" fmla="*/ 770 h 854125"/>
              <a:gd name="connsiteX0" fmla="*/ 217722 w 276455"/>
              <a:gd name="connsiteY0" fmla="*/ 770 h 854125"/>
              <a:gd name="connsiteX1" fmla="*/ 159107 w 276455"/>
              <a:gd name="connsiteY1" fmla="*/ 6631 h 854125"/>
              <a:gd name="connsiteX2" fmla="*/ 129799 w 276455"/>
              <a:gd name="connsiteY2" fmla="*/ 12493 h 854125"/>
              <a:gd name="connsiteX3" fmla="*/ 77045 w 276455"/>
              <a:gd name="connsiteY3" fmla="*/ 18354 h 854125"/>
              <a:gd name="connsiteX4" fmla="*/ 41876 w 276455"/>
              <a:gd name="connsiteY4" fmla="*/ 41800 h 854125"/>
              <a:gd name="connsiteX5" fmla="*/ 24291 w 276455"/>
              <a:gd name="connsiteY5" fmla="*/ 53523 h 854125"/>
              <a:gd name="connsiteX6" fmla="*/ 6707 w 276455"/>
              <a:gd name="connsiteY6" fmla="*/ 71108 h 854125"/>
              <a:gd name="connsiteX7" fmla="*/ 845 w 276455"/>
              <a:gd name="connsiteY7" fmla="*/ 88693 h 854125"/>
              <a:gd name="connsiteX8" fmla="*/ 12568 w 276455"/>
              <a:gd name="connsiteY8" fmla="*/ 223508 h 854125"/>
              <a:gd name="connsiteX9" fmla="*/ 24291 w 276455"/>
              <a:gd name="connsiteY9" fmla="*/ 246954 h 854125"/>
              <a:gd name="connsiteX10" fmla="*/ 41876 w 276455"/>
              <a:gd name="connsiteY10" fmla="*/ 264539 h 854125"/>
              <a:gd name="connsiteX11" fmla="*/ 65322 w 276455"/>
              <a:gd name="connsiteY11" fmla="*/ 270400 h 854125"/>
              <a:gd name="connsiteX12" fmla="*/ 82907 w 276455"/>
              <a:gd name="connsiteY12" fmla="*/ 276262 h 854125"/>
              <a:gd name="connsiteX13" fmla="*/ 147383 w 276455"/>
              <a:gd name="connsiteY13" fmla="*/ 287985 h 854125"/>
              <a:gd name="connsiteX14" fmla="*/ 164968 w 276455"/>
              <a:gd name="connsiteY14" fmla="*/ 293846 h 854125"/>
              <a:gd name="connsiteX15" fmla="*/ 170830 w 276455"/>
              <a:gd name="connsiteY15" fmla="*/ 797939 h 854125"/>
              <a:gd name="connsiteX16" fmla="*/ 229071 w 276455"/>
              <a:gd name="connsiteY16" fmla="*/ 821884 h 854125"/>
              <a:gd name="connsiteX17" fmla="*/ 270036 w 276455"/>
              <a:gd name="connsiteY17" fmla="*/ 807464 h 854125"/>
              <a:gd name="connsiteX18" fmla="*/ 258753 w 276455"/>
              <a:gd name="connsiteY18" fmla="*/ 252816 h 854125"/>
              <a:gd name="connsiteX19" fmla="*/ 194276 w 276455"/>
              <a:gd name="connsiteY19" fmla="*/ 246954 h 854125"/>
              <a:gd name="connsiteX20" fmla="*/ 159107 w 276455"/>
              <a:gd name="connsiteY20" fmla="*/ 235231 h 854125"/>
              <a:gd name="connsiteX21" fmla="*/ 141522 w 276455"/>
              <a:gd name="connsiteY21" fmla="*/ 229370 h 854125"/>
              <a:gd name="connsiteX22" fmla="*/ 112214 w 276455"/>
              <a:gd name="connsiteY22" fmla="*/ 200062 h 854125"/>
              <a:gd name="connsiteX23" fmla="*/ 100491 w 276455"/>
              <a:gd name="connsiteY23" fmla="*/ 164893 h 854125"/>
              <a:gd name="connsiteX24" fmla="*/ 106353 w 276455"/>
              <a:gd name="connsiteY24" fmla="*/ 112139 h 854125"/>
              <a:gd name="connsiteX25" fmla="*/ 135660 w 276455"/>
              <a:gd name="connsiteY25" fmla="*/ 88693 h 854125"/>
              <a:gd name="connsiteX26" fmla="*/ 264614 w 276455"/>
              <a:gd name="connsiteY26" fmla="*/ 82831 h 854125"/>
              <a:gd name="connsiteX27" fmla="*/ 247030 w 276455"/>
              <a:gd name="connsiteY27" fmla="*/ 24216 h 854125"/>
              <a:gd name="connsiteX28" fmla="*/ 217722 w 276455"/>
              <a:gd name="connsiteY28" fmla="*/ 770 h 854125"/>
              <a:gd name="connsiteX0" fmla="*/ 229071 w 320511"/>
              <a:gd name="connsiteY0" fmla="*/ 821884 h 913324"/>
              <a:gd name="connsiteX1" fmla="*/ 270036 w 320511"/>
              <a:gd name="connsiteY1" fmla="*/ 807464 h 913324"/>
              <a:gd name="connsiteX2" fmla="*/ 258753 w 320511"/>
              <a:gd name="connsiteY2" fmla="*/ 252816 h 913324"/>
              <a:gd name="connsiteX3" fmla="*/ 194276 w 320511"/>
              <a:gd name="connsiteY3" fmla="*/ 246954 h 913324"/>
              <a:gd name="connsiteX4" fmla="*/ 159107 w 320511"/>
              <a:gd name="connsiteY4" fmla="*/ 235231 h 913324"/>
              <a:gd name="connsiteX5" fmla="*/ 141522 w 320511"/>
              <a:gd name="connsiteY5" fmla="*/ 229370 h 913324"/>
              <a:gd name="connsiteX6" fmla="*/ 112214 w 320511"/>
              <a:gd name="connsiteY6" fmla="*/ 200062 h 913324"/>
              <a:gd name="connsiteX7" fmla="*/ 100491 w 320511"/>
              <a:gd name="connsiteY7" fmla="*/ 164893 h 913324"/>
              <a:gd name="connsiteX8" fmla="*/ 106353 w 320511"/>
              <a:gd name="connsiteY8" fmla="*/ 112139 h 913324"/>
              <a:gd name="connsiteX9" fmla="*/ 135660 w 320511"/>
              <a:gd name="connsiteY9" fmla="*/ 88693 h 913324"/>
              <a:gd name="connsiteX10" fmla="*/ 264614 w 320511"/>
              <a:gd name="connsiteY10" fmla="*/ 82831 h 913324"/>
              <a:gd name="connsiteX11" fmla="*/ 247030 w 320511"/>
              <a:gd name="connsiteY11" fmla="*/ 24216 h 913324"/>
              <a:gd name="connsiteX12" fmla="*/ 217722 w 320511"/>
              <a:gd name="connsiteY12" fmla="*/ 770 h 913324"/>
              <a:gd name="connsiteX13" fmla="*/ 159107 w 320511"/>
              <a:gd name="connsiteY13" fmla="*/ 6631 h 913324"/>
              <a:gd name="connsiteX14" fmla="*/ 129799 w 320511"/>
              <a:gd name="connsiteY14" fmla="*/ 12493 h 913324"/>
              <a:gd name="connsiteX15" fmla="*/ 77045 w 320511"/>
              <a:gd name="connsiteY15" fmla="*/ 18354 h 913324"/>
              <a:gd name="connsiteX16" fmla="*/ 41876 w 320511"/>
              <a:gd name="connsiteY16" fmla="*/ 41800 h 913324"/>
              <a:gd name="connsiteX17" fmla="*/ 24291 w 320511"/>
              <a:gd name="connsiteY17" fmla="*/ 53523 h 913324"/>
              <a:gd name="connsiteX18" fmla="*/ 6707 w 320511"/>
              <a:gd name="connsiteY18" fmla="*/ 71108 h 913324"/>
              <a:gd name="connsiteX19" fmla="*/ 845 w 320511"/>
              <a:gd name="connsiteY19" fmla="*/ 88693 h 913324"/>
              <a:gd name="connsiteX20" fmla="*/ 12568 w 320511"/>
              <a:gd name="connsiteY20" fmla="*/ 223508 h 913324"/>
              <a:gd name="connsiteX21" fmla="*/ 24291 w 320511"/>
              <a:gd name="connsiteY21" fmla="*/ 246954 h 913324"/>
              <a:gd name="connsiteX22" fmla="*/ 41876 w 320511"/>
              <a:gd name="connsiteY22" fmla="*/ 264539 h 913324"/>
              <a:gd name="connsiteX23" fmla="*/ 65322 w 320511"/>
              <a:gd name="connsiteY23" fmla="*/ 270400 h 913324"/>
              <a:gd name="connsiteX24" fmla="*/ 82907 w 320511"/>
              <a:gd name="connsiteY24" fmla="*/ 276262 h 913324"/>
              <a:gd name="connsiteX25" fmla="*/ 147383 w 320511"/>
              <a:gd name="connsiteY25" fmla="*/ 287985 h 913324"/>
              <a:gd name="connsiteX26" fmla="*/ 164968 w 320511"/>
              <a:gd name="connsiteY26" fmla="*/ 293846 h 913324"/>
              <a:gd name="connsiteX27" fmla="*/ 170830 w 320511"/>
              <a:gd name="connsiteY27" fmla="*/ 797939 h 913324"/>
              <a:gd name="connsiteX28" fmla="*/ 320511 w 320511"/>
              <a:gd name="connsiteY28" fmla="*/ 913324 h 913324"/>
              <a:gd name="connsiteX0" fmla="*/ 229071 w 320511"/>
              <a:gd name="connsiteY0" fmla="*/ 821884 h 913324"/>
              <a:gd name="connsiteX1" fmla="*/ 270036 w 320511"/>
              <a:gd name="connsiteY1" fmla="*/ 807464 h 913324"/>
              <a:gd name="connsiteX2" fmla="*/ 258753 w 320511"/>
              <a:gd name="connsiteY2" fmla="*/ 252816 h 913324"/>
              <a:gd name="connsiteX3" fmla="*/ 194276 w 320511"/>
              <a:gd name="connsiteY3" fmla="*/ 246954 h 913324"/>
              <a:gd name="connsiteX4" fmla="*/ 159107 w 320511"/>
              <a:gd name="connsiteY4" fmla="*/ 235231 h 913324"/>
              <a:gd name="connsiteX5" fmla="*/ 141522 w 320511"/>
              <a:gd name="connsiteY5" fmla="*/ 229370 h 913324"/>
              <a:gd name="connsiteX6" fmla="*/ 112214 w 320511"/>
              <a:gd name="connsiteY6" fmla="*/ 200062 h 913324"/>
              <a:gd name="connsiteX7" fmla="*/ 100491 w 320511"/>
              <a:gd name="connsiteY7" fmla="*/ 164893 h 913324"/>
              <a:gd name="connsiteX8" fmla="*/ 106353 w 320511"/>
              <a:gd name="connsiteY8" fmla="*/ 112139 h 913324"/>
              <a:gd name="connsiteX9" fmla="*/ 135660 w 320511"/>
              <a:gd name="connsiteY9" fmla="*/ 88693 h 913324"/>
              <a:gd name="connsiteX10" fmla="*/ 264614 w 320511"/>
              <a:gd name="connsiteY10" fmla="*/ 82831 h 913324"/>
              <a:gd name="connsiteX11" fmla="*/ 247030 w 320511"/>
              <a:gd name="connsiteY11" fmla="*/ 24216 h 913324"/>
              <a:gd name="connsiteX12" fmla="*/ 217722 w 320511"/>
              <a:gd name="connsiteY12" fmla="*/ 770 h 913324"/>
              <a:gd name="connsiteX13" fmla="*/ 159107 w 320511"/>
              <a:gd name="connsiteY13" fmla="*/ 6631 h 913324"/>
              <a:gd name="connsiteX14" fmla="*/ 129799 w 320511"/>
              <a:gd name="connsiteY14" fmla="*/ 12493 h 913324"/>
              <a:gd name="connsiteX15" fmla="*/ 77045 w 320511"/>
              <a:gd name="connsiteY15" fmla="*/ 18354 h 913324"/>
              <a:gd name="connsiteX16" fmla="*/ 41876 w 320511"/>
              <a:gd name="connsiteY16" fmla="*/ 41800 h 913324"/>
              <a:gd name="connsiteX17" fmla="*/ 24291 w 320511"/>
              <a:gd name="connsiteY17" fmla="*/ 53523 h 913324"/>
              <a:gd name="connsiteX18" fmla="*/ 6707 w 320511"/>
              <a:gd name="connsiteY18" fmla="*/ 71108 h 913324"/>
              <a:gd name="connsiteX19" fmla="*/ 845 w 320511"/>
              <a:gd name="connsiteY19" fmla="*/ 88693 h 913324"/>
              <a:gd name="connsiteX20" fmla="*/ 12568 w 320511"/>
              <a:gd name="connsiteY20" fmla="*/ 223508 h 913324"/>
              <a:gd name="connsiteX21" fmla="*/ 24291 w 320511"/>
              <a:gd name="connsiteY21" fmla="*/ 246954 h 913324"/>
              <a:gd name="connsiteX22" fmla="*/ 41876 w 320511"/>
              <a:gd name="connsiteY22" fmla="*/ 264539 h 913324"/>
              <a:gd name="connsiteX23" fmla="*/ 65322 w 320511"/>
              <a:gd name="connsiteY23" fmla="*/ 270400 h 913324"/>
              <a:gd name="connsiteX24" fmla="*/ 82907 w 320511"/>
              <a:gd name="connsiteY24" fmla="*/ 276262 h 913324"/>
              <a:gd name="connsiteX25" fmla="*/ 147383 w 320511"/>
              <a:gd name="connsiteY25" fmla="*/ 287985 h 913324"/>
              <a:gd name="connsiteX26" fmla="*/ 164968 w 320511"/>
              <a:gd name="connsiteY26" fmla="*/ 293846 h 913324"/>
              <a:gd name="connsiteX27" fmla="*/ 170830 w 320511"/>
              <a:gd name="connsiteY27" fmla="*/ 797939 h 913324"/>
              <a:gd name="connsiteX28" fmla="*/ 320511 w 320511"/>
              <a:gd name="connsiteY28" fmla="*/ 913324 h 913324"/>
              <a:gd name="connsiteX29" fmla="*/ 229071 w 320511"/>
              <a:gd name="connsiteY29" fmla="*/ 821884 h 913324"/>
              <a:gd name="connsiteX0" fmla="*/ 229071 w 276455"/>
              <a:gd name="connsiteY0" fmla="*/ 821884 h 854125"/>
              <a:gd name="connsiteX1" fmla="*/ 270036 w 276455"/>
              <a:gd name="connsiteY1" fmla="*/ 807464 h 854125"/>
              <a:gd name="connsiteX2" fmla="*/ 258753 w 276455"/>
              <a:gd name="connsiteY2" fmla="*/ 252816 h 854125"/>
              <a:gd name="connsiteX3" fmla="*/ 194276 w 276455"/>
              <a:gd name="connsiteY3" fmla="*/ 246954 h 854125"/>
              <a:gd name="connsiteX4" fmla="*/ 159107 w 276455"/>
              <a:gd name="connsiteY4" fmla="*/ 235231 h 854125"/>
              <a:gd name="connsiteX5" fmla="*/ 141522 w 276455"/>
              <a:gd name="connsiteY5" fmla="*/ 229370 h 854125"/>
              <a:gd name="connsiteX6" fmla="*/ 112214 w 276455"/>
              <a:gd name="connsiteY6" fmla="*/ 200062 h 854125"/>
              <a:gd name="connsiteX7" fmla="*/ 100491 w 276455"/>
              <a:gd name="connsiteY7" fmla="*/ 164893 h 854125"/>
              <a:gd name="connsiteX8" fmla="*/ 106353 w 276455"/>
              <a:gd name="connsiteY8" fmla="*/ 112139 h 854125"/>
              <a:gd name="connsiteX9" fmla="*/ 135660 w 276455"/>
              <a:gd name="connsiteY9" fmla="*/ 88693 h 854125"/>
              <a:gd name="connsiteX10" fmla="*/ 264614 w 276455"/>
              <a:gd name="connsiteY10" fmla="*/ 82831 h 854125"/>
              <a:gd name="connsiteX11" fmla="*/ 247030 w 276455"/>
              <a:gd name="connsiteY11" fmla="*/ 24216 h 854125"/>
              <a:gd name="connsiteX12" fmla="*/ 217722 w 276455"/>
              <a:gd name="connsiteY12" fmla="*/ 770 h 854125"/>
              <a:gd name="connsiteX13" fmla="*/ 159107 w 276455"/>
              <a:gd name="connsiteY13" fmla="*/ 6631 h 854125"/>
              <a:gd name="connsiteX14" fmla="*/ 129799 w 276455"/>
              <a:gd name="connsiteY14" fmla="*/ 12493 h 854125"/>
              <a:gd name="connsiteX15" fmla="*/ 77045 w 276455"/>
              <a:gd name="connsiteY15" fmla="*/ 18354 h 854125"/>
              <a:gd name="connsiteX16" fmla="*/ 41876 w 276455"/>
              <a:gd name="connsiteY16" fmla="*/ 41800 h 854125"/>
              <a:gd name="connsiteX17" fmla="*/ 24291 w 276455"/>
              <a:gd name="connsiteY17" fmla="*/ 53523 h 854125"/>
              <a:gd name="connsiteX18" fmla="*/ 6707 w 276455"/>
              <a:gd name="connsiteY18" fmla="*/ 71108 h 854125"/>
              <a:gd name="connsiteX19" fmla="*/ 845 w 276455"/>
              <a:gd name="connsiteY19" fmla="*/ 88693 h 854125"/>
              <a:gd name="connsiteX20" fmla="*/ 12568 w 276455"/>
              <a:gd name="connsiteY20" fmla="*/ 223508 h 854125"/>
              <a:gd name="connsiteX21" fmla="*/ 24291 w 276455"/>
              <a:gd name="connsiteY21" fmla="*/ 246954 h 854125"/>
              <a:gd name="connsiteX22" fmla="*/ 41876 w 276455"/>
              <a:gd name="connsiteY22" fmla="*/ 264539 h 854125"/>
              <a:gd name="connsiteX23" fmla="*/ 65322 w 276455"/>
              <a:gd name="connsiteY23" fmla="*/ 270400 h 854125"/>
              <a:gd name="connsiteX24" fmla="*/ 82907 w 276455"/>
              <a:gd name="connsiteY24" fmla="*/ 276262 h 854125"/>
              <a:gd name="connsiteX25" fmla="*/ 147383 w 276455"/>
              <a:gd name="connsiteY25" fmla="*/ 287985 h 854125"/>
              <a:gd name="connsiteX26" fmla="*/ 164968 w 276455"/>
              <a:gd name="connsiteY26" fmla="*/ 293846 h 854125"/>
              <a:gd name="connsiteX27" fmla="*/ 170830 w 276455"/>
              <a:gd name="connsiteY27" fmla="*/ 797939 h 854125"/>
              <a:gd name="connsiteX28" fmla="*/ 229071 w 276455"/>
              <a:gd name="connsiteY28" fmla="*/ 821884 h 854125"/>
              <a:gd name="connsiteX0" fmla="*/ 170830 w 276455"/>
              <a:gd name="connsiteY0" fmla="*/ 797939 h 869185"/>
              <a:gd name="connsiteX1" fmla="*/ 270036 w 276455"/>
              <a:gd name="connsiteY1" fmla="*/ 807464 h 869185"/>
              <a:gd name="connsiteX2" fmla="*/ 258753 w 276455"/>
              <a:gd name="connsiteY2" fmla="*/ 252816 h 869185"/>
              <a:gd name="connsiteX3" fmla="*/ 194276 w 276455"/>
              <a:gd name="connsiteY3" fmla="*/ 246954 h 869185"/>
              <a:gd name="connsiteX4" fmla="*/ 159107 w 276455"/>
              <a:gd name="connsiteY4" fmla="*/ 235231 h 869185"/>
              <a:gd name="connsiteX5" fmla="*/ 141522 w 276455"/>
              <a:gd name="connsiteY5" fmla="*/ 229370 h 869185"/>
              <a:gd name="connsiteX6" fmla="*/ 112214 w 276455"/>
              <a:gd name="connsiteY6" fmla="*/ 200062 h 869185"/>
              <a:gd name="connsiteX7" fmla="*/ 100491 w 276455"/>
              <a:gd name="connsiteY7" fmla="*/ 164893 h 869185"/>
              <a:gd name="connsiteX8" fmla="*/ 106353 w 276455"/>
              <a:gd name="connsiteY8" fmla="*/ 112139 h 869185"/>
              <a:gd name="connsiteX9" fmla="*/ 135660 w 276455"/>
              <a:gd name="connsiteY9" fmla="*/ 88693 h 869185"/>
              <a:gd name="connsiteX10" fmla="*/ 264614 w 276455"/>
              <a:gd name="connsiteY10" fmla="*/ 82831 h 869185"/>
              <a:gd name="connsiteX11" fmla="*/ 247030 w 276455"/>
              <a:gd name="connsiteY11" fmla="*/ 24216 h 869185"/>
              <a:gd name="connsiteX12" fmla="*/ 217722 w 276455"/>
              <a:gd name="connsiteY12" fmla="*/ 770 h 869185"/>
              <a:gd name="connsiteX13" fmla="*/ 159107 w 276455"/>
              <a:gd name="connsiteY13" fmla="*/ 6631 h 869185"/>
              <a:gd name="connsiteX14" fmla="*/ 129799 w 276455"/>
              <a:gd name="connsiteY14" fmla="*/ 12493 h 869185"/>
              <a:gd name="connsiteX15" fmla="*/ 77045 w 276455"/>
              <a:gd name="connsiteY15" fmla="*/ 18354 h 869185"/>
              <a:gd name="connsiteX16" fmla="*/ 41876 w 276455"/>
              <a:gd name="connsiteY16" fmla="*/ 41800 h 869185"/>
              <a:gd name="connsiteX17" fmla="*/ 24291 w 276455"/>
              <a:gd name="connsiteY17" fmla="*/ 53523 h 869185"/>
              <a:gd name="connsiteX18" fmla="*/ 6707 w 276455"/>
              <a:gd name="connsiteY18" fmla="*/ 71108 h 869185"/>
              <a:gd name="connsiteX19" fmla="*/ 845 w 276455"/>
              <a:gd name="connsiteY19" fmla="*/ 88693 h 869185"/>
              <a:gd name="connsiteX20" fmla="*/ 12568 w 276455"/>
              <a:gd name="connsiteY20" fmla="*/ 223508 h 869185"/>
              <a:gd name="connsiteX21" fmla="*/ 24291 w 276455"/>
              <a:gd name="connsiteY21" fmla="*/ 246954 h 869185"/>
              <a:gd name="connsiteX22" fmla="*/ 41876 w 276455"/>
              <a:gd name="connsiteY22" fmla="*/ 264539 h 869185"/>
              <a:gd name="connsiteX23" fmla="*/ 65322 w 276455"/>
              <a:gd name="connsiteY23" fmla="*/ 270400 h 869185"/>
              <a:gd name="connsiteX24" fmla="*/ 82907 w 276455"/>
              <a:gd name="connsiteY24" fmla="*/ 276262 h 869185"/>
              <a:gd name="connsiteX25" fmla="*/ 147383 w 276455"/>
              <a:gd name="connsiteY25" fmla="*/ 287985 h 869185"/>
              <a:gd name="connsiteX26" fmla="*/ 164968 w 276455"/>
              <a:gd name="connsiteY26" fmla="*/ 293846 h 869185"/>
              <a:gd name="connsiteX27" fmla="*/ 170830 w 276455"/>
              <a:gd name="connsiteY27" fmla="*/ 797939 h 869185"/>
              <a:gd name="connsiteX0" fmla="*/ 170830 w 276455"/>
              <a:gd name="connsiteY0" fmla="*/ 797939 h 869185"/>
              <a:gd name="connsiteX1" fmla="*/ 270036 w 276455"/>
              <a:gd name="connsiteY1" fmla="*/ 807464 h 869185"/>
              <a:gd name="connsiteX2" fmla="*/ 258753 w 276455"/>
              <a:gd name="connsiteY2" fmla="*/ 252816 h 869185"/>
              <a:gd name="connsiteX3" fmla="*/ 194276 w 276455"/>
              <a:gd name="connsiteY3" fmla="*/ 246954 h 869185"/>
              <a:gd name="connsiteX4" fmla="*/ 159107 w 276455"/>
              <a:gd name="connsiteY4" fmla="*/ 235231 h 869185"/>
              <a:gd name="connsiteX5" fmla="*/ 141522 w 276455"/>
              <a:gd name="connsiteY5" fmla="*/ 229370 h 869185"/>
              <a:gd name="connsiteX6" fmla="*/ 112214 w 276455"/>
              <a:gd name="connsiteY6" fmla="*/ 200062 h 869185"/>
              <a:gd name="connsiteX7" fmla="*/ 100491 w 276455"/>
              <a:gd name="connsiteY7" fmla="*/ 164893 h 869185"/>
              <a:gd name="connsiteX8" fmla="*/ 106353 w 276455"/>
              <a:gd name="connsiteY8" fmla="*/ 112139 h 869185"/>
              <a:gd name="connsiteX9" fmla="*/ 135660 w 276455"/>
              <a:gd name="connsiteY9" fmla="*/ 88693 h 869185"/>
              <a:gd name="connsiteX10" fmla="*/ 264614 w 276455"/>
              <a:gd name="connsiteY10" fmla="*/ 82831 h 869185"/>
              <a:gd name="connsiteX11" fmla="*/ 247030 w 276455"/>
              <a:gd name="connsiteY11" fmla="*/ 24216 h 869185"/>
              <a:gd name="connsiteX12" fmla="*/ 217722 w 276455"/>
              <a:gd name="connsiteY12" fmla="*/ 770 h 869185"/>
              <a:gd name="connsiteX13" fmla="*/ 159107 w 276455"/>
              <a:gd name="connsiteY13" fmla="*/ 6631 h 869185"/>
              <a:gd name="connsiteX14" fmla="*/ 129799 w 276455"/>
              <a:gd name="connsiteY14" fmla="*/ 12493 h 869185"/>
              <a:gd name="connsiteX15" fmla="*/ 77045 w 276455"/>
              <a:gd name="connsiteY15" fmla="*/ 18354 h 869185"/>
              <a:gd name="connsiteX16" fmla="*/ 41876 w 276455"/>
              <a:gd name="connsiteY16" fmla="*/ 41800 h 869185"/>
              <a:gd name="connsiteX17" fmla="*/ 24291 w 276455"/>
              <a:gd name="connsiteY17" fmla="*/ 53523 h 869185"/>
              <a:gd name="connsiteX18" fmla="*/ 6707 w 276455"/>
              <a:gd name="connsiteY18" fmla="*/ 71108 h 869185"/>
              <a:gd name="connsiteX19" fmla="*/ 845 w 276455"/>
              <a:gd name="connsiteY19" fmla="*/ 88693 h 869185"/>
              <a:gd name="connsiteX20" fmla="*/ 12568 w 276455"/>
              <a:gd name="connsiteY20" fmla="*/ 223508 h 869185"/>
              <a:gd name="connsiteX21" fmla="*/ 24291 w 276455"/>
              <a:gd name="connsiteY21" fmla="*/ 246954 h 869185"/>
              <a:gd name="connsiteX22" fmla="*/ 41876 w 276455"/>
              <a:gd name="connsiteY22" fmla="*/ 264539 h 869185"/>
              <a:gd name="connsiteX23" fmla="*/ 65322 w 276455"/>
              <a:gd name="connsiteY23" fmla="*/ 270400 h 869185"/>
              <a:gd name="connsiteX24" fmla="*/ 82907 w 276455"/>
              <a:gd name="connsiteY24" fmla="*/ 276262 h 869185"/>
              <a:gd name="connsiteX25" fmla="*/ 147383 w 276455"/>
              <a:gd name="connsiteY25" fmla="*/ 287985 h 869185"/>
              <a:gd name="connsiteX26" fmla="*/ 164968 w 276455"/>
              <a:gd name="connsiteY26" fmla="*/ 293846 h 869185"/>
              <a:gd name="connsiteX27" fmla="*/ 170830 w 276455"/>
              <a:gd name="connsiteY27" fmla="*/ 797939 h 869185"/>
              <a:gd name="connsiteX0" fmla="*/ 170830 w 276455"/>
              <a:gd name="connsiteY0" fmla="*/ 797939 h 869185"/>
              <a:gd name="connsiteX1" fmla="*/ 270036 w 276455"/>
              <a:gd name="connsiteY1" fmla="*/ 807464 h 869185"/>
              <a:gd name="connsiteX2" fmla="*/ 258753 w 276455"/>
              <a:gd name="connsiteY2" fmla="*/ 252816 h 869185"/>
              <a:gd name="connsiteX3" fmla="*/ 194276 w 276455"/>
              <a:gd name="connsiteY3" fmla="*/ 246954 h 869185"/>
              <a:gd name="connsiteX4" fmla="*/ 159107 w 276455"/>
              <a:gd name="connsiteY4" fmla="*/ 235231 h 869185"/>
              <a:gd name="connsiteX5" fmla="*/ 141522 w 276455"/>
              <a:gd name="connsiteY5" fmla="*/ 229370 h 869185"/>
              <a:gd name="connsiteX6" fmla="*/ 112214 w 276455"/>
              <a:gd name="connsiteY6" fmla="*/ 200062 h 869185"/>
              <a:gd name="connsiteX7" fmla="*/ 100491 w 276455"/>
              <a:gd name="connsiteY7" fmla="*/ 164893 h 869185"/>
              <a:gd name="connsiteX8" fmla="*/ 106353 w 276455"/>
              <a:gd name="connsiteY8" fmla="*/ 112139 h 869185"/>
              <a:gd name="connsiteX9" fmla="*/ 135660 w 276455"/>
              <a:gd name="connsiteY9" fmla="*/ 88693 h 869185"/>
              <a:gd name="connsiteX10" fmla="*/ 264614 w 276455"/>
              <a:gd name="connsiteY10" fmla="*/ 82831 h 869185"/>
              <a:gd name="connsiteX11" fmla="*/ 217722 w 276455"/>
              <a:gd name="connsiteY11" fmla="*/ 770 h 869185"/>
              <a:gd name="connsiteX12" fmla="*/ 159107 w 276455"/>
              <a:gd name="connsiteY12" fmla="*/ 6631 h 869185"/>
              <a:gd name="connsiteX13" fmla="*/ 129799 w 276455"/>
              <a:gd name="connsiteY13" fmla="*/ 12493 h 869185"/>
              <a:gd name="connsiteX14" fmla="*/ 77045 w 276455"/>
              <a:gd name="connsiteY14" fmla="*/ 18354 h 869185"/>
              <a:gd name="connsiteX15" fmla="*/ 41876 w 276455"/>
              <a:gd name="connsiteY15" fmla="*/ 41800 h 869185"/>
              <a:gd name="connsiteX16" fmla="*/ 24291 w 276455"/>
              <a:gd name="connsiteY16" fmla="*/ 53523 h 869185"/>
              <a:gd name="connsiteX17" fmla="*/ 6707 w 276455"/>
              <a:gd name="connsiteY17" fmla="*/ 71108 h 869185"/>
              <a:gd name="connsiteX18" fmla="*/ 845 w 276455"/>
              <a:gd name="connsiteY18" fmla="*/ 88693 h 869185"/>
              <a:gd name="connsiteX19" fmla="*/ 12568 w 276455"/>
              <a:gd name="connsiteY19" fmla="*/ 223508 h 869185"/>
              <a:gd name="connsiteX20" fmla="*/ 24291 w 276455"/>
              <a:gd name="connsiteY20" fmla="*/ 246954 h 869185"/>
              <a:gd name="connsiteX21" fmla="*/ 41876 w 276455"/>
              <a:gd name="connsiteY21" fmla="*/ 264539 h 869185"/>
              <a:gd name="connsiteX22" fmla="*/ 65322 w 276455"/>
              <a:gd name="connsiteY22" fmla="*/ 270400 h 869185"/>
              <a:gd name="connsiteX23" fmla="*/ 82907 w 276455"/>
              <a:gd name="connsiteY23" fmla="*/ 276262 h 869185"/>
              <a:gd name="connsiteX24" fmla="*/ 147383 w 276455"/>
              <a:gd name="connsiteY24" fmla="*/ 287985 h 869185"/>
              <a:gd name="connsiteX25" fmla="*/ 164968 w 276455"/>
              <a:gd name="connsiteY25" fmla="*/ 293846 h 869185"/>
              <a:gd name="connsiteX26" fmla="*/ 170830 w 276455"/>
              <a:gd name="connsiteY26" fmla="*/ 797939 h 869185"/>
              <a:gd name="connsiteX0" fmla="*/ 170830 w 276455"/>
              <a:gd name="connsiteY0" fmla="*/ 800755 h 872001"/>
              <a:gd name="connsiteX1" fmla="*/ 270036 w 276455"/>
              <a:gd name="connsiteY1" fmla="*/ 810280 h 872001"/>
              <a:gd name="connsiteX2" fmla="*/ 258753 w 276455"/>
              <a:gd name="connsiteY2" fmla="*/ 255632 h 872001"/>
              <a:gd name="connsiteX3" fmla="*/ 194276 w 276455"/>
              <a:gd name="connsiteY3" fmla="*/ 249770 h 872001"/>
              <a:gd name="connsiteX4" fmla="*/ 159107 w 276455"/>
              <a:gd name="connsiteY4" fmla="*/ 238047 h 872001"/>
              <a:gd name="connsiteX5" fmla="*/ 141522 w 276455"/>
              <a:gd name="connsiteY5" fmla="*/ 232186 h 872001"/>
              <a:gd name="connsiteX6" fmla="*/ 112214 w 276455"/>
              <a:gd name="connsiteY6" fmla="*/ 202878 h 872001"/>
              <a:gd name="connsiteX7" fmla="*/ 100491 w 276455"/>
              <a:gd name="connsiteY7" fmla="*/ 167709 h 872001"/>
              <a:gd name="connsiteX8" fmla="*/ 106353 w 276455"/>
              <a:gd name="connsiteY8" fmla="*/ 114955 h 872001"/>
              <a:gd name="connsiteX9" fmla="*/ 135660 w 276455"/>
              <a:gd name="connsiteY9" fmla="*/ 91509 h 872001"/>
              <a:gd name="connsiteX10" fmla="*/ 264614 w 276455"/>
              <a:gd name="connsiteY10" fmla="*/ 85647 h 872001"/>
              <a:gd name="connsiteX11" fmla="*/ 217722 w 276455"/>
              <a:gd name="connsiteY11" fmla="*/ 3586 h 872001"/>
              <a:gd name="connsiteX12" fmla="*/ 129799 w 276455"/>
              <a:gd name="connsiteY12" fmla="*/ 15309 h 872001"/>
              <a:gd name="connsiteX13" fmla="*/ 77045 w 276455"/>
              <a:gd name="connsiteY13" fmla="*/ 21170 h 872001"/>
              <a:gd name="connsiteX14" fmla="*/ 41876 w 276455"/>
              <a:gd name="connsiteY14" fmla="*/ 44616 h 872001"/>
              <a:gd name="connsiteX15" fmla="*/ 24291 w 276455"/>
              <a:gd name="connsiteY15" fmla="*/ 56339 h 872001"/>
              <a:gd name="connsiteX16" fmla="*/ 6707 w 276455"/>
              <a:gd name="connsiteY16" fmla="*/ 73924 h 872001"/>
              <a:gd name="connsiteX17" fmla="*/ 845 w 276455"/>
              <a:gd name="connsiteY17" fmla="*/ 91509 h 872001"/>
              <a:gd name="connsiteX18" fmla="*/ 12568 w 276455"/>
              <a:gd name="connsiteY18" fmla="*/ 226324 h 872001"/>
              <a:gd name="connsiteX19" fmla="*/ 24291 w 276455"/>
              <a:gd name="connsiteY19" fmla="*/ 249770 h 872001"/>
              <a:gd name="connsiteX20" fmla="*/ 41876 w 276455"/>
              <a:gd name="connsiteY20" fmla="*/ 267355 h 872001"/>
              <a:gd name="connsiteX21" fmla="*/ 65322 w 276455"/>
              <a:gd name="connsiteY21" fmla="*/ 273216 h 872001"/>
              <a:gd name="connsiteX22" fmla="*/ 82907 w 276455"/>
              <a:gd name="connsiteY22" fmla="*/ 279078 h 872001"/>
              <a:gd name="connsiteX23" fmla="*/ 147383 w 276455"/>
              <a:gd name="connsiteY23" fmla="*/ 290801 h 872001"/>
              <a:gd name="connsiteX24" fmla="*/ 164968 w 276455"/>
              <a:gd name="connsiteY24" fmla="*/ 296662 h 872001"/>
              <a:gd name="connsiteX25" fmla="*/ 170830 w 276455"/>
              <a:gd name="connsiteY25" fmla="*/ 800755 h 872001"/>
              <a:gd name="connsiteX0" fmla="*/ 170830 w 276455"/>
              <a:gd name="connsiteY0" fmla="*/ 802567 h 873813"/>
              <a:gd name="connsiteX1" fmla="*/ 270036 w 276455"/>
              <a:gd name="connsiteY1" fmla="*/ 812092 h 873813"/>
              <a:gd name="connsiteX2" fmla="*/ 258753 w 276455"/>
              <a:gd name="connsiteY2" fmla="*/ 257444 h 873813"/>
              <a:gd name="connsiteX3" fmla="*/ 194276 w 276455"/>
              <a:gd name="connsiteY3" fmla="*/ 251582 h 873813"/>
              <a:gd name="connsiteX4" fmla="*/ 159107 w 276455"/>
              <a:gd name="connsiteY4" fmla="*/ 239859 h 873813"/>
              <a:gd name="connsiteX5" fmla="*/ 141522 w 276455"/>
              <a:gd name="connsiteY5" fmla="*/ 233998 h 873813"/>
              <a:gd name="connsiteX6" fmla="*/ 112214 w 276455"/>
              <a:gd name="connsiteY6" fmla="*/ 204690 h 873813"/>
              <a:gd name="connsiteX7" fmla="*/ 100491 w 276455"/>
              <a:gd name="connsiteY7" fmla="*/ 169521 h 873813"/>
              <a:gd name="connsiteX8" fmla="*/ 106353 w 276455"/>
              <a:gd name="connsiteY8" fmla="*/ 116767 h 873813"/>
              <a:gd name="connsiteX9" fmla="*/ 135660 w 276455"/>
              <a:gd name="connsiteY9" fmla="*/ 93321 h 873813"/>
              <a:gd name="connsiteX10" fmla="*/ 264614 w 276455"/>
              <a:gd name="connsiteY10" fmla="*/ 87459 h 873813"/>
              <a:gd name="connsiteX11" fmla="*/ 217722 w 276455"/>
              <a:gd name="connsiteY11" fmla="*/ 5398 h 873813"/>
              <a:gd name="connsiteX12" fmla="*/ 118369 w 276455"/>
              <a:gd name="connsiteY12" fmla="*/ 9501 h 873813"/>
              <a:gd name="connsiteX13" fmla="*/ 77045 w 276455"/>
              <a:gd name="connsiteY13" fmla="*/ 22982 h 873813"/>
              <a:gd name="connsiteX14" fmla="*/ 41876 w 276455"/>
              <a:gd name="connsiteY14" fmla="*/ 46428 h 873813"/>
              <a:gd name="connsiteX15" fmla="*/ 24291 w 276455"/>
              <a:gd name="connsiteY15" fmla="*/ 58151 h 873813"/>
              <a:gd name="connsiteX16" fmla="*/ 6707 w 276455"/>
              <a:gd name="connsiteY16" fmla="*/ 75736 h 873813"/>
              <a:gd name="connsiteX17" fmla="*/ 845 w 276455"/>
              <a:gd name="connsiteY17" fmla="*/ 93321 h 873813"/>
              <a:gd name="connsiteX18" fmla="*/ 12568 w 276455"/>
              <a:gd name="connsiteY18" fmla="*/ 228136 h 873813"/>
              <a:gd name="connsiteX19" fmla="*/ 24291 w 276455"/>
              <a:gd name="connsiteY19" fmla="*/ 251582 h 873813"/>
              <a:gd name="connsiteX20" fmla="*/ 41876 w 276455"/>
              <a:gd name="connsiteY20" fmla="*/ 269167 h 873813"/>
              <a:gd name="connsiteX21" fmla="*/ 65322 w 276455"/>
              <a:gd name="connsiteY21" fmla="*/ 275028 h 873813"/>
              <a:gd name="connsiteX22" fmla="*/ 82907 w 276455"/>
              <a:gd name="connsiteY22" fmla="*/ 280890 h 873813"/>
              <a:gd name="connsiteX23" fmla="*/ 147383 w 276455"/>
              <a:gd name="connsiteY23" fmla="*/ 292613 h 873813"/>
              <a:gd name="connsiteX24" fmla="*/ 164968 w 276455"/>
              <a:gd name="connsiteY24" fmla="*/ 298474 h 873813"/>
              <a:gd name="connsiteX25" fmla="*/ 170830 w 276455"/>
              <a:gd name="connsiteY25" fmla="*/ 802567 h 873813"/>
              <a:gd name="connsiteX0" fmla="*/ 170830 w 276455"/>
              <a:gd name="connsiteY0" fmla="*/ 802567 h 873813"/>
              <a:gd name="connsiteX1" fmla="*/ 270036 w 276455"/>
              <a:gd name="connsiteY1" fmla="*/ 812092 h 873813"/>
              <a:gd name="connsiteX2" fmla="*/ 258753 w 276455"/>
              <a:gd name="connsiteY2" fmla="*/ 257444 h 873813"/>
              <a:gd name="connsiteX3" fmla="*/ 194276 w 276455"/>
              <a:gd name="connsiteY3" fmla="*/ 251582 h 873813"/>
              <a:gd name="connsiteX4" fmla="*/ 159107 w 276455"/>
              <a:gd name="connsiteY4" fmla="*/ 239859 h 873813"/>
              <a:gd name="connsiteX5" fmla="*/ 141522 w 276455"/>
              <a:gd name="connsiteY5" fmla="*/ 233998 h 873813"/>
              <a:gd name="connsiteX6" fmla="*/ 112214 w 276455"/>
              <a:gd name="connsiteY6" fmla="*/ 204690 h 873813"/>
              <a:gd name="connsiteX7" fmla="*/ 100491 w 276455"/>
              <a:gd name="connsiteY7" fmla="*/ 169521 h 873813"/>
              <a:gd name="connsiteX8" fmla="*/ 106353 w 276455"/>
              <a:gd name="connsiteY8" fmla="*/ 116767 h 873813"/>
              <a:gd name="connsiteX9" fmla="*/ 135660 w 276455"/>
              <a:gd name="connsiteY9" fmla="*/ 93321 h 873813"/>
              <a:gd name="connsiteX10" fmla="*/ 264614 w 276455"/>
              <a:gd name="connsiteY10" fmla="*/ 87459 h 873813"/>
              <a:gd name="connsiteX11" fmla="*/ 217722 w 276455"/>
              <a:gd name="connsiteY11" fmla="*/ 5398 h 873813"/>
              <a:gd name="connsiteX12" fmla="*/ 118369 w 276455"/>
              <a:gd name="connsiteY12" fmla="*/ 9501 h 873813"/>
              <a:gd name="connsiteX13" fmla="*/ 77045 w 276455"/>
              <a:gd name="connsiteY13" fmla="*/ 22982 h 873813"/>
              <a:gd name="connsiteX14" fmla="*/ 41876 w 276455"/>
              <a:gd name="connsiteY14" fmla="*/ 46428 h 873813"/>
              <a:gd name="connsiteX15" fmla="*/ 6707 w 276455"/>
              <a:gd name="connsiteY15" fmla="*/ 75736 h 873813"/>
              <a:gd name="connsiteX16" fmla="*/ 845 w 276455"/>
              <a:gd name="connsiteY16" fmla="*/ 93321 h 873813"/>
              <a:gd name="connsiteX17" fmla="*/ 12568 w 276455"/>
              <a:gd name="connsiteY17" fmla="*/ 228136 h 873813"/>
              <a:gd name="connsiteX18" fmla="*/ 24291 w 276455"/>
              <a:gd name="connsiteY18" fmla="*/ 251582 h 873813"/>
              <a:gd name="connsiteX19" fmla="*/ 41876 w 276455"/>
              <a:gd name="connsiteY19" fmla="*/ 269167 h 873813"/>
              <a:gd name="connsiteX20" fmla="*/ 65322 w 276455"/>
              <a:gd name="connsiteY20" fmla="*/ 275028 h 873813"/>
              <a:gd name="connsiteX21" fmla="*/ 82907 w 276455"/>
              <a:gd name="connsiteY21" fmla="*/ 280890 h 873813"/>
              <a:gd name="connsiteX22" fmla="*/ 147383 w 276455"/>
              <a:gd name="connsiteY22" fmla="*/ 292613 h 873813"/>
              <a:gd name="connsiteX23" fmla="*/ 164968 w 276455"/>
              <a:gd name="connsiteY23" fmla="*/ 298474 h 873813"/>
              <a:gd name="connsiteX24" fmla="*/ 170830 w 276455"/>
              <a:gd name="connsiteY24" fmla="*/ 802567 h 873813"/>
              <a:gd name="connsiteX0" fmla="*/ 165693 w 271318"/>
              <a:gd name="connsiteY0" fmla="*/ 802567 h 873813"/>
              <a:gd name="connsiteX1" fmla="*/ 264899 w 271318"/>
              <a:gd name="connsiteY1" fmla="*/ 812092 h 873813"/>
              <a:gd name="connsiteX2" fmla="*/ 253616 w 271318"/>
              <a:gd name="connsiteY2" fmla="*/ 257444 h 873813"/>
              <a:gd name="connsiteX3" fmla="*/ 189139 w 271318"/>
              <a:gd name="connsiteY3" fmla="*/ 251582 h 873813"/>
              <a:gd name="connsiteX4" fmla="*/ 153970 w 271318"/>
              <a:gd name="connsiteY4" fmla="*/ 239859 h 873813"/>
              <a:gd name="connsiteX5" fmla="*/ 136385 w 271318"/>
              <a:gd name="connsiteY5" fmla="*/ 233998 h 873813"/>
              <a:gd name="connsiteX6" fmla="*/ 107077 w 271318"/>
              <a:gd name="connsiteY6" fmla="*/ 204690 h 873813"/>
              <a:gd name="connsiteX7" fmla="*/ 95354 w 271318"/>
              <a:gd name="connsiteY7" fmla="*/ 169521 h 873813"/>
              <a:gd name="connsiteX8" fmla="*/ 101216 w 271318"/>
              <a:gd name="connsiteY8" fmla="*/ 116767 h 873813"/>
              <a:gd name="connsiteX9" fmla="*/ 130523 w 271318"/>
              <a:gd name="connsiteY9" fmla="*/ 93321 h 873813"/>
              <a:gd name="connsiteX10" fmla="*/ 259477 w 271318"/>
              <a:gd name="connsiteY10" fmla="*/ 87459 h 873813"/>
              <a:gd name="connsiteX11" fmla="*/ 212585 w 271318"/>
              <a:gd name="connsiteY11" fmla="*/ 5398 h 873813"/>
              <a:gd name="connsiteX12" fmla="*/ 113232 w 271318"/>
              <a:gd name="connsiteY12" fmla="*/ 9501 h 873813"/>
              <a:gd name="connsiteX13" fmla="*/ 71908 w 271318"/>
              <a:gd name="connsiteY13" fmla="*/ 22982 h 873813"/>
              <a:gd name="connsiteX14" fmla="*/ 36739 w 271318"/>
              <a:gd name="connsiteY14" fmla="*/ 46428 h 873813"/>
              <a:gd name="connsiteX15" fmla="*/ 1570 w 271318"/>
              <a:gd name="connsiteY15" fmla="*/ 75736 h 873813"/>
              <a:gd name="connsiteX16" fmla="*/ 7431 w 271318"/>
              <a:gd name="connsiteY16" fmla="*/ 228136 h 873813"/>
              <a:gd name="connsiteX17" fmla="*/ 19154 w 271318"/>
              <a:gd name="connsiteY17" fmla="*/ 251582 h 873813"/>
              <a:gd name="connsiteX18" fmla="*/ 36739 w 271318"/>
              <a:gd name="connsiteY18" fmla="*/ 269167 h 873813"/>
              <a:gd name="connsiteX19" fmla="*/ 60185 w 271318"/>
              <a:gd name="connsiteY19" fmla="*/ 275028 h 873813"/>
              <a:gd name="connsiteX20" fmla="*/ 77770 w 271318"/>
              <a:gd name="connsiteY20" fmla="*/ 280890 h 873813"/>
              <a:gd name="connsiteX21" fmla="*/ 142246 w 271318"/>
              <a:gd name="connsiteY21" fmla="*/ 292613 h 873813"/>
              <a:gd name="connsiteX22" fmla="*/ 159831 w 271318"/>
              <a:gd name="connsiteY22" fmla="*/ 298474 h 873813"/>
              <a:gd name="connsiteX23" fmla="*/ 165693 w 271318"/>
              <a:gd name="connsiteY23" fmla="*/ 802567 h 873813"/>
              <a:gd name="connsiteX0" fmla="*/ 165693 w 271513"/>
              <a:gd name="connsiteY0" fmla="*/ 802567 h 873813"/>
              <a:gd name="connsiteX1" fmla="*/ 264899 w 271513"/>
              <a:gd name="connsiteY1" fmla="*/ 812092 h 873813"/>
              <a:gd name="connsiteX2" fmla="*/ 253616 w 271513"/>
              <a:gd name="connsiteY2" fmla="*/ 257444 h 873813"/>
              <a:gd name="connsiteX3" fmla="*/ 183424 w 271513"/>
              <a:gd name="connsiteY3" fmla="*/ 234437 h 873813"/>
              <a:gd name="connsiteX4" fmla="*/ 153970 w 271513"/>
              <a:gd name="connsiteY4" fmla="*/ 239859 h 873813"/>
              <a:gd name="connsiteX5" fmla="*/ 136385 w 271513"/>
              <a:gd name="connsiteY5" fmla="*/ 233998 h 873813"/>
              <a:gd name="connsiteX6" fmla="*/ 107077 w 271513"/>
              <a:gd name="connsiteY6" fmla="*/ 204690 h 873813"/>
              <a:gd name="connsiteX7" fmla="*/ 95354 w 271513"/>
              <a:gd name="connsiteY7" fmla="*/ 169521 h 873813"/>
              <a:gd name="connsiteX8" fmla="*/ 101216 w 271513"/>
              <a:gd name="connsiteY8" fmla="*/ 116767 h 873813"/>
              <a:gd name="connsiteX9" fmla="*/ 130523 w 271513"/>
              <a:gd name="connsiteY9" fmla="*/ 93321 h 873813"/>
              <a:gd name="connsiteX10" fmla="*/ 259477 w 271513"/>
              <a:gd name="connsiteY10" fmla="*/ 87459 h 873813"/>
              <a:gd name="connsiteX11" fmla="*/ 212585 w 271513"/>
              <a:gd name="connsiteY11" fmla="*/ 5398 h 873813"/>
              <a:gd name="connsiteX12" fmla="*/ 113232 w 271513"/>
              <a:gd name="connsiteY12" fmla="*/ 9501 h 873813"/>
              <a:gd name="connsiteX13" fmla="*/ 71908 w 271513"/>
              <a:gd name="connsiteY13" fmla="*/ 22982 h 873813"/>
              <a:gd name="connsiteX14" fmla="*/ 36739 w 271513"/>
              <a:gd name="connsiteY14" fmla="*/ 46428 h 873813"/>
              <a:gd name="connsiteX15" fmla="*/ 1570 w 271513"/>
              <a:gd name="connsiteY15" fmla="*/ 75736 h 873813"/>
              <a:gd name="connsiteX16" fmla="*/ 7431 w 271513"/>
              <a:gd name="connsiteY16" fmla="*/ 228136 h 873813"/>
              <a:gd name="connsiteX17" fmla="*/ 19154 w 271513"/>
              <a:gd name="connsiteY17" fmla="*/ 251582 h 873813"/>
              <a:gd name="connsiteX18" fmla="*/ 36739 w 271513"/>
              <a:gd name="connsiteY18" fmla="*/ 269167 h 873813"/>
              <a:gd name="connsiteX19" fmla="*/ 60185 w 271513"/>
              <a:gd name="connsiteY19" fmla="*/ 275028 h 873813"/>
              <a:gd name="connsiteX20" fmla="*/ 77770 w 271513"/>
              <a:gd name="connsiteY20" fmla="*/ 280890 h 873813"/>
              <a:gd name="connsiteX21" fmla="*/ 142246 w 271513"/>
              <a:gd name="connsiteY21" fmla="*/ 292613 h 873813"/>
              <a:gd name="connsiteX22" fmla="*/ 159831 w 271513"/>
              <a:gd name="connsiteY22" fmla="*/ 298474 h 873813"/>
              <a:gd name="connsiteX23" fmla="*/ 165693 w 271513"/>
              <a:gd name="connsiteY23" fmla="*/ 802567 h 873813"/>
              <a:gd name="connsiteX0" fmla="*/ 165693 w 271513"/>
              <a:gd name="connsiteY0" fmla="*/ 802567 h 873813"/>
              <a:gd name="connsiteX1" fmla="*/ 264899 w 271513"/>
              <a:gd name="connsiteY1" fmla="*/ 812092 h 873813"/>
              <a:gd name="connsiteX2" fmla="*/ 253616 w 271513"/>
              <a:gd name="connsiteY2" fmla="*/ 257444 h 873813"/>
              <a:gd name="connsiteX3" fmla="*/ 183424 w 271513"/>
              <a:gd name="connsiteY3" fmla="*/ 234437 h 873813"/>
              <a:gd name="connsiteX4" fmla="*/ 153970 w 271513"/>
              <a:gd name="connsiteY4" fmla="*/ 239859 h 873813"/>
              <a:gd name="connsiteX5" fmla="*/ 142100 w 271513"/>
              <a:gd name="connsiteY5" fmla="*/ 233998 h 873813"/>
              <a:gd name="connsiteX6" fmla="*/ 107077 w 271513"/>
              <a:gd name="connsiteY6" fmla="*/ 204690 h 873813"/>
              <a:gd name="connsiteX7" fmla="*/ 95354 w 271513"/>
              <a:gd name="connsiteY7" fmla="*/ 169521 h 873813"/>
              <a:gd name="connsiteX8" fmla="*/ 101216 w 271513"/>
              <a:gd name="connsiteY8" fmla="*/ 116767 h 873813"/>
              <a:gd name="connsiteX9" fmla="*/ 130523 w 271513"/>
              <a:gd name="connsiteY9" fmla="*/ 93321 h 873813"/>
              <a:gd name="connsiteX10" fmla="*/ 259477 w 271513"/>
              <a:gd name="connsiteY10" fmla="*/ 87459 h 873813"/>
              <a:gd name="connsiteX11" fmla="*/ 212585 w 271513"/>
              <a:gd name="connsiteY11" fmla="*/ 5398 h 873813"/>
              <a:gd name="connsiteX12" fmla="*/ 113232 w 271513"/>
              <a:gd name="connsiteY12" fmla="*/ 9501 h 873813"/>
              <a:gd name="connsiteX13" fmla="*/ 71908 w 271513"/>
              <a:gd name="connsiteY13" fmla="*/ 22982 h 873813"/>
              <a:gd name="connsiteX14" fmla="*/ 36739 w 271513"/>
              <a:gd name="connsiteY14" fmla="*/ 46428 h 873813"/>
              <a:gd name="connsiteX15" fmla="*/ 1570 w 271513"/>
              <a:gd name="connsiteY15" fmla="*/ 75736 h 873813"/>
              <a:gd name="connsiteX16" fmla="*/ 7431 w 271513"/>
              <a:gd name="connsiteY16" fmla="*/ 228136 h 873813"/>
              <a:gd name="connsiteX17" fmla="*/ 19154 w 271513"/>
              <a:gd name="connsiteY17" fmla="*/ 251582 h 873813"/>
              <a:gd name="connsiteX18" fmla="*/ 36739 w 271513"/>
              <a:gd name="connsiteY18" fmla="*/ 269167 h 873813"/>
              <a:gd name="connsiteX19" fmla="*/ 60185 w 271513"/>
              <a:gd name="connsiteY19" fmla="*/ 275028 h 873813"/>
              <a:gd name="connsiteX20" fmla="*/ 77770 w 271513"/>
              <a:gd name="connsiteY20" fmla="*/ 280890 h 873813"/>
              <a:gd name="connsiteX21" fmla="*/ 142246 w 271513"/>
              <a:gd name="connsiteY21" fmla="*/ 292613 h 873813"/>
              <a:gd name="connsiteX22" fmla="*/ 159831 w 271513"/>
              <a:gd name="connsiteY22" fmla="*/ 298474 h 873813"/>
              <a:gd name="connsiteX23" fmla="*/ 165693 w 271513"/>
              <a:gd name="connsiteY23" fmla="*/ 802567 h 873813"/>
              <a:gd name="connsiteX0" fmla="*/ 165693 w 271513"/>
              <a:gd name="connsiteY0" fmla="*/ 802567 h 873813"/>
              <a:gd name="connsiteX1" fmla="*/ 264899 w 271513"/>
              <a:gd name="connsiteY1" fmla="*/ 812092 h 873813"/>
              <a:gd name="connsiteX2" fmla="*/ 253616 w 271513"/>
              <a:gd name="connsiteY2" fmla="*/ 257444 h 873813"/>
              <a:gd name="connsiteX3" fmla="*/ 183424 w 271513"/>
              <a:gd name="connsiteY3" fmla="*/ 234437 h 873813"/>
              <a:gd name="connsiteX4" fmla="*/ 153970 w 271513"/>
              <a:gd name="connsiteY4" fmla="*/ 239859 h 873813"/>
              <a:gd name="connsiteX5" fmla="*/ 107077 w 271513"/>
              <a:gd name="connsiteY5" fmla="*/ 204690 h 873813"/>
              <a:gd name="connsiteX6" fmla="*/ 95354 w 271513"/>
              <a:gd name="connsiteY6" fmla="*/ 169521 h 873813"/>
              <a:gd name="connsiteX7" fmla="*/ 101216 w 271513"/>
              <a:gd name="connsiteY7" fmla="*/ 116767 h 873813"/>
              <a:gd name="connsiteX8" fmla="*/ 130523 w 271513"/>
              <a:gd name="connsiteY8" fmla="*/ 93321 h 873813"/>
              <a:gd name="connsiteX9" fmla="*/ 259477 w 271513"/>
              <a:gd name="connsiteY9" fmla="*/ 87459 h 873813"/>
              <a:gd name="connsiteX10" fmla="*/ 212585 w 271513"/>
              <a:gd name="connsiteY10" fmla="*/ 5398 h 873813"/>
              <a:gd name="connsiteX11" fmla="*/ 113232 w 271513"/>
              <a:gd name="connsiteY11" fmla="*/ 9501 h 873813"/>
              <a:gd name="connsiteX12" fmla="*/ 71908 w 271513"/>
              <a:gd name="connsiteY12" fmla="*/ 22982 h 873813"/>
              <a:gd name="connsiteX13" fmla="*/ 36739 w 271513"/>
              <a:gd name="connsiteY13" fmla="*/ 46428 h 873813"/>
              <a:gd name="connsiteX14" fmla="*/ 1570 w 271513"/>
              <a:gd name="connsiteY14" fmla="*/ 75736 h 873813"/>
              <a:gd name="connsiteX15" fmla="*/ 7431 w 271513"/>
              <a:gd name="connsiteY15" fmla="*/ 228136 h 873813"/>
              <a:gd name="connsiteX16" fmla="*/ 19154 w 271513"/>
              <a:gd name="connsiteY16" fmla="*/ 251582 h 873813"/>
              <a:gd name="connsiteX17" fmla="*/ 36739 w 271513"/>
              <a:gd name="connsiteY17" fmla="*/ 269167 h 873813"/>
              <a:gd name="connsiteX18" fmla="*/ 60185 w 271513"/>
              <a:gd name="connsiteY18" fmla="*/ 275028 h 873813"/>
              <a:gd name="connsiteX19" fmla="*/ 77770 w 271513"/>
              <a:gd name="connsiteY19" fmla="*/ 280890 h 873813"/>
              <a:gd name="connsiteX20" fmla="*/ 142246 w 271513"/>
              <a:gd name="connsiteY20" fmla="*/ 292613 h 873813"/>
              <a:gd name="connsiteX21" fmla="*/ 159831 w 271513"/>
              <a:gd name="connsiteY21" fmla="*/ 298474 h 873813"/>
              <a:gd name="connsiteX22" fmla="*/ 165693 w 271513"/>
              <a:gd name="connsiteY22" fmla="*/ 802567 h 873813"/>
              <a:gd name="connsiteX0" fmla="*/ 165693 w 271513"/>
              <a:gd name="connsiteY0" fmla="*/ 802567 h 873813"/>
              <a:gd name="connsiteX1" fmla="*/ 264899 w 271513"/>
              <a:gd name="connsiteY1" fmla="*/ 812092 h 873813"/>
              <a:gd name="connsiteX2" fmla="*/ 253616 w 271513"/>
              <a:gd name="connsiteY2" fmla="*/ 257444 h 873813"/>
              <a:gd name="connsiteX3" fmla="*/ 183424 w 271513"/>
              <a:gd name="connsiteY3" fmla="*/ 234437 h 873813"/>
              <a:gd name="connsiteX4" fmla="*/ 153970 w 271513"/>
              <a:gd name="connsiteY4" fmla="*/ 239859 h 873813"/>
              <a:gd name="connsiteX5" fmla="*/ 107077 w 271513"/>
              <a:gd name="connsiteY5" fmla="*/ 204690 h 873813"/>
              <a:gd name="connsiteX6" fmla="*/ 95354 w 271513"/>
              <a:gd name="connsiteY6" fmla="*/ 169521 h 873813"/>
              <a:gd name="connsiteX7" fmla="*/ 101216 w 271513"/>
              <a:gd name="connsiteY7" fmla="*/ 116767 h 873813"/>
              <a:gd name="connsiteX8" fmla="*/ 130523 w 271513"/>
              <a:gd name="connsiteY8" fmla="*/ 93321 h 873813"/>
              <a:gd name="connsiteX9" fmla="*/ 259477 w 271513"/>
              <a:gd name="connsiteY9" fmla="*/ 87459 h 873813"/>
              <a:gd name="connsiteX10" fmla="*/ 212585 w 271513"/>
              <a:gd name="connsiteY10" fmla="*/ 5398 h 873813"/>
              <a:gd name="connsiteX11" fmla="*/ 113232 w 271513"/>
              <a:gd name="connsiteY11" fmla="*/ 9501 h 873813"/>
              <a:gd name="connsiteX12" fmla="*/ 71908 w 271513"/>
              <a:gd name="connsiteY12" fmla="*/ 22982 h 873813"/>
              <a:gd name="connsiteX13" fmla="*/ 36739 w 271513"/>
              <a:gd name="connsiteY13" fmla="*/ 46428 h 873813"/>
              <a:gd name="connsiteX14" fmla="*/ 1570 w 271513"/>
              <a:gd name="connsiteY14" fmla="*/ 75736 h 873813"/>
              <a:gd name="connsiteX15" fmla="*/ 7431 w 271513"/>
              <a:gd name="connsiteY15" fmla="*/ 228136 h 873813"/>
              <a:gd name="connsiteX16" fmla="*/ 19154 w 271513"/>
              <a:gd name="connsiteY16" fmla="*/ 251582 h 873813"/>
              <a:gd name="connsiteX17" fmla="*/ 36739 w 271513"/>
              <a:gd name="connsiteY17" fmla="*/ 269167 h 873813"/>
              <a:gd name="connsiteX18" fmla="*/ 60185 w 271513"/>
              <a:gd name="connsiteY18" fmla="*/ 275028 h 873813"/>
              <a:gd name="connsiteX19" fmla="*/ 77770 w 271513"/>
              <a:gd name="connsiteY19" fmla="*/ 280890 h 873813"/>
              <a:gd name="connsiteX20" fmla="*/ 142246 w 271513"/>
              <a:gd name="connsiteY20" fmla="*/ 292613 h 873813"/>
              <a:gd name="connsiteX21" fmla="*/ 159831 w 271513"/>
              <a:gd name="connsiteY21" fmla="*/ 298474 h 873813"/>
              <a:gd name="connsiteX22" fmla="*/ 165693 w 271513"/>
              <a:gd name="connsiteY22" fmla="*/ 802567 h 873813"/>
              <a:gd name="connsiteX0" fmla="*/ 166122 w 271942"/>
              <a:gd name="connsiteY0" fmla="*/ 802567 h 873813"/>
              <a:gd name="connsiteX1" fmla="*/ 265328 w 271942"/>
              <a:gd name="connsiteY1" fmla="*/ 812092 h 873813"/>
              <a:gd name="connsiteX2" fmla="*/ 254045 w 271942"/>
              <a:gd name="connsiteY2" fmla="*/ 257444 h 873813"/>
              <a:gd name="connsiteX3" fmla="*/ 183853 w 271942"/>
              <a:gd name="connsiteY3" fmla="*/ 234437 h 873813"/>
              <a:gd name="connsiteX4" fmla="*/ 154399 w 271942"/>
              <a:gd name="connsiteY4" fmla="*/ 239859 h 873813"/>
              <a:gd name="connsiteX5" fmla="*/ 107506 w 271942"/>
              <a:gd name="connsiteY5" fmla="*/ 204690 h 873813"/>
              <a:gd name="connsiteX6" fmla="*/ 95783 w 271942"/>
              <a:gd name="connsiteY6" fmla="*/ 169521 h 873813"/>
              <a:gd name="connsiteX7" fmla="*/ 101645 w 271942"/>
              <a:gd name="connsiteY7" fmla="*/ 116767 h 873813"/>
              <a:gd name="connsiteX8" fmla="*/ 130952 w 271942"/>
              <a:gd name="connsiteY8" fmla="*/ 93321 h 873813"/>
              <a:gd name="connsiteX9" fmla="*/ 259906 w 271942"/>
              <a:gd name="connsiteY9" fmla="*/ 87459 h 873813"/>
              <a:gd name="connsiteX10" fmla="*/ 213014 w 271942"/>
              <a:gd name="connsiteY10" fmla="*/ 5398 h 873813"/>
              <a:gd name="connsiteX11" fmla="*/ 113661 w 271942"/>
              <a:gd name="connsiteY11" fmla="*/ 9501 h 873813"/>
              <a:gd name="connsiteX12" fmla="*/ 72337 w 271942"/>
              <a:gd name="connsiteY12" fmla="*/ 22982 h 873813"/>
              <a:gd name="connsiteX13" fmla="*/ 37168 w 271942"/>
              <a:gd name="connsiteY13" fmla="*/ 46428 h 873813"/>
              <a:gd name="connsiteX14" fmla="*/ 1999 w 271942"/>
              <a:gd name="connsiteY14" fmla="*/ 75736 h 873813"/>
              <a:gd name="connsiteX15" fmla="*/ 7860 w 271942"/>
              <a:gd name="connsiteY15" fmla="*/ 228136 h 873813"/>
              <a:gd name="connsiteX16" fmla="*/ 37168 w 271942"/>
              <a:gd name="connsiteY16" fmla="*/ 269167 h 873813"/>
              <a:gd name="connsiteX17" fmla="*/ 60614 w 271942"/>
              <a:gd name="connsiteY17" fmla="*/ 275028 h 873813"/>
              <a:gd name="connsiteX18" fmla="*/ 78199 w 271942"/>
              <a:gd name="connsiteY18" fmla="*/ 280890 h 873813"/>
              <a:gd name="connsiteX19" fmla="*/ 142675 w 271942"/>
              <a:gd name="connsiteY19" fmla="*/ 292613 h 873813"/>
              <a:gd name="connsiteX20" fmla="*/ 160260 w 271942"/>
              <a:gd name="connsiteY20" fmla="*/ 298474 h 873813"/>
              <a:gd name="connsiteX21" fmla="*/ 166122 w 271942"/>
              <a:gd name="connsiteY21" fmla="*/ 802567 h 873813"/>
              <a:gd name="connsiteX0" fmla="*/ 166122 w 271942"/>
              <a:gd name="connsiteY0" fmla="*/ 802567 h 873813"/>
              <a:gd name="connsiteX1" fmla="*/ 265328 w 271942"/>
              <a:gd name="connsiteY1" fmla="*/ 812092 h 873813"/>
              <a:gd name="connsiteX2" fmla="*/ 254045 w 271942"/>
              <a:gd name="connsiteY2" fmla="*/ 257444 h 873813"/>
              <a:gd name="connsiteX3" fmla="*/ 183853 w 271942"/>
              <a:gd name="connsiteY3" fmla="*/ 234437 h 873813"/>
              <a:gd name="connsiteX4" fmla="*/ 154399 w 271942"/>
              <a:gd name="connsiteY4" fmla="*/ 239859 h 873813"/>
              <a:gd name="connsiteX5" fmla="*/ 107506 w 271942"/>
              <a:gd name="connsiteY5" fmla="*/ 204690 h 873813"/>
              <a:gd name="connsiteX6" fmla="*/ 95783 w 271942"/>
              <a:gd name="connsiteY6" fmla="*/ 169521 h 873813"/>
              <a:gd name="connsiteX7" fmla="*/ 101645 w 271942"/>
              <a:gd name="connsiteY7" fmla="*/ 116767 h 873813"/>
              <a:gd name="connsiteX8" fmla="*/ 130952 w 271942"/>
              <a:gd name="connsiteY8" fmla="*/ 93321 h 873813"/>
              <a:gd name="connsiteX9" fmla="*/ 259906 w 271942"/>
              <a:gd name="connsiteY9" fmla="*/ 87459 h 873813"/>
              <a:gd name="connsiteX10" fmla="*/ 213014 w 271942"/>
              <a:gd name="connsiteY10" fmla="*/ 5398 h 873813"/>
              <a:gd name="connsiteX11" fmla="*/ 113661 w 271942"/>
              <a:gd name="connsiteY11" fmla="*/ 9501 h 873813"/>
              <a:gd name="connsiteX12" fmla="*/ 72337 w 271942"/>
              <a:gd name="connsiteY12" fmla="*/ 22982 h 873813"/>
              <a:gd name="connsiteX13" fmla="*/ 37168 w 271942"/>
              <a:gd name="connsiteY13" fmla="*/ 46428 h 873813"/>
              <a:gd name="connsiteX14" fmla="*/ 1999 w 271942"/>
              <a:gd name="connsiteY14" fmla="*/ 75736 h 873813"/>
              <a:gd name="connsiteX15" fmla="*/ 7860 w 271942"/>
              <a:gd name="connsiteY15" fmla="*/ 228136 h 873813"/>
              <a:gd name="connsiteX16" fmla="*/ 37168 w 271942"/>
              <a:gd name="connsiteY16" fmla="*/ 269167 h 873813"/>
              <a:gd name="connsiteX17" fmla="*/ 60614 w 271942"/>
              <a:gd name="connsiteY17" fmla="*/ 275028 h 873813"/>
              <a:gd name="connsiteX18" fmla="*/ 78199 w 271942"/>
              <a:gd name="connsiteY18" fmla="*/ 280890 h 873813"/>
              <a:gd name="connsiteX19" fmla="*/ 142675 w 271942"/>
              <a:gd name="connsiteY19" fmla="*/ 292613 h 873813"/>
              <a:gd name="connsiteX20" fmla="*/ 160260 w 271942"/>
              <a:gd name="connsiteY20" fmla="*/ 298474 h 873813"/>
              <a:gd name="connsiteX21" fmla="*/ 166122 w 271942"/>
              <a:gd name="connsiteY21" fmla="*/ 802567 h 873813"/>
              <a:gd name="connsiteX0" fmla="*/ 166122 w 271942"/>
              <a:gd name="connsiteY0" fmla="*/ 802567 h 873813"/>
              <a:gd name="connsiteX1" fmla="*/ 265328 w 271942"/>
              <a:gd name="connsiteY1" fmla="*/ 812092 h 873813"/>
              <a:gd name="connsiteX2" fmla="*/ 254045 w 271942"/>
              <a:gd name="connsiteY2" fmla="*/ 257444 h 873813"/>
              <a:gd name="connsiteX3" fmla="*/ 183853 w 271942"/>
              <a:gd name="connsiteY3" fmla="*/ 234437 h 873813"/>
              <a:gd name="connsiteX4" fmla="*/ 154399 w 271942"/>
              <a:gd name="connsiteY4" fmla="*/ 239859 h 873813"/>
              <a:gd name="connsiteX5" fmla="*/ 107506 w 271942"/>
              <a:gd name="connsiteY5" fmla="*/ 204690 h 873813"/>
              <a:gd name="connsiteX6" fmla="*/ 95783 w 271942"/>
              <a:gd name="connsiteY6" fmla="*/ 169521 h 873813"/>
              <a:gd name="connsiteX7" fmla="*/ 101645 w 271942"/>
              <a:gd name="connsiteY7" fmla="*/ 116767 h 873813"/>
              <a:gd name="connsiteX8" fmla="*/ 130952 w 271942"/>
              <a:gd name="connsiteY8" fmla="*/ 93321 h 873813"/>
              <a:gd name="connsiteX9" fmla="*/ 259906 w 271942"/>
              <a:gd name="connsiteY9" fmla="*/ 87459 h 873813"/>
              <a:gd name="connsiteX10" fmla="*/ 213014 w 271942"/>
              <a:gd name="connsiteY10" fmla="*/ 5398 h 873813"/>
              <a:gd name="connsiteX11" fmla="*/ 113661 w 271942"/>
              <a:gd name="connsiteY11" fmla="*/ 9501 h 873813"/>
              <a:gd name="connsiteX12" fmla="*/ 72337 w 271942"/>
              <a:gd name="connsiteY12" fmla="*/ 22982 h 873813"/>
              <a:gd name="connsiteX13" fmla="*/ 37168 w 271942"/>
              <a:gd name="connsiteY13" fmla="*/ 46428 h 873813"/>
              <a:gd name="connsiteX14" fmla="*/ 1999 w 271942"/>
              <a:gd name="connsiteY14" fmla="*/ 75736 h 873813"/>
              <a:gd name="connsiteX15" fmla="*/ 7860 w 271942"/>
              <a:gd name="connsiteY15" fmla="*/ 228136 h 873813"/>
              <a:gd name="connsiteX16" fmla="*/ 37168 w 271942"/>
              <a:gd name="connsiteY16" fmla="*/ 269167 h 873813"/>
              <a:gd name="connsiteX17" fmla="*/ 78199 w 271942"/>
              <a:gd name="connsiteY17" fmla="*/ 280890 h 873813"/>
              <a:gd name="connsiteX18" fmla="*/ 142675 w 271942"/>
              <a:gd name="connsiteY18" fmla="*/ 292613 h 873813"/>
              <a:gd name="connsiteX19" fmla="*/ 160260 w 271942"/>
              <a:gd name="connsiteY19" fmla="*/ 298474 h 873813"/>
              <a:gd name="connsiteX20" fmla="*/ 166122 w 271942"/>
              <a:gd name="connsiteY20" fmla="*/ 802567 h 873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71942" h="873813">
                <a:moveTo>
                  <a:pt x="166122" y="802567"/>
                </a:moveTo>
                <a:cubicBezTo>
                  <a:pt x="183633" y="888170"/>
                  <a:pt x="250674" y="902946"/>
                  <a:pt x="265328" y="812092"/>
                </a:cubicBezTo>
                <a:cubicBezTo>
                  <a:pt x="279982" y="721238"/>
                  <a:pt x="267624" y="353720"/>
                  <a:pt x="254045" y="257444"/>
                </a:cubicBezTo>
                <a:cubicBezTo>
                  <a:pt x="240466" y="161168"/>
                  <a:pt x="205345" y="236391"/>
                  <a:pt x="183853" y="234437"/>
                </a:cubicBezTo>
                <a:cubicBezTo>
                  <a:pt x="174035" y="236244"/>
                  <a:pt x="167123" y="244817"/>
                  <a:pt x="154399" y="239859"/>
                </a:cubicBezTo>
                <a:cubicBezTo>
                  <a:pt x="141675" y="234901"/>
                  <a:pt x="117275" y="216413"/>
                  <a:pt x="107506" y="204690"/>
                </a:cubicBezTo>
                <a:cubicBezTo>
                  <a:pt x="97737" y="192967"/>
                  <a:pt x="95783" y="169521"/>
                  <a:pt x="95783" y="169521"/>
                </a:cubicBezTo>
                <a:cubicBezTo>
                  <a:pt x="97737" y="151936"/>
                  <a:pt x="97354" y="133932"/>
                  <a:pt x="101645" y="116767"/>
                </a:cubicBezTo>
                <a:cubicBezTo>
                  <a:pt x="105345" y="101967"/>
                  <a:pt x="116726" y="94459"/>
                  <a:pt x="130952" y="93321"/>
                </a:cubicBezTo>
                <a:cubicBezTo>
                  <a:pt x="173844" y="89890"/>
                  <a:pt x="216921" y="89413"/>
                  <a:pt x="259906" y="87459"/>
                </a:cubicBezTo>
                <a:cubicBezTo>
                  <a:pt x="273583" y="72805"/>
                  <a:pt x="237388" y="18391"/>
                  <a:pt x="213014" y="5398"/>
                </a:cubicBezTo>
                <a:cubicBezTo>
                  <a:pt x="188640" y="-7595"/>
                  <a:pt x="137107" y="6570"/>
                  <a:pt x="113661" y="9501"/>
                </a:cubicBezTo>
                <a:cubicBezTo>
                  <a:pt x="90215" y="12432"/>
                  <a:pt x="85086" y="16828"/>
                  <a:pt x="72337" y="22982"/>
                </a:cubicBezTo>
                <a:cubicBezTo>
                  <a:pt x="59588" y="29136"/>
                  <a:pt x="48891" y="37636"/>
                  <a:pt x="37168" y="46428"/>
                </a:cubicBezTo>
                <a:cubicBezTo>
                  <a:pt x="25445" y="55220"/>
                  <a:pt x="8837" y="67921"/>
                  <a:pt x="1999" y="75736"/>
                </a:cubicBezTo>
                <a:cubicBezTo>
                  <a:pt x="-2886" y="106021"/>
                  <a:pt x="1999" y="195898"/>
                  <a:pt x="7860" y="228136"/>
                </a:cubicBezTo>
                <a:cubicBezTo>
                  <a:pt x="13721" y="260374"/>
                  <a:pt x="25445" y="260375"/>
                  <a:pt x="37168" y="269167"/>
                </a:cubicBezTo>
                <a:cubicBezTo>
                  <a:pt x="48891" y="277959"/>
                  <a:pt x="60615" y="276982"/>
                  <a:pt x="78199" y="280890"/>
                </a:cubicBezTo>
                <a:cubicBezTo>
                  <a:pt x="95783" y="284798"/>
                  <a:pt x="95694" y="282173"/>
                  <a:pt x="142675" y="292613"/>
                </a:cubicBezTo>
                <a:cubicBezTo>
                  <a:pt x="148707" y="293953"/>
                  <a:pt x="154398" y="296520"/>
                  <a:pt x="160260" y="298474"/>
                </a:cubicBezTo>
                <a:cubicBezTo>
                  <a:pt x="164168" y="383466"/>
                  <a:pt x="148611" y="716964"/>
                  <a:pt x="166122" y="802567"/>
                </a:cubicBezTo>
                <a:close/>
              </a:path>
            </a:pathLst>
          </a:custGeom>
          <a:solidFill>
            <a:srgbClr val="E848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1" name="Freeform 490"/>
          <p:cNvSpPr/>
          <p:nvPr/>
        </p:nvSpPr>
        <p:spPr>
          <a:xfrm flipH="1" flipV="1">
            <a:off x="3375649" y="825397"/>
            <a:ext cx="271942" cy="873813"/>
          </a:xfrm>
          <a:custGeom>
            <a:avLst/>
            <a:gdLst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6496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0830 w 282199"/>
              <a:gd name="connsiteY15" fmla="*/ 446246 h 810142"/>
              <a:gd name="connsiteX16" fmla="*/ 17639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8450 w 282199"/>
              <a:gd name="connsiteY15" fmla="*/ 444341 h 810142"/>
              <a:gd name="connsiteX16" fmla="*/ 176398 w 282199"/>
              <a:gd name="connsiteY16" fmla="*/ 510723 h 810142"/>
              <a:gd name="connsiteX17" fmla="*/ 170830 w 282199"/>
              <a:gd name="connsiteY17" fmla="*/ 686570 h 810142"/>
              <a:gd name="connsiteX18" fmla="*/ 176691 w 282199"/>
              <a:gd name="connsiteY18" fmla="*/ 704154 h 810142"/>
              <a:gd name="connsiteX19" fmla="*/ 170830 w 282199"/>
              <a:gd name="connsiteY19" fmla="*/ 797939 h 810142"/>
              <a:gd name="connsiteX20" fmla="*/ 188414 w 282199"/>
              <a:gd name="connsiteY20" fmla="*/ 809662 h 810142"/>
              <a:gd name="connsiteX21" fmla="*/ 252891 w 282199"/>
              <a:gd name="connsiteY21" fmla="*/ 797939 h 810142"/>
              <a:gd name="connsiteX22" fmla="*/ 270476 w 282199"/>
              <a:gd name="connsiteY22" fmla="*/ 639677 h 810142"/>
              <a:gd name="connsiteX23" fmla="*/ 276337 w 282199"/>
              <a:gd name="connsiteY23" fmla="*/ 598646 h 810142"/>
              <a:gd name="connsiteX24" fmla="*/ 282199 w 282199"/>
              <a:gd name="connsiteY24" fmla="*/ 522446 h 810142"/>
              <a:gd name="connsiteX25" fmla="*/ 276337 w 282199"/>
              <a:gd name="connsiteY25" fmla="*/ 352462 h 810142"/>
              <a:gd name="connsiteX26" fmla="*/ 264614 w 282199"/>
              <a:gd name="connsiteY26" fmla="*/ 282123 h 810142"/>
              <a:gd name="connsiteX27" fmla="*/ 258753 w 282199"/>
              <a:gd name="connsiteY27" fmla="*/ 252816 h 810142"/>
              <a:gd name="connsiteX28" fmla="*/ 194276 w 282199"/>
              <a:gd name="connsiteY28" fmla="*/ 246954 h 810142"/>
              <a:gd name="connsiteX29" fmla="*/ 159107 w 282199"/>
              <a:gd name="connsiteY29" fmla="*/ 235231 h 810142"/>
              <a:gd name="connsiteX30" fmla="*/ 141522 w 282199"/>
              <a:gd name="connsiteY30" fmla="*/ 229370 h 810142"/>
              <a:gd name="connsiteX31" fmla="*/ 112214 w 282199"/>
              <a:gd name="connsiteY31" fmla="*/ 200062 h 810142"/>
              <a:gd name="connsiteX32" fmla="*/ 100491 w 282199"/>
              <a:gd name="connsiteY32" fmla="*/ 164893 h 810142"/>
              <a:gd name="connsiteX33" fmla="*/ 106353 w 282199"/>
              <a:gd name="connsiteY33" fmla="*/ 112139 h 810142"/>
              <a:gd name="connsiteX34" fmla="*/ 135660 w 282199"/>
              <a:gd name="connsiteY34" fmla="*/ 88693 h 810142"/>
              <a:gd name="connsiteX35" fmla="*/ 264614 w 282199"/>
              <a:gd name="connsiteY35" fmla="*/ 82831 h 810142"/>
              <a:gd name="connsiteX36" fmla="*/ 247030 w 282199"/>
              <a:gd name="connsiteY36" fmla="*/ 24216 h 810142"/>
              <a:gd name="connsiteX37" fmla="*/ 217722 w 282199"/>
              <a:gd name="connsiteY37" fmla="*/ 770 h 810142"/>
              <a:gd name="connsiteX0" fmla="*/ 217722 w 282199"/>
              <a:gd name="connsiteY0" fmla="*/ 770 h 810142"/>
              <a:gd name="connsiteX1" fmla="*/ 159107 w 282199"/>
              <a:gd name="connsiteY1" fmla="*/ 6631 h 810142"/>
              <a:gd name="connsiteX2" fmla="*/ 129799 w 282199"/>
              <a:gd name="connsiteY2" fmla="*/ 12493 h 810142"/>
              <a:gd name="connsiteX3" fmla="*/ 77045 w 282199"/>
              <a:gd name="connsiteY3" fmla="*/ 18354 h 810142"/>
              <a:gd name="connsiteX4" fmla="*/ 41876 w 282199"/>
              <a:gd name="connsiteY4" fmla="*/ 41800 h 810142"/>
              <a:gd name="connsiteX5" fmla="*/ 24291 w 282199"/>
              <a:gd name="connsiteY5" fmla="*/ 53523 h 810142"/>
              <a:gd name="connsiteX6" fmla="*/ 6707 w 282199"/>
              <a:gd name="connsiteY6" fmla="*/ 71108 h 810142"/>
              <a:gd name="connsiteX7" fmla="*/ 845 w 282199"/>
              <a:gd name="connsiteY7" fmla="*/ 88693 h 810142"/>
              <a:gd name="connsiteX8" fmla="*/ 12568 w 282199"/>
              <a:gd name="connsiteY8" fmla="*/ 223508 h 810142"/>
              <a:gd name="connsiteX9" fmla="*/ 24291 w 282199"/>
              <a:gd name="connsiteY9" fmla="*/ 246954 h 810142"/>
              <a:gd name="connsiteX10" fmla="*/ 41876 w 282199"/>
              <a:gd name="connsiteY10" fmla="*/ 264539 h 810142"/>
              <a:gd name="connsiteX11" fmla="*/ 65322 w 282199"/>
              <a:gd name="connsiteY11" fmla="*/ 270400 h 810142"/>
              <a:gd name="connsiteX12" fmla="*/ 82907 w 282199"/>
              <a:gd name="connsiteY12" fmla="*/ 276262 h 810142"/>
              <a:gd name="connsiteX13" fmla="*/ 147383 w 282199"/>
              <a:gd name="connsiteY13" fmla="*/ 287985 h 810142"/>
              <a:gd name="connsiteX14" fmla="*/ 164968 w 282199"/>
              <a:gd name="connsiteY14" fmla="*/ 293846 h 810142"/>
              <a:gd name="connsiteX15" fmla="*/ 178450 w 282199"/>
              <a:gd name="connsiteY15" fmla="*/ 444341 h 810142"/>
              <a:gd name="connsiteX16" fmla="*/ 176398 w 282199"/>
              <a:gd name="connsiteY16" fmla="*/ 510723 h 810142"/>
              <a:gd name="connsiteX17" fmla="*/ 170830 w 282199"/>
              <a:gd name="connsiteY17" fmla="*/ 686570 h 810142"/>
              <a:gd name="connsiteX18" fmla="*/ 170830 w 282199"/>
              <a:gd name="connsiteY18" fmla="*/ 797939 h 810142"/>
              <a:gd name="connsiteX19" fmla="*/ 188414 w 282199"/>
              <a:gd name="connsiteY19" fmla="*/ 809662 h 810142"/>
              <a:gd name="connsiteX20" fmla="*/ 252891 w 282199"/>
              <a:gd name="connsiteY20" fmla="*/ 797939 h 810142"/>
              <a:gd name="connsiteX21" fmla="*/ 270476 w 282199"/>
              <a:gd name="connsiteY21" fmla="*/ 639677 h 810142"/>
              <a:gd name="connsiteX22" fmla="*/ 276337 w 282199"/>
              <a:gd name="connsiteY22" fmla="*/ 598646 h 810142"/>
              <a:gd name="connsiteX23" fmla="*/ 282199 w 282199"/>
              <a:gd name="connsiteY23" fmla="*/ 522446 h 810142"/>
              <a:gd name="connsiteX24" fmla="*/ 276337 w 282199"/>
              <a:gd name="connsiteY24" fmla="*/ 352462 h 810142"/>
              <a:gd name="connsiteX25" fmla="*/ 264614 w 282199"/>
              <a:gd name="connsiteY25" fmla="*/ 282123 h 810142"/>
              <a:gd name="connsiteX26" fmla="*/ 258753 w 282199"/>
              <a:gd name="connsiteY26" fmla="*/ 252816 h 810142"/>
              <a:gd name="connsiteX27" fmla="*/ 194276 w 282199"/>
              <a:gd name="connsiteY27" fmla="*/ 246954 h 810142"/>
              <a:gd name="connsiteX28" fmla="*/ 159107 w 282199"/>
              <a:gd name="connsiteY28" fmla="*/ 235231 h 810142"/>
              <a:gd name="connsiteX29" fmla="*/ 141522 w 282199"/>
              <a:gd name="connsiteY29" fmla="*/ 229370 h 810142"/>
              <a:gd name="connsiteX30" fmla="*/ 112214 w 282199"/>
              <a:gd name="connsiteY30" fmla="*/ 200062 h 810142"/>
              <a:gd name="connsiteX31" fmla="*/ 100491 w 282199"/>
              <a:gd name="connsiteY31" fmla="*/ 164893 h 810142"/>
              <a:gd name="connsiteX32" fmla="*/ 106353 w 282199"/>
              <a:gd name="connsiteY32" fmla="*/ 112139 h 810142"/>
              <a:gd name="connsiteX33" fmla="*/ 135660 w 282199"/>
              <a:gd name="connsiteY33" fmla="*/ 88693 h 810142"/>
              <a:gd name="connsiteX34" fmla="*/ 264614 w 282199"/>
              <a:gd name="connsiteY34" fmla="*/ 82831 h 810142"/>
              <a:gd name="connsiteX35" fmla="*/ 247030 w 282199"/>
              <a:gd name="connsiteY35" fmla="*/ 24216 h 810142"/>
              <a:gd name="connsiteX36" fmla="*/ 217722 w 282199"/>
              <a:gd name="connsiteY36" fmla="*/ 770 h 810142"/>
              <a:gd name="connsiteX0" fmla="*/ 217722 w 282199"/>
              <a:gd name="connsiteY0" fmla="*/ 770 h 814916"/>
              <a:gd name="connsiteX1" fmla="*/ 159107 w 282199"/>
              <a:gd name="connsiteY1" fmla="*/ 6631 h 814916"/>
              <a:gd name="connsiteX2" fmla="*/ 129799 w 282199"/>
              <a:gd name="connsiteY2" fmla="*/ 12493 h 814916"/>
              <a:gd name="connsiteX3" fmla="*/ 77045 w 282199"/>
              <a:gd name="connsiteY3" fmla="*/ 18354 h 814916"/>
              <a:gd name="connsiteX4" fmla="*/ 41876 w 282199"/>
              <a:gd name="connsiteY4" fmla="*/ 41800 h 814916"/>
              <a:gd name="connsiteX5" fmla="*/ 24291 w 282199"/>
              <a:gd name="connsiteY5" fmla="*/ 53523 h 814916"/>
              <a:gd name="connsiteX6" fmla="*/ 6707 w 282199"/>
              <a:gd name="connsiteY6" fmla="*/ 71108 h 814916"/>
              <a:gd name="connsiteX7" fmla="*/ 845 w 282199"/>
              <a:gd name="connsiteY7" fmla="*/ 88693 h 814916"/>
              <a:gd name="connsiteX8" fmla="*/ 12568 w 282199"/>
              <a:gd name="connsiteY8" fmla="*/ 223508 h 814916"/>
              <a:gd name="connsiteX9" fmla="*/ 24291 w 282199"/>
              <a:gd name="connsiteY9" fmla="*/ 246954 h 814916"/>
              <a:gd name="connsiteX10" fmla="*/ 41876 w 282199"/>
              <a:gd name="connsiteY10" fmla="*/ 264539 h 814916"/>
              <a:gd name="connsiteX11" fmla="*/ 65322 w 282199"/>
              <a:gd name="connsiteY11" fmla="*/ 270400 h 814916"/>
              <a:gd name="connsiteX12" fmla="*/ 82907 w 282199"/>
              <a:gd name="connsiteY12" fmla="*/ 276262 h 814916"/>
              <a:gd name="connsiteX13" fmla="*/ 147383 w 282199"/>
              <a:gd name="connsiteY13" fmla="*/ 287985 h 814916"/>
              <a:gd name="connsiteX14" fmla="*/ 164968 w 282199"/>
              <a:gd name="connsiteY14" fmla="*/ 293846 h 814916"/>
              <a:gd name="connsiteX15" fmla="*/ 178450 w 282199"/>
              <a:gd name="connsiteY15" fmla="*/ 444341 h 814916"/>
              <a:gd name="connsiteX16" fmla="*/ 176398 w 282199"/>
              <a:gd name="connsiteY16" fmla="*/ 510723 h 814916"/>
              <a:gd name="connsiteX17" fmla="*/ 170830 w 282199"/>
              <a:gd name="connsiteY17" fmla="*/ 686570 h 814916"/>
              <a:gd name="connsiteX18" fmla="*/ 170830 w 282199"/>
              <a:gd name="connsiteY18" fmla="*/ 797939 h 814916"/>
              <a:gd name="connsiteX19" fmla="*/ 252891 w 282199"/>
              <a:gd name="connsiteY19" fmla="*/ 797939 h 814916"/>
              <a:gd name="connsiteX20" fmla="*/ 270476 w 282199"/>
              <a:gd name="connsiteY20" fmla="*/ 639677 h 814916"/>
              <a:gd name="connsiteX21" fmla="*/ 276337 w 282199"/>
              <a:gd name="connsiteY21" fmla="*/ 598646 h 814916"/>
              <a:gd name="connsiteX22" fmla="*/ 282199 w 282199"/>
              <a:gd name="connsiteY22" fmla="*/ 522446 h 814916"/>
              <a:gd name="connsiteX23" fmla="*/ 276337 w 282199"/>
              <a:gd name="connsiteY23" fmla="*/ 352462 h 814916"/>
              <a:gd name="connsiteX24" fmla="*/ 264614 w 282199"/>
              <a:gd name="connsiteY24" fmla="*/ 282123 h 814916"/>
              <a:gd name="connsiteX25" fmla="*/ 258753 w 282199"/>
              <a:gd name="connsiteY25" fmla="*/ 252816 h 814916"/>
              <a:gd name="connsiteX26" fmla="*/ 194276 w 282199"/>
              <a:gd name="connsiteY26" fmla="*/ 246954 h 814916"/>
              <a:gd name="connsiteX27" fmla="*/ 159107 w 282199"/>
              <a:gd name="connsiteY27" fmla="*/ 235231 h 814916"/>
              <a:gd name="connsiteX28" fmla="*/ 141522 w 282199"/>
              <a:gd name="connsiteY28" fmla="*/ 229370 h 814916"/>
              <a:gd name="connsiteX29" fmla="*/ 112214 w 282199"/>
              <a:gd name="connsiteY29" fmla="*/ 200062 h 814916"/>
              <a:gd name="connsiteX30" fmla="*/ 100491 w 282199"/>
              <a:gd name="connsiteY30" fmla="*/ 164893 h 814916"/>
              <a:gd name="connsiteX31" fmla="*/ 106353 w 282199"/>
              <a:gd name="connsiteY31" fmla="*/ 112139 h 814916"/>
              <a:gd name="connsiteX32" fmla="*/ 135660 w 282199"/>
              <a:gd name="connsiteY32" fmla="*/ 88693 h 814916"/>
              <a:gd name="connsiteX33" fmla="*/ 264614 w 282199"/>
              <a:gd name="connsiteY33" fmla="*/ 82831 h 814916"/>
              <a:gd name="connsiteX34" fmla="*/ 247030 w 282199"/>
              <a:gd name="connsiteY34" fmla="*/ 24216 h 814916"/>
              <a:gd name="connsiteX35" fmla="*/ 217722 w 282199"/>
              <a:gd name="connsiteY35" fmla="*/ 770 h 814916"/>
              <a:gd name="connsiteX0" fmla="*/ 217722 w 282199"/>
              <a:gd name="connsiteY0" fmla="*/ 770 h 814916"/>
              <a:gd name="connsiteX1" fmla="*/ 159107 w 282199"/>
              <a:gd name="connsiteY1" fmla="*/ 6631 h 814916"/>
              <a:gd name="connsiteX2" fmla="*/ 129799 w 282199"/>
              <a:gd name="connsiteY2" fmla="*/ 12493 h 814916"/>
              <a:gd name="connsiteX3" fmla="*/ 77045 w 282199"/>
              <a:gd name="connsiteY3" fmla="*/ 18354 h 814916"/>
              <a:gd name="connsiteX4" fmla="*/ 41876 w 282199"/>
              <a:gd name="connsiteY4" fmla="*/ 41800 h 814916"/>
              <a:gd name="connsiteX5" fmla="*/ 24291 w 282199"/>
              <a:gd name="connsiteY5" fmla="*/ 53523 h 814916"/>
              <a:gd name="connsiteX6" fmla="*/ 6707 w 282199"/>
              <a:gd name="connsiteY6" fmla="*/ 71108 h 814916"/>
              <a:gd name="connsiteX7" fmla="*/ 845 w 282199"/>
              <a:gd name="connsiteY7" fmla="*/ 88693 h 814916"/>
              <a:gd name="connsiteX8" fmla="*/ 12568 w 282199"/>
              <a:gd name="connsiteY8" fmla="*/ 223508 h 814916"/>
              <a:gd name="connsiteX9" fmla="*/ 24291 w 282199"/>
              <a:gd name="connsiteY9" fmla="*/ 246954 h 814916"/>
              <a:gd name="connsiteX10" fmla="*/ 41876 w 282199"/>
              <a:gd name="connsiteY10" fmla="*/ 264539 h 814916"/>
              <a:gd name="connsiteX11" fmla="*/ 65322 w 282199"/>
              <a:gd name="connsiteY11" fmla="*/ 270400 h 814916"/>
              <a:gd name="connsiteX12" fmla="*/ 82907 w 282199"/>
              <a:gd name="connsiteY12" fmla="*/ 276262 h 814916"/>
              <a:gd name="connsiteX13" fmla="*/ 147383 w 282199"/>
              <a:gd name="connsiteY13" fmla="*/ 287985 h 814916"/>
              <a:gd name="connsiteX14" fmla="*/ 164968 w 282199"/>
              <a:gd name="connsiteY14" fmla="*/ 293846 h 814916"/>
              <a:gd name="connsiteX15" fmla="*/ 172735 w 282199"/>
              <a:gd name="connsiteY15" fmla="*/ 442436 h 814916"/>
              <a:gd name="connsiteX16" fmla="*/ 176398 w 282199"/>
              <a:gd name="connsiteY16" fmla="*/ 510723 h 814916"/>
              <a:gd name="connsiteX17" fmla="*/ 170830 w 282199"/>
              <a:gd name="connsiteY17" fmla="*/ 686570 h 814916"/>
              <a:gd name="connsiteX18" fmla="*/ 170830 w 282199"/>
              <a:gd name="connsiteY18" fmla="*/ 797939 h 814916"/>
              <a:gd name="connsiteX19" fmla="*/ 252891 w 282199"/>
              <a:gd name="connsiteY19" fmla="*/ 797939 h 814916"/>
              <a:gd name="connsiteX20" fmla="*/ 270476 w 282199"/>
              <a:gd name="connsiteY20" fmla="*/ 639677 h 814916"/>
              <a:gd name="connsiteX21" fmla="*/ 276337 w 282199"/>
              <a:gd name="connsiteY21" fmla="*/ 598646 h 814916"/>
              <a:gd name="connsiteX22" fmla="*/ 282199 w 282199"/>
              <a:gd name="connsiteY22" fmla="*/ 522446 h 814916"/>
              <a:gd name="connsiteX23" fmla="*/ 276337 w 282199"/>
              <a:gd name="connsiteY23" fmla="*/ 352462 h 814916"/>
              <a:gd name="connsiteX24" fmla="*/ 264614 w 282199"/>
              <a:gd name="connsiteY24" fmla="*/ 282123 h 814916"/>
              <a:gd name="connsiteX25" fmla="*/ 258753 w 282199"/>
              <a:gd name="connsiteY25" fmla="*/ 252816 h 814916"/>
              <a:gd name="connsiteX26" fmla="*/ 194276 w 282199"/>
              <a:gd name="connsiteY26" fmla="*/ 246954 h 814916"/>
              <a:gd name="connsiteX27" fmla="*/ 159107 w 282199"/>
              <a:gd name="connsiteY27" fmla="*/ 235231 h 814916"/>
              <a:gd name="connsiteX28" fmla="*/ 141522 w 282199"/>
              <a:gd name="connsiteY28" fmla="*/ 229370 h 814916"/>
              <a:gd name="connsiteX29" fmla="*/ 112214 w 282199"/>
              <a:gd name="connsiteY29" fmla="*/ 200062 h 814916"/>
              <a:gd name="connsiteX30" fmla="*/ 100491 w 282199"/>
              <a:gd name="connsiteY30" fmla="*/ 164893 h 814916"/>
              <a:gd name="connsiteX31" fmla="*/ 106353 w 282199"/>
              <a:gd name="connsiteY31" fmla="*/ 112139 h 814916"/>
              <a:gd name="connsiteX32" fmla="*/ 135660 w 282199"/>
              <a:gd name="connsiteY32" fmla="*/ 88693 h 814916"/>
              <a:gd name="connsiteX33" fmla="*/ 264614 w 282199"/>
              <a:gd name="connsiteY33" fmla="*/ 82831 h 814916"/>
              <a:gd name="connsiteX34" fmla="*/ 247030 w 282199"/>
              <a:gd name="connsiteY34" fmla="*/ 24216 h 814916"/>
              <a:gd name="connsiteX35" fmla="*/ 217722 w 282199"/>
              <a:gd name="connsiteY35" fmla="*/ 770 h 814916"/>
              <a:gd name="connsiteX0" fmla="*/ 217722 w 282317"/>
              <a:gd name="connsiteY0" fmla="*/ 770 h 814916"/>
              <a:gd name="connsiteX1" fmla="*/ 159107 w 282317"/>
              <a:gd name="connsiteY1" fmla="*/ 6631 h 814916"/>
              <a:gd name="connsiteX2" fmla="*/ 129799 w 282317"/>
              <a:gd name="connsiteY2" fmla="*/ 12493 h 814916"/>
              <a:gd name="connsiteX3" fmla="*/ 77045 w 282317"/>
              <a:gd name="connsiteY3" fmla="*/ 18354 h 814916"/>
              <a:gd name="connsiteX4" fmla="*/ 41876 w 282317"/>
              <a:gd name="connsiteY4" fmla="*/ 41800 h 814916"/>
              <a:gd name="connsiteX5" fmla="*/ 24291 w 282317"/>
              <a:gd name="connsiteY5" fmla="*/ 53523 h 814916"/>
              <a:gd name="connsiteX6" fmla="*/ 6707 w 282317"/>
              <a:gd name="connsiteY6" fmla="*/ 71108 h 814916"/>
              <a:gd name="connsiteX7" fmla="*/ 845 w 282317"/>
              <a:gd name="connsiteY7" fmla="*/ 88693 h 814916"/>
              <a:gd name="connsiteX8" fmla="*/ 12568 w 282317"/>
              <a:gd name="connsiteY8" fmla="*/ 223508 h 814916"/>
              <a:gd name="connsiteX9" fmla="*/ 24291 w 282317"/>
              <a:gd name="connsiteY9" fmla="*/ 246954 h 814916"/>
              <a:gd name="connsiteX10" fmla="*/ 41876 w 282317"/>
              <a:gd name="connsiteY10" fmla="*/ 264539 h 814916"/>
              <a:gd name="connsiteX11" fmla="*/ 65322 w 282317"/>
              <a:gd name="connsiteY11" fmla="*/ 270400 h 814916"/>
              <a:gd name="connsiteX12" fmla="*/ 82907 w 282317"/>
              <a:gd name="connsiteY12" fmla="*/ 276262 h 814916"/>
              <a:gd name="connsiteX13" fmla="*/ 147383 w 282317"/>
              <a:gd name="connsiteY13" fmla="*/ 287985 h 814916"/>
              <a:gd name="connsiteX14" fmla="*/ 164968 w 282317"/>
              <a:gd name="connsiteY14" fmla="*/ 293846 h 814916"/>
              <a:gd name="connsiteX15" fmla="*/ 172735 w 282317"/>
              <a:gd name="connsiteY15" fmla="*/ 442436 h 814916"/>
              <a:gd name="connsiteX16" fmla="*/ 176398 w 282317"/>
              <a:gd name="connsiteY16" fmla="*/ 510723 h 814916"/>
              <a:gd name="connsiteX17" fmla="*/ 170830 w 282317"/>
              <a:gd name="connsiteY17" fmla="*/ 686570 h 814916"/>
              <a:gd name="connsiteX18" fmla="*/ 170830 w 282317"/>
              <a:gd name="connsiteY18" fmla="*/ 797939 h 814916"/>
              <a:gd name="connsiteX19" fmla="*/ 252891 w 282317"/>
              <a:gd name="connsiteY19" fmla="*/ 797939 h 814916"/>
              <a:gd name="connsiteX20" fmla="*/ 270476 w 282317"/>
              <a:gd name="connsiteY20" fmla="*/ 639677 h 814916"/>
              <a:gd name="connsiteX21" fmla="*/ 276337 w 282317"/>
              <a:gd name="connsiteY21" fmla="*/ 598646 h 814916"/>
              <a:gd name="connsiteX22" fmla="*/ 282199 w 282317"/>
              <a:gd name="connsiteY22" fmla="*/ 522446 h 814916"/>
              <a:gd name="connsiteX23" fmla="*/ 276337 w 282317"/>
              <a:gd name="connsiteY23" fmla="*/ 352462 h 814916"/>
              <a:gd name="connsiteX24" fmla="*/ 264614 w 282317"/>
              <a:gd name="connsiteY24" fmla="*/ 282123 h 814916"/>
              <a:gd name="connsiteX25" fmla="*/ 258753 w 282317"/>
              <a:gd name="connsiteY25" fmla="*/ 252816 h 814916"/>
              <a:gd name="connsiteX26" fmla="*/ 194276 w 282317"/>
              <a:gd name="connsiteY26" fmla="*/ 246954 h 814916"/>
              <a:gd name="connsiteX27" fmla="*/ 159107 w 282317"/>
              <a:gd name="connsiteY27" fmla="*/ 235231 h 814916"/>
              <a:gd name="connsiteX28" fmla="*/ 141522 w 282317"/>
              <a:gd name="connsiteY28" fmla="*/ 229370 h 814916"/>
              <a:gd name="connsiteX29" fmla="*/ 112214 w 282317"/>
              <a:gd name="connsiteY29" fmla="*/ 200062 h 814916"/>
              <a:gd name="connsiteX30" fmla="*/ 100491 w 282317"/>
              <a:gd name="connsiteY30" fmla="*/ 164893 h 814916"/>
              <a:gd name="connsiteX31" fmla="*/ 106353 w 282317"/>
              <a:gd name="connsiteY31" fmla="*/ 112139 h 814916"/>
              <a:gd name="connsiteX32" fmla="*/ 135660 w 282317"/>
              <a:gd name="connsiteY32" fmla="*/ 88693 h 814916"/>
              <a:gd name="connsiteX33" fmla="*/ 264614 w 282317"/>
              <a:gd name="connsiteY33" fmla="*/ 82831 h 814916"/>
              <a:gd name="connsiteX34" fmla="*/ 247030 w 282317"/>
              <a:gd name="connsiteY34" fmla="*/ 24216 h 814916"/>
              <a:gd name="connsiteX35" fmla="*/ 217722 w 282317"/>
              <a:gd name="connsiteY35" fmla="*/ 770 h 814916"/>
              <a:gd name="connsiteX0" fmla="*/ 217722 w 282623"/>
              <a:gd name="connsiteY0" fmla="*/ 770 h 814916"/>
              <a:gd name="connsiteX1" fmla="*/ 159107 w 282623"/>
              <a:gd name="connsiteY1" fmla="*/ 6631 h 814916"/>
              <a:gd name="connsiteX2" fmla="*/ 129799 w 282623"/>
              <a:gd name="connsiteY2" fmla="*/ 12493 h 814916"/>
              <a:gd name="connsiteX3" fmla="*/ 77045 w 282623"/>
              <a:gd name="connsiteY3" fmla="*/ 18354 h 814916"/>
              <a:gd name="connsiteX4" fmla="*/ 41876 w 282623"/>
              <a:gd name="connsiteY4" fmla="*/ 41800 h 814916"/>
              <a:gd name="connsiteX5" fmla="*/ 24291 w 282623"/>
              <a:gd name="connsiteY5" fmla="*/ 53523 h 814916"/>
              <a:gd name="connsiteX6" fmla="*/ 6707 w 282623"/>
              <a:gd name="connsiteY6" fmla="*/ 71108 h 814916"/>
              <a:gd name="connsiteX7" fmla="*/ 845 w 282623"/>
              <a:gd name="connsiteY7" fmla="*/ 88693 h 814916"/>
              <a:gd name="connsiteX8" fmla="*/ 12568 w 282623"/>
              <a:gd name="connsiteY8" fmla="*/ 223508 h 814916"/>
              <a:gd name="connsiteX9" fmla="*/ 24291 w 282623"/>
              <a:gd name="connsiteY9" fmla="*/ 246954 h 814916"/>
              <a:gd name="connsiteX10" fmla="*/ 41876 w 282623"/>
              <a:gd name="connsiteY10" fmla="*/ 264539 h 814916"/>
              <a:gd name="connsiteX11" fmla="*/ 65322 w 282623"/>
              <a:gd name="connsiteY11" fmla="*/ 270400 h 814916"/>
              <a:gd name="connsiteX12" fmla="*/ 82907 w 282623"/>
              <a:gd name="connsiteY12" fmla="*/ 276262 h 814916"/>
              <a:gd name="connsiteX13" fmla="*/ 147383 w 282623"/>
              <a:gd name="connsiteY13" fmla="*/ 287985 h 814916"/>
              <a:gd name="connsiteX14" fmla="*/ 164968 w 282623"/>
              <a:gd name="connsiteY14" fmla="*/ 293846 h 814916"/>
              <a:gd name="connsiteX15" fmla="*/ 172735 w 282623"/>
              <a:gd name="connsiteY15" fmla="*/ 442436 h 814916"/>
              <a:gd name="connsiteX16" fmla="*/ 176398 w 282623"/>
              <a:gd name="connsiteY16" fmla="*/ 510723 h 814916"/>
              <a:gd name="connsiteX17" fmla="*/ 170830 w 282623"/>
              <a:gd name="connsiteY17" fmla="*/ 686570 h 814916"/>
              <a:gd name="connsiteX18" fmla="*/ 170830 w 282623"/>
              <a:gd name="connsiteY18" fmla="*/ 797939 h 814916"/>
              <a:gd name="connsiteX19" fmla="*/ 252891 w 282623"/>
              <a:gd name="connsiteY19" fmla="*/ 797939 h 814916"/>
              <a:gd name="connsiteX20" fmla="*/ 270476 w 282623"/>
              <a:gd name="connsiteY20" fmla="*/ 639677 h 814916"/>
              <a:gd name="connsiteX21" fmla="*/ 276337 w 282623"/>
              <a:gd name="connsiteY21" fmla="*/ 598646 h 814916"/>
              <a:gd name="connsiteX22" fmla="*/ 282199 w 282623"/>
              <a:gd name="connsiteY22" fmla="*/ 522446 h 814916"/>
              <a:gd name="connsiteX23" fmla="*/ 264614 w 282623"/>
              <a:gd name="connsiteY23" fmla="*/ 282123 h 814916"/>
              <a:gd name="connsiteX24" fmla="*/ 258753 w 282623"/>
              <a:gd name="connsiteY24" fmla="*/ 252816 h 814916"/>
              <a:gd name="connsiteX25" fmla="*/ 194276 w 282623"/>
              <a:gd name="connsiteY25" fmla="*/ 246954 h 814916"/>
              <a:gd name="connsiteX26" fmla="*/ 159107 w 282623"/>
              <a:gd name="connsiteY26" fmla="*/ 235231 h 814916"/>
              <a:gd name="connsiteX27" fmla="*/ 141522 w 282623"/>
              <a:gd name="connsiteY27" fmla="*/ 229370 h 814916"/>
              <a:gd name="connsiteX28" fmla="*/ 112214 w 282623"/>
              <a:gd name="connsiteY28" fmla="*/ 200062 h 814916"/>
              <a:gd name="connsiteX29" fmla="*/ 100491 w 282623"/>
              <a:gd name="connsiteY29" fmla="*/ 164893 h 814916"/>
              <a:gd name="connsiteX30" fmla="*/ 106353 w 282623"/>
              <a:gd name="connsiteY30" fmla="*/ 112139 h 814916"/>
              <a:gd name="connsiteX31" fmla="*/ 135660 w 282623"/>
              <a:gd name="connsiteY31" fmla="*/ 88693 h 814916"/>
              <a:gd name="connsiteX32" fmla="*/ 264614 w 282623"/>
              <a:gd name="connsiteY32" fmla="*/ 82831 h 814916"/>
              <a:gd name="connsiteX33" fmla="*/ 247030 w 282623"/>
              <a:gd name="connsiteY33" fmla="*/ 24216 h 814916"/>
              <a:gd name="connsiteX34" fmla="*/ 217722 w 282623"/>
              <a:gd name="connsiteY34" fmla="*/ 770 h 814916"/>
              <a:gd name="connsiteX0" fmla="*/ 217722 w 282282"/>
              <a:gd name="connsiteY0" fmla="*/ 770 h 814916"/>
              <a:gd name="connsiteX1" fmla="*/ 159107 w 282282"/>
              <a:gd name="connsiteY1" fmla="*/ 6631 h 814916"/>
              <a:gd name="connsiteX2" fmla="*/ 129799 w 282282"/>
              <a:gd name="connsiteY2" fmla="*/ 12493 h 814916"/>
              <a:gd name="connsiteX3" fmla="*/ 77045 w 282282"/>
              <a:gd name="connsiteY3" fmla="*/ 18354 h 814916"/>
              <a:gd name="connsiteX4" fmla="*/ 41876 w 282282"/>
              <a:gd name="connsiteY4" fmla="*/ 41800 h 814916"/>
              <a:gd name="connsiteX5" fmla="*/ 24291 w 282282"/>
              <a:gd name="connsiteY5" fmla="*/ 53523 h 814916"/>
              <a:gd name="connsiteX6" fmla="*/ 6707 w 282282"/>
              <a:gd name="connsiteY6" fmla="*/ 71108 h 814916"/>
              <a:gd name="connsiteX7" fmla="*/ 845 w 282282"/>
              <a:gd name="connsiteY7" fmla="*/ 88693 h 814916"/>
              <a:gd name="connsiteX8" fmla="*/ 12568 w 282282"/>
              <a:gd name="connsiteY8" fmla="*/ 223508 h 814916"/>
              <a:gd name="connsiteX9" fmla="*/ 24291 w 282282"/>
              <a:gd name="connsiteY9" fmla="*/ 246954 h 814916"/>
              <a:gd name="connsiteX10" fmla="*/ 41876 w 282282"/>
              <a:gd name="connsiteY10" fmla="*/ 264539 h 814916"/>
              <a:gd name="connsiteX11" fmla="*/ 65322 w 282282"/>
              <a:gd name="connsiteY11" fmla="*/ 270400 h 814916"/>
              <a:gd name="connsiteX12" fmla="*/ 82907 w 282282"/>
              <a:gd name="connsiteY12" fmla="*/ 276262 h 814916"/>
              <a:gd name="connsiteX13" fmla="*/ 147383 w 282282"/>
              <a:gd name="connsiteY13" fmla="*/ 287985 h 814916"/>
              <a:gd name="connsiteX14" fmla="*/ 164968 w 282282"/>
              <a:gd name="connsiteY14" fmla="*/ 293846 h 814916"/>
              <a:gd name="connsiteX15" fmla="*/ 172735 w 282282"/>
              <a:gd name="connsiteY15" fmla="*/ 442436 h 814916"/>
              <a:gd name="connsiteX16" fmla="*/ 176398 w 282282"/>
              <a:gd name="connsiteY16" fmla="*/ 510723 h 814916"/>
              <a:gd name="connsiteX17" fmla="*/ 170830 w 282282"/>
              <a:gd name="connsiteY17" fmla="*/ 686570 h 814916"/>
              <a:gd name="connsiteX18" fmla="*/ 170830 w 282282"/>
              <a:gd name="connsiteY18" fmla="*/ 797939 h 814916"/>
              <a:gd name="connsiteX19" fmla="*/ 252891 w 282282"/>
              <a:gd name="connsiteY19" fmla="*/ 797939 h 814916"/>
              <a:gd name="connsiteX20" fmla="*/ 270476 w 282282"/>
              <a:gd name="connsiteY20" fmla="*/ 639677 h 814916"/>
              <a:gd name="connsiteX21" fmla="*/ 282199 w 282282"/>
              <a:gd name="connsiteY21" fmla="*/ 522446 h 814916"/>
              <a:gd name="connsiteX22" fmla="*/ 264614 w 282282"/>
              <a:gd name="connsiteY22" fmla="*/ 282123 h 814916"/>
              <a:gd name="connsiteX23" fmla="*/ 258753 w 282282"/>
              <a:gd name="connsiteY23" fmla="*/ 252816 h 814916"/>
              <a:gd name="connsiteX24" fmla="*/ 194276 w 282282"/>
              <a:gd name="connsiteY24" fmla="*/ 246954 h 814916"/>
              <a:gd name="connsiteX25" fmla="*/ 159107 w 282282"/>
              <a:gd name="connsiteY25" fmla="*/ 235231 h 814916"/>
              <a:gd name="connsiteX26" fmla="*/ 141522 w 282282"/>
              <a:gd name="connsiteY26" fmla="*/ 229370 h 814916"/>
              <a:gd name="connsiteX27" fmla="*/ 112214 w 282282"/>
              <a:gd name="connsiteY27" fmla="*/ 200062 h 814916"/>
              <a:gd name="connsiteX28" fmla="*/ 100491 w 282282"/>
              <a:gd name="connsiteY28" fmla="*/ 164893 h 814916"/>
              <a:gd name="connsiteX29" fmla="*/ 106353 w 282282"/>
              <a:gd name="connsiteY29" fmla="*/ 112139 h 814916"/>
              <a:gd name="connsiteX30" fmla="*/ 135660 w 282282"/>
              <a:gd name="connsiteY30" fmla="*/ 88693 h 814916"/>
              <a:gd name="connsiteX31" fmla="*/ 264614 w 282282"/>
              <a:gd name="connsiteY31" fmla="*/ 82831 h 814916"/>
              <a:gd name="connsiteX32" fmla="*/ 247030 w 282282"/>
              <a:gd name="connsiteY32" fmla="*/ 24216 h 814916"/>
              <a:gd name="connsiteX33" fmla="*/ 217722 w 282282"/>
              <a:gd name="connsiteY33" fmla="*/ 770 h 814916"/>
              <a:gd name="connsiteX0" fmla="*/ 217722 w 282477"/>
              <a:gd name="connsiteY0" fmla="*/ 770 h 814916"/>
              <a:gd name="connsiteX1" fmla="*/ 159107 w 282477"/>
              <a:gd name="connsiteY1" fmla="*/ 6631 h 814916"/>
              <a:gd name="connsiteX2" fmla="*/ 129799 w 282477"/>
              <a:gd name="connsiteY2" fmla="*/ 12493 h 814916"/>
              <a:gd name="connsiteX3" fmla="*/ 77045 w 282477"/>
              <a:gd name="connsiteY3" fmla="*/ 18354 h 814916"/>
              <a:gd name="connsiteX4" fmla="*/ 41876 w 282477"/>
              <a:gd name="connsiteY4" fmla="*/ 41800 h 814916"/>
              <a:gd name="connsiteX5" fmla="*/ 24291 w 282477"/>
              <a:gd name="connsiteY5" fmla="*/ 53523 h 814916"/>
              <a:gd name="connsiteX6" fmla="*/ 6707 w 282477"/>
              <a:gd name="connsiteY6" fmla="*/ 71108 h 814916"/>
              <a:gd name="connsiteX7" fmla="*/ 845 w 282477"/>
              <a:gd name="connsiteY7" fmla="*/ 88693 h 814916"/>
              <a:gd name="connsiteX8" fmla="*/ 12568 w 282477"/>
              <a:gd name="connsiteY8" fmla="*/ 223508 h 814916"/>
              <a:gd name="connsiteX9" fmla="*/ 24291 w 282477"/>
              <a:gd name="connsiteY9" fmla="*/ 246954 h 814916"/>
              <a:gd name="connsiteX10" fmla="*/ 41876 w 282477"/>
              <a:gd name="connsiteY10" fmla="*/ 264539 h 814916"/>
              <a:gd name="connsiteX11" fmla="*/ 65322 w 282477"/>
              <a:gd name="connsiteY11" fmla="*/ 270400 h 814916"/>
              <a:gd name="connsiteX12" fmla="*/ 82907 w 282477"/>
              <a:gd name="connsiteY12" fmla="*/ 276262 h 814916"/>
              <a:gd name="connsiteX13" fmla="*/ 147383 w 282477"/>
              <a:gd name="connsiteY13" fmla="*/ 287985 h 814916"/>
              <a:gd name="connsiteX14" fmla="*/ 164968 w 282477"/>
              <a:gd name="connsiteY14" fmla="*/ 293846 h 814916"/>
              <a:gd name="connsiteX15" fmla="*/ 172735 w 282477"/>
              <a:gd name="connsiteY15" fmla="*/ 442436 h 814916"/>
              <a:gd name="connsiteX16" fmla="*/ 176398 w 282477"/>
              <a:gd name="connsiteY16" fmla="*/ 510723 h 814916"/>
              <a:gd name="connsiteX17" fmla="*/ 170830 w 282477"/>
              <a:gd name="connsiteY17" fmla="*/ 686570 h 814916"/>
              <a:gd name="connsiteX18" fmla="*/ 170830 w 282477"/>
              <a:gd name="connsiteY18" fmla="*/ 797939 h 814916"/>
              <a:gd name="connsiteX19" fmla="*/ 252891 w 282477"/>
              <a:gd name="connsiteY19" fmla="*/ 797939 h 814916"/>
              <a:gd name="connsiteX20" fmla="*/ 270476 w 282477"/>
              <a:gd name="connsiteY20" fmla="*/ 639677 h 814916"/>
              <a:gd name="connsiteX21" fmla="*/ 282199 w 282477"/>
              <a:gd name="connsiteY21" fmla="*/ 522446 h 814916"/>
              <a:gd name="connsiteX22" fmla="*/ 258753 w 282477"/>
              <a:gd name="connsiteY22" fmla="*/ 252816 h 814916"/>
              <a:gd name="connsiteX23" fmla="*/ 194276 w 282477"/>
              <a:gd name="connsiteY23" fmla="*/ 246954 h 814916"/>
              <a:gd name="connsiteX24" fmla="*/ 159107 w 282477"/>
              <a:gd name="connsiteY24" fmla="*/ 235231 h 814916"/>
              <a:gd name="connsiteX25" fmla="*/ 141522 w 282477"/>
              <a:gd name="connsiteY25" fmla="*/ 229370 h 814916"/>
              <a:gd name="connsiteX26" fmla="*/ 112214 w 282477"/>
              <a:gd name="connsiteY26" fmla="*/ 200062 h 814916"/>
              <a:gd name="connsiteX27" fmla="*/ 100491 w 282477"/>
              <a:gd name="connsiteY27" fmla="*/ 164893 h 814916"/>
              <a:gd name="connsiteX28" fmla="*/ 106353 w 282477"/>
              <a:gd name="connsiteY28" fmla="*/ 112139 h 814916"/>
              <a:gd name="connsiteX29" fmla="*/ 135660 w 282477"/>
              <a:gd name="connsiteY29" fmla="*/ 88693 h 814916"/>
              <a:gd name="connsiteX30" fmla="*/ 264614 w 282477"/>
              <a:gd name="connsiteY30" fmla="*/ 82831 h 814916"/>
              <a:gd name="connsiteX31" fmla="*/ 247030 w 282477"/>
              <a:gd name="connsiteY31" fmla="*/ 24216 h 814916"/>
              <a:gd name="connsiteX32" fmla="*/ 217722 w 282477"/>
              <a:gd name="connsiteY32" fmla="*/ 770 h 814916"/>
              <a:gd name="connsiteX0" fmla="*/ 217722 w 284363"/>
              <a:gd name="connsiteY0" fmla="*/ 770 h 814916"/>
              <a:gd name="connsiteX1" fmla="*/ 159107 w 284363"/>
              <a:gd name="connsiteY1" fmla="*/ 6631 h 814916"/>
              <a:gd name="connsiteX2" fmla="*/ 129799 w 284363"/>
              <a:gd name="connsiteY2" fmla="*/ 12493 h 814916"/>
              <a:gd name="connsiteX3" fmla="*/ 77045 w 284363"/>
              <a:gd name="connsiteY3" fmla="*/ 18354 h 814916"/>
              <a:gd name="connsiteX4" fmla="*/ 41876 w 284363"/>
              <a:gd name="connsiteY4" fmla="*/ 41800 h 814916"/>
              <a:gd name="connsiteX5" fmla="*/ 24291 w 284363"/>
              <a:gd name="connsiteY5" fmla="*/ 53523 h 814916"/>
              <a:gd name="connsiteX6" fmla="*/ 6707 w 284363"/>
              <a:gd name="connsiteY6" fmla="*/ 71108 h 814916"/>
              <a:gd name="connsiteX7" fmla="*/ 845 w 284363"/>
              <a:gd name="connsiteY7" fmla="*/ 88693 h 814916"/>
              <a:gd name="connsiteX8" fmla="*/ 12568 w 284363"/>
              <a:gd name="connsiteY8" fmla="*/ 223508 h 814916"/>
              <a:gd name="connsiteX9" fmla="*/ 24291 w 284363"/>
              <a:gd name="connsiteY9" fmla="*/ 246954 h 814916"/>
              <a:gd name="connsiteX10" fmla="*/ 41876 w 284363"/>
              <a:gd name="connsiteY10" fmla="*/ 264539 h 814916"/>
              <a:gd name="connsiteX11" fmla="*/ 65322 w 284363"/>
              <a:gd name="connsiteY11" fmla="*/ 270400 h 814916"/>
              <a:gd name="connsiteX12" fmla="*/ 82907 w 284363"/>
              <a:gd name="connsiteY12" fmla="*/ 276262 h 814916"/>
              <a:gd name="connsiteX13" fmla="*/ 147383 w 284363"/>
              <a:gd name="connsiteY13" fmla="*/ 287985 h 814916"/>
              <a:gd name="connsiteX14" fmla="*/ 164968 w 284363"/>
              <a:gd name="connsiteY14" fmla="*/ 293846 h 814916"/>
              <a:gd name="connsiteX15" fmla="*/ 172735 w 284363"/>
              <a:gd name="connsiteY15" fmla="*/ 442436 h 814916"/>
              <a:gd name="connsiteX16" fmla="*/ 176398 w 284363"/>
              <a:gd name="connsiteY16" fmla="*/ 510723 h 814916"/>
              <a:gd name="connsiteX17" fmla="*/ 170830 w 284363"/>
              <a:gd name="connsiteY17" fmla="*/ 686570 h 814916"/>
              <a:gd name="connsiteX18" fmla="*/ 170830 w 284363"/>
              <a:gd name="connsiteY18" fmla="*/ 797939 h 814916"/>
              <a:gd name="connsiteX19" fmla="*/ 252891 w 284363"/>
              <a:gd name="connsiteY19" fmla="*/ 797939 h 814916"/>
              <a:gd name="connsiteX20" fmla="*/ 280001 w 284363"/>
              <a:gd name="connsiteY20" fmla="*/ 637772 h 814916"/>
              <a:gd name="connsiteX21" fmla="*/ 282199 w 284363"/>
              <a:gd name="connsiteY21" fmla="*/ 522446 h 814916"/>
              <a:gd name="connsiteX22" fmla="*/ 258753 w 284363"/>
              <a:gd name="connsiteY22" fmla="*/ 252816 h 814916"/>
              <a:gd name="connsiteX23" fmla="*/ 194276 w 284363"/>
              <a:gd name="connsiteY23" fmla="*/ 246954 h 814916"/>
              <a:gd name="connsiteX24" fmla="*/ 159107 w 284363"/>
              <a:gd name="connsiteY24" fmla="*/ 235231 h 814916"/>
              <a:gd name="connsiteX25" fmla="*/ 141522 w 284363"/>
              <a:gd name="connsiteY25" fmla="*/ 229370 h 814916"/>
              <a:gd name="connsiteX26" fmla="*/ 112214 w 284363"/>
              <a:gd name="connsiteY26" fmla="*/ 200062 h 814916"/>
              <a:gd name="connsiteX27" fmla="*/ 100491 w 284363"/>
              <a:gd name="connsiteY27" fmla="*/ 164893 h 814916"/>
              <a:gd name="connsiteX28" fmla="*/ 106353 w 284363"/>
              <a:gd name="connsiteY28" fmla="*/ 112139 h 814916"/>
              <a:gd name="connsiteX29" fmla="*/ 135660 w 284363"/>
              <a:gd name="connsiteY29" fmla="*/ 88693 h 814916"/>
              <a:gd name="connsiteX30" fmla="*/ 264614 w 284363"/>
              <a:gd name="connsiteY30" fmla="*/ 82831 h 814916"/>
              <a:gd name="connsiteX31" fmla="*/ 247030 w 284363"/>
              <a:gd name="connsiteY31" fmla="*/ 24216 h 814916"/>
              <a:gd name="connsiteX32" fmla="*/ 217722 w 284363"/>
              <a:gd name="connsiteY32" fmla="*/ 770 h 814916"/>
              <a:gd name="connsiteX0" fmla="*/ 217722 w 289518"/>
              <a:gd name="connsiteY0" fmla="*/ 770 h 820941"/>
              <a:gd name="connsiteX1" fmla="*/ 159107 w 289518"/>
              <a:gd name="connsiteY1" fmla="*/ 6631 h 820941"/>
              <a:gd name="connsiteX2" fmla="*/ 129799 w 289518"/>
              <a:gd name="connsiteY2" fmla="*/ 12493 h 820941"/>
              <a:gd name="connsiteX3" fmla="*/ 77045 w 289518"/>
              <a:gd name="connsiteY3" fmla="*/ 18354 h 820941"/>
              <a:gd name="connsiteX4" fmla="*/ 41876 w 289518"/>
              <a:gd name="connsiteY4" fmla="*/ 41800 h 820941"/>
              <a:gd name="connsiteX5" fmla="*/ 24291 w 289518"/>
              <a:gd name="connsiteY5" fmla="*/ 53523 h 820941"/>
              <a:gd name="connsiteX6" fmla="*/ 6707 w 289518"/>
              <a:gd name="connsiteY6" fmla="*/ 71108 h 820941"/>
              <a:gd name="connsiteX7" fmla="*/ 845 w 289518"/>
              <a:gd name="connsiteY7" fmla="*/ 88693 h 820941"/>
              <a:gd name="connsiteX8" fmla="*/ 12568 w 289518"/>
              <a:gd name="connsiteY8" fmla="*/ 223508 h 820941"/>
              <a:gd name="connsiteX9" fmla="*/ 24291 w 289518"/>
              <a:gd name="connsiteY9" fmla="*/ 246954 h 820941"/>
              <a:gd name="connsiteX10" fmla="*/ 41876 w 289518"/>
              <a:gd name="connsiteY10" fmla="*/ 264539 h 820941"/>
              <a:gd name="connsiteX11" fmla="*/ 65322 w 289518"/>
              <a:gd name="connsiteY11" fmla="*/ 270400 h 820941"/>
              <a:gd name="connsiteX12" fmla="*/ 82907 w 289518"/>
              <a:gd name="connsiteY12" fmla="*/ 276262 h 820941"/>
              <a:gd name="connsiteX13" fmla="*/ 147383 w 289518"/>
              <a:gd name="connsiteY13" fmla="*/ 287985 h 820941"/>
              <a:gd name="connsiteX14" fmla="*/ 164968 w 289518"/>
              <a:gd name="connsiteY14" fmla="*/ 293846 h 820941"/>
              <a:gd name="connsiteX15" fmla="*/ 172735 w 289518"/>
              <a:gd name="connsiteY15" fmla="*/ 442436 h 820941"/>
              <a:gd name="connsiteX16" fmla="*/ 176398 w 289518"/>
              <a:gd name="connsiteY16" fmla="*/ 510723 h 820941"/>
              <a:gd name="connsiteX17" fmla="*/ 170830 w 289518"/>
              <a:gd name="connsiteY17" fmla="*/ 686570 h 820941"/>
              <a:gd name="connsiteX18" fmla="*/ 170830 w 289518"/>
              <a:gd name="connsiteY18" fmla="*/ 797939 h 820941"/>
              <a:gd name="connsiteX19" fmla="*/ 270036 w 289518"/>
              <a:gd name="connsiteY19" fmla="*/ 807464 h 820941"/>
              <a:gd name="connsiteX20" fmla="*/ 280001 w 289518"/>
              <a:gd name="connsiteY20" fmla="*/ 637772 h 820941"/>
              <a:gd name="connsiteX21" fmla="*/ 282199 w 289518"/>
              <a:gd name="connsiteY21" fmla="*/ 522446 h 820941"/>
              <a:gd name="connsiteX22" fmla="*/ 258753 w 289518"/>
              <a:gd name="connsiteY22" fmla="*/ 252816 h 820941"/>
              <a:gd name="connsiteX23" fmla="*/ 194276 w 289518"/>
              <a:gd name="connsiteY23" fmla="*/ 246954 h 820941"/>
              <a:gd name="connsiteX24" fmla="*/ 159107 w 289518"/>
              <a:gd name="connsiteY24" fmla="*/ 235231 h 820941"/>
              <a:gd name="connsiteX25" fmla="*/ 141522 w 289518"/>
              <a:gd name="connsiteY25" fmla="*/ 229370 h 820941"/>
              <a:gd name="connsiteX26" fmla="*/ 112214 w 289518"/>
              <a:gd name="connsiteY26" fmla="*/ 200062 h 820941"/>
              <a:gd name="connsiteX27" fmla="*/ 100491 w 289518"/>
              <a:gd name="connsiteY27" fmla="*/ 164893 h 820941"/>
              <a:gd name="connsiteX28" fmla="*/ 106353 w 289518"/>
              <a:gd name="connsiteY28" fmla="*/ 112139 h 820941"/>
              <a:gd name="connsiteX29" fmla="*/ 135660 w 289518"/>
              <a:gd name="connsiteY29" fmla="*/ 88693 h 820941"/>
              <a:gd name="connsiteX30" fmla="*/ 264614 w 289518"/>
              <a:gd name="connsiteY30" fmla="*/ 82831 h 820941"/>
              <a:gd name="connsiteX31" fmla="*/ 247030 w 289518"/>
              <a:gd name="connsiteY31" fmla="*/ 24216 h 820941"/>
              <a:gd name="connsiteX32" fmla="*/ 217722 w 289518"/>
              <a:gd name="connsiteY32" fmla="*/ 770 h 820941"/>
              <a:gd name="connsiteX0" fmla="*/ 217722 w 289518"/>
              <a:gd name="connsiteY0" fmla="*/ 770 h 820941"/>
              <a:gd name="connsiteX1" fmla="*/ 159107 w 289518"/>
              <a:gd name="connsiteY1" fmla="*/ 6631 h 820941"/>
              <a:gd name="connsiteX2" fmla="*/ 129799 w 289518"/>
              <a:gd name="connsiteY2" fmla="*/ 12493 h 820941"/>
              <a:gd name="connsiteX3" fmla="*/ 77045 w 289518"/>
              <a:gd name="connsiteY3" fmla="*/ 18354 h 820941"/>
              <a:gd name="connsiteX4" fmla="*/ 41876 w 289518"/>
              <a:gd name="connsiteY4" fmla="*/ 41800 h 820941"/>
              <a:gd name="connsiteX5" fmla="*/ 24291 w 289518"/>
              <a:gd name="connsiteY5" fmla="*/ 53523 h 820941"/>
              <a:gd name="connsiteX6" fmla="*/ 6707 w 289518"/>
              <a:gd name="connsiteY6" fmla="*/ 71108 h 820941"/>
              <a:gd name="connsiteX7" fmla="*/ 845 w 289518"/>
              <a:gd name="connsiteY7" fmla="*/ 88693 h 820941"/>
              <a:gd name="connsiteX8" fmla="*/ 12568 w 289518"/>
              <a:gd name="connsiteY8" fmla="*/ 223508 h 820941"/>
              <a:gd name="connsiteX9" fmla="*/ 24291 w 289518"/>
              <a:gd name="connsiteY9" fmla="*/ 246954 h 820941"/>
              <a:gd name="connsiteX10" fmla="*/ 41876 w 289518"/>
              <a:gd name="connsiteY10" fmla="*/ 264539 h 820941"/>
              <a:gd name="connsiteX11" fmla="*/ 65322 w 289518"/>
              <a:gd name="connsiteY11" fmla="*/ 270400 h 820941"/>
              <a:gd name="connsiteX12" fmla="*/ 82907 w 289518"/>
              <a:gd name="connsiteY12" fmla="*/ 276262 h 820941"/>
              <a:gd name="connsiteX13" fmla="*/ 147383 w 289518"/>
              <a:gd name="connsiteY13" fmla="*/ 287985 h 820941"/>
              <a:gd name="connsiteX14" fmla="*/ 164968 w 289518"/>
              <a:gd name="connsiteY14" fmla="*/ 293846 h 820941"/>
              <a:gd name="connsiteX15" fmla="*/ 172735 w 289518"/>
              <a:gd name="connsiteY15" fmla="*/ 442436 h 820941"/>
              <a:gd name="connsiteX16" fmla="*/ 170830 w 289518"/>
              <a:gd name="connsiteY16" fmla="*/ 686570 h 820941"/>
              <a:gd name="connsiteX17" fmla="*/ 170830 w 289518"/>
              <a:gd name="connsiteY17" fmla="*/ 797939 h 820941"/>
              <a:gd name="connsiteX18" fmla="*/ 270036 w 289518"/>
              <a:gd name="connsiteY18" fmla="*/ 807464 h 820941"/>
              <a:gd name="connsiteX19" fmla="*/ 280001 w 289518"/>
              <a:gd name="connsiteY19" fmla="*/ 637772 h 820941"/>
              <a:gd name="connsiteX20" fmla="*/ 282199 w 289518"/>
              <a:gd name="connsiteY20" fmla="*/ 522446 h 820941"/>
              <a:gd name="connsiteX21" fmla="*/ 258753 w 289518"/>
              <a:gd name="connsiteY21" fmla="*/ 252816 h 820941"/>
              <a:gd name="connsiteX22" fmla="*/ 194276 w 289518"/>
              <a:gd name="connsiteY22" fmla="*/ 246954 h 820941"/>
              <a:gd name="connsiteX23" fmla="*/ 159107 w 289518"/>
              <a:gd name="connsiteY23" fmla="*/ 235231 h 820941"/>
              <a:gd name="connsiteX24" fmla="*/ 141522 w 289518"/>
              <a:gd name="connsiteY24" fmla="*/ 229370 h 820941"/>
              <a:gd name="connsiteX25" fmla="*/ 112214 w 289518"/>
              <a:gd name="connsiteY25" fmla="*/ 200062 h 820941"/>
              <a:gd name="connsiteX26" fmla="*/ 100491 w 289518"/>
              <a:gd name="connsiteY26" fmla="*/ 164893 h 820941"/>
              <a:gd name="connsiteX27" fmla="*/ 106353 w 289518"/>
              <a:gd name="connsiteY27" fmla="*/ 112139 h 820941"/>
              <a:gd name="connsiteX28" fmla="*/ 135660 w 289518"/>
              <a:gd name="connsiteY28" fmla="*/ 88693 h 820941"/>
              <a:gd name="connsiteX29" fmla="*/ 264614 w 289518"/>
              <a:gd name="connsiteY29" fmla="*/ 82831 h 820941"/>
              <a:gd name="connsiteX30" fmla="*/ 247030 w 289518"/>
              <a:gd name="connsiteY30" fmla="*/ 24216 h 820941"/>
              <a:gd name="connsiteX31" fmla="*/ 217722 w 289518"/>
              <a:gd name="connsiteY31" fmla="*/ 770 h 820941"/>
              <a:gd name="connsiteX0" fmla="*/ 217722 w 289518"/>
              <a:gd name="connsiteY0" fmla="*/ 770 h 820941"/>
              <a:gd name="connsiteX1" fmla="*/ 159107 w 289518"/>
              <a:gd name="connsiteY1" fmla="*/ 6631 h 820941"/>
              <a:gd name="connsiteX2" fmla="*/ 129799 w 289518"/>
              <a:gd name="connsiteY2" fmla="*/ 12493 h 820941"/>
              <a:gd name="connsiteX3" fmla="*/ 77045 w 289518"/>
              <a:gd name="connsiteY3" fmla="*/ 18354 h 820941"/>
              <a:gd name="connsiteX4" fmla="*/ 41876 w 289518"/>
              <a:gd name="connsiteY4" fmla="*/ 41800 h 820941"/>
              <a:gd name="connsiteX5" fmla="*/ 24291 w 289518"/>
              <a:gd name="connsiteY5" fmla="*/ 53523 h 820941"/>
              <a:gd name="connsiteX6" fmla="*/ 6707 w 289518"/>
              <a:gd name="connsiteY6" fmla="*/ 71108 h 820941"/>
              <a:gd name="connsiteX7" fmla="*/ 845 w 289518"/>
              <a:gd name="connsiteY7" fmla="*/ 88693 h 820941"/>
              <a:gd name="connsiteX8" fmla="*/ 12568 w 289518"/>
              <a:gd name="connsiteY8" fmla="*/ 223508 h 820941"/>
              <a:gd name="connsiteX9" fmla="*/ 24291 w 289518"/>
              <a:gd name="connsiteY9" fmla="*/ 246954 h 820941"/>
              <a:gd name="connsiteX10" fmla="*/ 41876 w 289518"/>
              <a:gd name="connsiteY10" fmla="*/ 264539 h 820941"/>
              <a:gd name="connsiteX11" fmla="*/ 65322 w 289518"/>
              <a:gd name="connsiteY11" fmla="*/ 270400 h 820941"/>
              <a:gd name="connsiteX12" fmla="*/ 82907 w 289518"/>
              <a:gd name="connsiteY12" fmla="*/ 276262 h 820941"/>
              <a:gd name="connsiteX13" fmla="*/ 147383 w 289518"/>
              <a:gd name="connsiteY13" fmla="*/ 287985 h 820941"/>
              <a:gd name="connsiteX14" fmla="*/ 164968 w 289518"/>
              <a:gd name="connsiteY14" fmla="*/ 293846 h 820941"/>
              <a:gd name="connsiteX15" fmla="*/ 170830 w 289518"/>
              <a:gd name="connsiteY15" fmla="*/ 686570 h 820941"/>
              <a:gd name="connsiteX16" fmla="*/ 170830 w 289518"/>
              <a:gd name="connsiteY16" fmla="*/ 797939 h 820941"/>
              <a:gd name="connsiteX17" fmla="*/ 270036 w 289518"/>
              <a:gd name="connsiteY17" fmla="*/ 807464 h 820941"/>
              <a:gd name="connsiteX18" fmla="*/ 280001 w 289518"/>
              <a:gd name="connsiteY18" fmla="*/ 637772 h 820941"/>
              <a:gd name="connsiteX19" fmla="*/ 282199 w 289518"/>
              <a:gd name="connsiteY19" fmla="*/ 522446 h 820941"/>
              <a:gd name="connsiteX20" fmla="*/ 258753 w 289518"/>
              <a:gd name="connsiteY20" fmla="*/ 252816 h 820941"/>
              <a:gd name="connsiteX21" fmla="*/ 194276 w 289518"/>
              <a:gd name="connsiteY21" fmla="*/ 246954 h 820941"/>
              <a:gd name="connsiteX22" fmla="*/ 159107 w 289518"/>
              <a:gd name="connsiteY22" fmla="*/ 235231 h 820941"/>
              <a:gd name="connsiteX23" fmla="*/ 141522 w 289518"/>
              <a:gd name="connsiteY23" fmla="*/ 229370 h 820941"/>
              <a:gd name="connsiteX24" fmla="*/ 112214 w 289518"/>
              <a:gd name="connsiteY24" fmla="*/ 200062 h 820941"/>
              <a:gd name="connsiteX25" fmla="*/ 100491 w 289518"/>
              <a:gd name="connsiteY25" fmla="*/ 164893 h 820941"/>
              <a:gd name="connsiteX26" fmla="*/ 106353 w 289518"/>
              <a:gd name="connsiteY26" fmla="*/ 112139 h 820941"/>
              <a:gd name="connsiteX27" fmla="*/ 135660 w 289518"/>
              <a:gd name="connsiteY27" fmla="*/ 88693 h 820941"/>
              <a:gd name="connsiteX28" fmla="*/ 264614 w 289518"/>
              <a:gd name="connsiteY28" fmla="*/ 82831 h 820941"/>
              <a:gd name="connsiteX29" fmla="*/ 247030 w 289518"/>
              <a:gd name="connsiteY29" fmla="*/ 24216 h 820941"/>
              <a:gd name="connsiteX30" fmla="*/ 217722 w 289518"/>
              <a:gd name="connsiteY30" fmla="*/ 770 h 820941"/>
              <a:gd name="connsiteX0" fmla="*/ 217722 w 289518"/>
              <a:gd name="connsiteY0" fmla="*/ 770 h 820941"/>
              <a:gd name="connsiteX1" fmla="*/ 159107 w 289518"/>
              <a:gd name="connsiteY1" fmla="*/ 6631 h 820941"/>
              <a:gd name="connsiteX2" fmla="*/ 129799 w 289518"/>
              <a:gd name="connsiteY2" fmla="*/ 12493 h 820941"/>
              <a:gd name="connsiteX3" fmla="*/ 77045 w 289518"/>
              <a:gd name="connsiteY3" fmla="*/ 18354 h 820941"/>
              <a:gd name="connsiteX4" fmla="*/ 41876 w 289518"/>
              <a:gd name="connsiteY4" fmla="*/ 41800 h 820941"/>
              <a:gd name="connsiteX5" fmla="*/ 24291 w 289518"/>
              <a:gd name="connsiteY5" fmla="*/ 53523 h 820941"/>
              <a:gd name="connsiteX6" fmla="*/ 6707 w 289518"/>
              <a:gd name="connsiteY6" fmla="*/ 71108 h 820941"/>
              <a:gd name="connsiteX7" fmla="*/ 845 w 289518"/>
              <a:gd name="connsiteY7" fmla="*/ 88693 h 820941"/>
              <a:gd name="connsiteX8" fmla="*/ 12568 w 289518"/>
              <a:gd name="connsiteY8" fmla="*/ 223508 h 820941"/>
              <a:gd name="connsiteX9" fmla="*/ 24291 w 289518"/>
              <a:gd name="connsiteY9" fmla="*/ 246954 h 820941"/>
              <a:gd name="connsiteX10" fmla="*/ 41876 w 289518"/>
              <a:gd name="connsiteY10" fmla="*/ 264539 h 820941"/>
              <a:gd name="connsiteX11" fmla="*/ 65322 w 289518"/>
              <a:gd name="connsiteY11" fmla="*/ 270400 h 820941"/>
              <a:gd name="connsiteX12" fmla="*/ 82907 w 289518"/>
              <a:gd name="connsiteY12" fmla="*/ 276262 h 820941"/>
              <a:gd name="connsiteX13" fmla="*/ 147383 w 289518"/>
              <a:gd name="connsiteY13" fmla="*/ 287985 h 820941"/>
              <a:gd name="connsiteX14" fmla="*/ 164968 w 289518"/>
              <a:gd name="connsiteY14" fmla="*/ 293846 h 820941"/>
              <a:gd name="connsiteX15" fmla="*/ 170830 w 289518"/>
              <a:gd name="connsiteY15" fmla="*/ 797939 h 820941"/>
              <a:gd name="connsiteX16" fmla="*/ 270036 w 289518"/>
              <a:gd name="connsiteY16" fmla="*/ 807464 h 820941"/>
              <a:gd name="connsiteX17" fmla="*/ 280001 w 289518"/>
              <a:gd name="connsiteY17" fmla="*/ 637772 h 820941"/>
              <a:gd name="connsiteX18" fmla="*/ 282199 w 289518"/>
              <a:gd name="connsiteY18" fmla="*/ 522446 h 820941"/>
              <a:gd name="connsiteX19" fmla="*/ 258753 w 289518"/>
              <a:gd name="connsiteY19" fmla="*/ 252816 h 820941"/>
              <a:gd name="connsiteX20" fmla="*/ 194276 w 289518"/>
              <a:gd name="connsiteY20" fmla="*/ 246954 h 820941"/>
              <a:gd name="connsiteX21" fmla="*/ 159107 w 289518"/>
              <a:gd name="connsiteY21" fmla="*/ 235231 h 820941"/>
              <a:gd name="connsiteX22" fmla="*/ 141522 w 289518"/>
              <a:gd name="connsiteY22" fmla="*/ 229370 h 820941"/>
              <a:gd name="connsiteX23" fmla="*/ 112214 w 289518"/>
              <a:gd name="connsiteY23" fmla="*/ 200062 h 820941"/>
              <a:gd name="connsiteX24" fmla="*/ 100491 w 289518"/>
              <a:gd name="connsiteY24" fmla="*/ 164893 h 820941"/>
              <a:gd name="connsiteX25" fmla="*/ 106353 w 289518"/>
              <a:gd name="connsiteY25" fmla="*/ 112139 h 820941"/>
              <a:gd name="connsiteX26" fmla="*/ 135660 w 289518"/>
              <a:gd name="connsiteY26" fmla="*/ 88693 h 820941"/>
              <a:gd name="connsiteX27" fmla="*/ 264614 w 289518"/>
              <a:gd name="connsiteY27" fmla="*/ 82831 h 820941"/>
              <a:gd name="connsiteX28" fmla="*/ 247030 w 289518"/>
              <a:gd name="connsiteY28" fmla="*/ 24216 h 820941"/>
              <a:gd name="connsiteX29" fmla="*/ 217722 w 289518"/>
              <a:gd name="connsiteY29" fmla="*/ 770 h 820941"/>
              <a:gd name="connsiteX0" fmla="*/ 217722 w 290654"/>
              <a:gd name="connsiteY0" fmla="*/ 770 h 820941"/>
              <a:gd name="connsiteX1" fmla="*/ 159107 w 290654"/>
              <a:gd name="connsiteY1" fmla="*/ 6631 h 820941"/>
              <a:gd name="connsiteX2" fmla="*/ 129799 w 290654"/>
              <a:gd name="connsiteY2" fmla="*/ 12493 h 820941"/>
              <a:gd name="connsiteX3" fmla="*/ 77045 w 290654"/>
              <a:gd name="connsiteY3" fmla="*/ 18354 h 820941"/>
              <a:gd name="connsiteX4" fmla="*/ 41876 w 290654"/>
              <a:gd name="connsiteY4" fmla="*/ 41800 h 820941"/>
              <a:gd name="connsiteX5" fmla="*/ 24291 w 290654"/>
              <a:gd name="connsiteY5" fmla="*/ 53523 h 820941"/>
              <a:gd name="connsiteX6" fmla="*/ 6707 w 290654"/>
              <a:gd name="connsiteY6" fmla="*/ 71108 h 820941"/>
              <a:gd name="connsiteX7" fmla="*/ 845 w 290654"/>
              <a:gd name="connsiteY7" fmla="*/ 88693 h 820941"/>
              <a:gd name="connsiteX8" fmla="*/ 12568 w 290654"/>
              <a:gd name="connsiteY8" fmla="*/ 223508 h 820941"/>
              <a:gd name="connsiteX9" fmla="*/ 24291 w 290654"/>
              <a:gd name="connsiteY9" fmla="*/ 246954 h 820941"/>
              <a:gd name="connsiteX10" fmla="*/ 41876 w 290654"/>
              <a:gd name="connsiteY10" fmla="*/ 264539 h 820941"/>
              <a:gd name="connsiteX11" fmla="*/ 65322 w 290654"/>
              <a:gd name="connsiteY11" fmla="*/ 270400 h 820941"/>
              <a:gd name="connsiteX12" fmla="*/ 82907 w 290654"/>
              <a:gd name="connsiteY12" fmla="*/ 276262 h 820941"/>
              <a:gd name="connsiteX13" fmla="*/ 147383 w 290654"/>
              <a:gd name="connsiteY13" fmla="*/ 287985 h 820941"/>
              <a:gd name="connsiteX14" fmla="*/ 164968 w 290654"/>
              <a:gd name="connsiteY14" fmla="*/ 293846 h 820941"/>
              <a:gd name="connsiteX15" fmla="*/ 170830 w 290654"/>
              <a:gd name="connsiteY15" fmla="*/ 797939 h 820941"/>
              <a:gd name="connsiteX16" fmla="*/ 270036 w 290654"/>
              <a:gd name="connsiteY16" fmla="*/ 807464 h 820941"/>
              <a:gd name="connsiteX17" fmla="*/ 280001 w 290654"/>
              <a:gd name="connsiteY17" fmla="*/ 637772 h 820941"/>
              <a:gd name="connsiteX18" fmla="*/ 258753 w 290654"/>
              <a:gd name="connsiteY18" fmla="*/ 252816 h 820941"/>
              <a:gd name="connsiteX19" fmla="*/ 194276 w 290654"/>
              <a:gd name="connsiteY19" fmla="*/ 246954 h 820941"/>
              <a:gd name="connsiteX20" fmla="*/ 159107 w 290654"/>
              <a:gd name="connsiteY20" fmla="*/ 235231 h 820941"/>
              <a:gd name="connsiteX21" fmla="*/ 141522 w 290654"/>
              <a:gd name="connsiteY21" fmla="*/ 229370 h 820941"/>
              <a:gd name="connsiteX22" fmla="*/ 112214 w 290654"/>
              <a:gd name="connsiteY22" fmla="*/ 200062 h 820941"/>
              <a:gd name="connsiteX23" fmla="*/ 100491 w 290654"/>
              <a:gd name="connsiteY23" fmla="*/ 164893 h 820941"/>
              <a:gd name="connsiteX24" fmla="*/ 106353 w 290654"/>
              <a:gd name="connsiteY24" fmla="*/ 112139 h 820941"/>
              <a:gd name="connsiteX25" fmla="*/ 135660 w 290654"/>
              <a:gd name="connsiteY25" fmla="*/ 88693 h 820941"/>
              <a:gd name="connsiteX26" fmla="*/ 264614 w 290654"/>
              <a:gd name="connsiteY26" fmla="*/ 82831 h 820941"/>
              <a:gd name="connsiteX27" fmla="*/ 247030 w 290654"/>
              <a:gd name="connsiteY27" fmla="*/ 24216 h 820941"/>
              <a:gd name="connsiteX28" fmla="*/ 217722 w 290654"/>
              <a:gd name="connsiteY28" fmla="*/ 770 h 820941"/>
              <a:gd name="connsiteX0" fmla="*/ 217722 w 276455"/>
              <a:gd name="connsiteY0" fmla="*/ 770 h 820941"/>
              <a:gd name="connsiteX1" fmla="*/ 159107 w 276455"/>
              <a:gd name="connsiteY1" fmla="*/ 6631 h 820941"/>
              <a:gd name="connsiteX2" fmla="*/ 129799 w 276455"/>
              <a:gd name="connsiteY2" fmla="*/ 12493 h 820941"/>
              <a:gd name="connsiteX3" fmla="*/ 77045 w 276455"/>
              <a:gd name="connsiteY3" fmla="*/ 18354 h 820941"/>
              <a:gd name="connsiteX4" fmla="*/ 41876 w 276455"/>
              <a:gd name="connsiteY4" fmla="*/ 41800 h 820941"/>
              <a:gd name="connsiteX5" fmla="*/ 24291 w 276455"/>
              <a:gd name="connsiteY5" fmla="*/ 53523 h 820941"/>
              <a:gd name="connsiteX6" fmla="*/ 6707 w 276455"/>
              <a:gd name="connsiteY6" fmla="*/ 71108 h 820941"/>
              <a:gd name="connsiteX7" fmla="*/ 845 w 276455"/>
              <a:gd name="connsiteY7" fmla="*/ 88693 h 820941"/>
              <a:gd name="connsiteX8" fmla="*/ 12568 w 276455"/>
              <a:gd name="connsiteY8" fmla="*/ 223508 h 820941"/>
              <a:gd name="connsiteX9" fmla="*/ 24291 w 276455"/>
              <a:gd name="connsiteY9" fmla="*/ 246954 h 820941"/>
              <a:gd name="connsiteX10" fmla="*/ 41876 w 276455"/>
              <a:gd name="connsiteY10" fmla="*/ 264539 h 820941"/>
              <a:gd name="connsiteX11" fmla="*/ 65322 w 276455"/>
              <a:gd name="connsiteY11" fmla="*/ 270400 h 820941"/>
              <a:gd name="connsiteX12" fmla="*/ 82907 w 276455"/>
              <a:gd name="connsiteY12" fmla="*/ 276262 h 820941"/>
              <a:gd name="connsiteX13" fmla="*/ 147383 w 276455"/>
              <a:gd name="connsiteY13" fmla="*/ 287985 h 820941"/>
              <a:gd name="connsiteX14" fmla="*/ 164968 w 276455"/>
              <a:gd name="connsiteY14" fmla="*/ 293846 h 820941"/>
              <a:gd name="connsiteX15" fmla="*/ 170830 w 276455"/>
              <a:gd name="connsiteY15" fmla="*/ 797939 h 820941"/>
              <a:gd name="connsiteX16" fmla="*/ 270036 w 276455"/>
              <a:gd name="connsiteY16" fmla="*/ 807464 h 820941"/>
              <a:gd name="connsiteX17" fmla="*/ 258753 w 276455"/>
              <a:gd name="connsiteY17" fmla="*/ 252816 h 820941"/>
              <a:gd name="connsiteX18" fmla="*/ 194276 w 276455"/>
              <a:gd name="connsiteY18" fmla="*/ 246954 h 820941"/>
              <a:gd name="connsiteX19" fmla="*/ 159107 w 276455"/>
              <a:gd name="connsiteY19" fmla="*/ 235231 h 820941"/>
              <a:gd name="connsiteX20" fmla="*/ 141522 w 276455"/>
              <a:gd name="connsiteY20" fmla="*/ 229370 h 820941"/>
              <a:gd name="connsiteX21" fmla="*/ 112214 w 276455"/>
              <a:gd name="connsiteY21" fmla="*/ 200062 h 820941"/>
              <a:gd name="connsiteX22" fmla="*/ 100491 w 276455"/>
              <a:gd name="connsiteY22" fmla="*/ 164893 h 820941"/>
              <a:gd name="connsiteX23" fmla="*/ 106353 w 276455"/>
              <a:gd name="connsiteY23" fmla="*/ 112139 h 820941"/>
              <a:gd name="connsiteX24" fmla="*/ 135660 w 276455"/>
              <a:gd name="connsiteY24" fmla="*/ 88693 h 820941"/>
              <a:gd name="connsiteX25" fmla="*/ 264614 w 276455"/>
              <a:gd name="connsiteY25" fmla="*/ 82831 h 820941"/>
              <a:gd name="connsiteX26" fmla="*/ 247030 w 276455"/>
              <a:gd name="connsiteY26" fmla="*/ 24216 h 820941"/>
              <a:gd name="connsiteX27" fmla="*/ 217722 w 276455"/>
              <a:gd name="connsiteY27" fmla="*/ 770 h 820941"/>
              <a:gd name="connsiteX0" fmla="*/ 217722 w 276455"/>
              <a:gd name="connsiteY0" fmla="*/ 770 h 854125"/>
              <a:gd name="connsiteX1" fmla="*/ 159107 w 276455"/>
              <a:gd name="connsiteY1" fmla="*/ 6631 h 854125"/>
              <a:gd name="connsiteX2" fmla="*/ 129799 w 276455"/>
              <a:gd name="connsiteY2" fmla="*/ 12493 h 854125"/>
              <a:gd name="connsiteX3" fmla="*/ 77045 w 276455"/>
              <a:gd name="connsiteY3" fmla="*/ 18354 h 854125"/>
              <a:gd name="connsiteX4" fmla="*/ 41876 w 276455"/>
              <a:gd name="connsiteY4" fmla="*/ 41800 h 854125"/>
              <a:gd name="connsiteX5" fmla="*/ 24291 w 276455"/>
              <a:gd name="connsiteY5" fmla="*/ 53523 h 854125"/>
              <a:gd name="connsiteX6" fmla="*/ 6707 w 276455"/>
              <a:gd name="connsiteY6" fmla="*/ 71108 h 854125"/>
              <a:gd name="connsiteX7" fmla="*/ 845 w 276455"/>
              <a:gd name="connsiteY7" fmla="*/ 88693 h 854125"/>
              <a:gd name="connsiteX8" fmla="*/ 12568 w 276455"/>
              <a:gd name="connsiteY8" fmla="*/ 223508 h 854125"/>
              <a:gd name="connsiteX9" fmla="*/ 24291 w 276455"/>
              <a:gd name="connsiteY9" fmla="*/ 246954 h 854125"/>
              <a:gd name="connsiteX10" fmla="*/ 41876 w 276455"/>
              <a:gd name="connsiteY10" fmla="*/ 264539 h 854125"/>
              <a:gd name="connsiteX11" fmla="*/ 65322 w 276455"/>
              <a:gd name="connsiteY11" fmla="*/ 270400 h 854125"/>
              <a:gd name="connsiteX12" fmla="*/ 82907 w 276455"/>
              <a:gd name="connsiteY12" fmla="*/ 276262 h 854125"/>
              <a:gd name="connsiteX13" fmla="*/ 147383 w 276455"/>
              <a:gd name="connsiteY13" fmla="*/ 287985 h 854125"/>
              <a:gd name="connsiteX14" fmla="*/ 164968 w 276455"/>
              <a:gd name="connsiteY14" fmla="*/ 293846 h 854125"/>
              <a:gd name="connsiteX15" fmla="*/ 170830 w 276455"/>
              <a:gd name="connsiteY15" fmla="*/ 797939 h 854125"/>
              <a:gd name="connsiteX16" fmla="*/ 229071 w 276455"/>
              <a:gd name="connsiteY16" fmla="*/ 821884 h 854125"/>
              <a:gd name="connsiteX17" fmla="*/ 270036 w 276455"/>
              <a:gd name="connsiteY17" fmla="*/ 807464 h 854125"/>
              <a:gd name="connsiteX18" fmla="*/ 258753 w 276455"/>
              <a:gd name="connsiteY18" fmla="*/ 252816 h 854125"/>
              <a:gd name="connsiteX19" fmla="*/ 194276 w 276455"/>
              <a:gd name="connsiteY19" fmla="*/ 246954 h 854125"/>
              <a:gd name="connsiteX20" fmla="*/ 159107 w 276455"/>
              <a:gd name="connsiteY20" fmla="*/ 235231 h 854125"/>
              <a:gd name="connsiteX21" fmla="*/ 141522 w 276455"/>
              <a:gd name="connsiteY21" fmla="*/ 229370 h 854125"/>
              <a:gd name="connsiteX22" fmla="*/ 112214 w 276455"/>
              <a:gd name="connsiteY22" fmla="*/ 200062 h 854125"/>
              <a:gd name="connsiteX23" fmla="*/ 100491 w 276455"/>
              <a:gd name="connsiteY23" fmla="*/ 164893 h 854125"/>
              <a:gd name="connsiteX24" fmla="*/ 106353 w 276455"/>
              <a:gd name="connsiteY24" fmla="*/ 112139 h 854125"/>
              <a:gd name="connsiteX25" fmla="*/ 135660 w 276455"/>
              <a:gd name="connsiteY25" fmla="*/ 88693 h 854125"/>
              <a:gd name="connsiteX26" fmla="*/ 264614 w 276455"/>
              <a:gd name="connsiteY26" fmla="*/ 82831 h 854125"/>
              <a:gd name="connsiteX27" fmla="*/ 247030 w 276455"/>
              <a:gd name="connsiteY27" fmla="*/ 24216 h 854125"/>
              <a:gd name="connsiteX28" fmla="*/ 217722 w 276455"/>
              <a:gd name="connsiteY28" fmla="*/ 770 h 854125"/>
              <a:gd name="connsiteX0" fmla="*/ 217722 w 276455"/>
              <a:gd name="connsiteY0" fmla="*/ 770 h 854125"/>
              <a:gd name="connsiteX1" fmla="*/ 159107 w 276455"/>
              <a:gd name="connsiteY1" fmla="*/ 6631 h 854125"/>
              <a:gd name="connsiteX2" fmla="*/ 129799 w 276455"/>
              <a:gd name="connsiteY2" fmla="*/ 12493 h 854125"/>
              <a:gd name="connsiteX3" fmla="*/ 77045 w 276455"/>
              <a:gd name="connsiteY3" fmla="*/ 18354 h 854125"/>
              <a:gd name="connsiteX4" fmla="*/ 41876 w 276455"/>
              <a:gd name="connsiteY4" fmla="*/ 41800 h 854125"/>
              <a:gd name="connsiteX5" fmla="*/ 24291 w 276455"/>
              <a:gd name="connsiteY5" fmla="*/ 53523 h 854125"/>
              <a:gd name="connsiteX6" fmla="*/ 6707 w 276455"/>
              <a:gd name="connsiteY6" fmla="*/ 71108 h 854125"/>
              <a:gd name="connsiteX7" fmla="*/ 845 w 276455"/>
              <a:gd name="connsiteY7" fmla="*/ 88693 h 854125"/>
              <a:gd name="connsiteX8" fmla="*/ 12568 w 276455"/>
              <a:gd name="connsiteY8" fmla="*/ 223508 h 854125"/>
              <a:gd name="connsiteX9" fmla="*/ 24291 w 276455"/>
              <a:gd name="connsiteY9" fmla="*/ 246954 h 854125"/>
              <a:gd name="connsiteX10" fmla="*/ 41876 w 276455"/>
              <a:gd name="connsiteY10" fmla="*/ 264539 h 854125"/>
              <a:gd name="connsiteX11" fmla="*/ 65322 w 276455"/>
              <a:gd name="connsiteY11" fmla="*/ 270400 h 854125"/>
              <a:gd name="connsiteX12" fmla="*/ 82907 w 276455"/>
              <a:gd name="connsiteY12" fmla="*/ 276262 h 854125"/>
              <a:gd name="connsiteX13" fmla="*/ 147383 w 276455"/>
              <a:gd name="connsiteY13" fmla="*/ 287985 h 854125"/>
              <a:gd name="connsiteX14" fmla="*/ 164968 w 276455"/>
              <a:gd name="connsiteY14" fmla="*/ 293846 h 854125"/>
              <a:gd name="connsiteX15" fmla="*/ 170830 w 276455"/>
              <a:gd name="connsiteY15" fmla="*/ 797939 h 854125"/>
              <a:gd name="connsiteX16" fmla="*/ 229071 w 276455"/>
              <a:gd name="connsiteY16" fmla="*/ 821884 h 854125"/>
              <a:gd name="connsiteX17" fmla="*/ 270036 w 276455"/>
              <a:gd name="connsiteY17" fmla="*/ 807464 h 854125"/>
              <a:gd name="connsiteX18" fmla="*/ 258753 w 276455"/>
              <a:gd name="connsiteY18" fmla="*/ 252816 h 854125"/>
              <a:gd name="connsiteX19" fmla="*/ 194276 w 276455"/>
              <a:gd name="connsiteY19" fmla="*/ 246954 h 854125"/>
              <a:gd name="connsiteX20" fmla="*/ 159107 w 276455"/>
              <a:gd name="connsiteY20" fmla="*/ 235231 h 854125"/>
              <a:gd name="connsiteX21" fmla="*/ 141522 w 276455"/>
              <a:gd name="connsiteY21" fmla="*/ 229370 h 854125"/>
              <a:gd name="connsiteX22" fmla="*/ 112214 w 276455"/>
              <a:gd name="connsiteY22" fmla="*/ 200062 h 854125"/>
              <a:gd name="connsiteX23" fmla="*/ 100491 w 276455"/>
              <a:gd name="connsiteY23" fmla="*/ 164893 h 854125"/>
              <a:gd name="connsiteX24" fmla="*/ 106353 w 276455"/>
              <a:gd name="connsiteY24" fmla="*/ 112139 h 854125"/>
              <a:gd name="connsiteX25" fmla="*/ 135660 w 276455"/>
              <a:gd name="connsiteY25" fmla="*/ 88693 h 854125"/>
              <a:gd name="connsiteX26" fmla="*/ 264614 w 276455"/>
              <a:gd name="connsiteY26" fmla="*/ 82831 h 854125"/>
              <a:gd name="connsiteX27" fmla="*/ 247030 w 276455"/>
              <a:gd name="connsiteY27" fmla="*/ 24216 h 854125"/>
              <a:gd name="connsiteX28" fmla="*/ 217722 w 276455"/>
              <a:gd name="connsiteY28" fmla="*/ 770 h 854125"/>
              <a:gd name="connsiteX0" fmla="*/ 217722 w 276455"/>
              <a:gd name="connsiteY0" fmla="*/ 770 h 854125"/>
              <a:gd name="connsiteX1" fmla="*/ 159107 w 276455"/>
              <a:gd name="connsiteY1" fmla="*/ 6631 h 854125"/>
              <a:gd name="connsiteX2" fmla="*/ 129799 w 276455"/>
              <a:gd name="connsiteY2" fmla="*/ 12493 h 854125"/>
              <a:gd name="connsiteX3" fmla="*/ 77045 w 276455"/>
              <a:gd name="connsiteY3" fmla="*/ 18354 h 854125"/>
              <a:gd name="connsiteX4" fmla="*/ 41876 w 276455"/>
              <a:gd name="connsiteY4" fmla="*/ 41800 h 854125"/>
              <a:gd name="connsiteX5" fmla="*/ 24291 w 276455"/>
              <a:gd name="connsiteY5" fmla="*/ 53523 h 854125"/>
              <a:gd name="connsiteX6" fmla="*/ 6707 w 276455"/>
              <a:gd name="connsiteY6" fmla="*/ 71108 h 854125"/>
              <a:gd name="connsiteX7" fmla="*/ 845 w 276455"/>
              <a:gd name="connsiteY7" fmla="*/ 88693 h 854125"/>
              <a:gd name="connsiteX8" fmla="*/ 12568 w 276455"/>
              <a:gd name="connsiteY8" fmla="*/ 223508 h 854125"/>
              <a:gd name="connsiteX9" fmla="*/ 24291 w 276455"/>
              <a:gd name="connsiteY9" fmla="*/ 246954 h 854125"/>
              <a:gd name="connsiteX10" fmla="*/ 41876 w 276455"/>
              <a:gd name="connsiteY10" fmla="*/ 264539 h 854125"/>
              <a:gd name="connsiteX11" fmla="*/ 65322 w 276455"/>
              <a:gd name="connsiteY11" fmla="*/ 270400 h 854125"/>
              <a:gd name="connsiteX12" fmla="*/ 82907 w 276455"/>
              <a:gd name="connsiteY12" fmla="*/ 276262 h 854125"/>
              <a:gd name="connsiteX13" fmla="*/ 147383 w 276455"/>
              <a:gd name="connsiteY13" fmla="*/ 287985 h 854125"/>
              <a:gd name="connsiteX14" fmla="*/ 164968 w 276455"/>
              <a:gd name="connsiteY14" fmla="*/ 293846 h 854125"/>
              <a:gd name="connsiteX15" fmla="*/ 170830 w 276455"/>
              <a:gd name="connsiteY15" fmla="*/ 797939 h 854125"/>
              <a:gd name="connsiteX16" fmla="*/ 229071 w 276455"/>
              <a:gd name="connsiteY16" fmla="*/ 821884 h 854125"/>
              <a:gd name="connsiteX17" fmla="*/ 270036 w 276455"/>
              <a:gd name="connsiteY17" fmla="*/ 807464 h 854125"/>
              <a:gd name="connsiteX18" fmla="*/ 258753 w 276455"/>
              <a:gd name="connsiteY18" fmla="*/ 252816 h 854125"/>
              <a:gd name="connsiteX19" fmla="*/ 194276 w 276455"/>
              <a:gd name="connsiteY19" fmla="*/ 246954 h 854125"/>
              <a:gd name="connsiteX20" fmla="*/ 159107 w 276455"/>
              <a:gd name="connsiteY20" fmla="*/ 235231 h 854125"/>
              <a:gd name="connsiteX21" fmla="*/ 141522 w 276455"/>
              <a:gd name="connsiteY21" fmla="*/ 229370 h 854125"/>
              <a:gd name="connsiteX22" fmla="*/ 112214 w 276455"/>
              <a:gd name="connsiteY22" fmla="*/ 200062 h 854125"/>
              <a:gd name="connsiteX23" fmla="*/ 100491 w 276455"/>
              <a:gd name="connsiteY23" fmla="*/ 164893 h 854125"/>
              <a:gd name="connsiteX24" fmla="*/ 106353 w 276455"/>
              <a:gd name="connsiteY24" fmla="*/ 112139 h 854125"/>
              <a:gd name="connsiteX25" fmla="*/ 135660 w 276455"/>
              <a:gd name="connsiteY25" fmla="*/ 88693 h 854125"/>
              <a:gd name="connsiteX26" fmla="*/ 264614 w 276455"/>
              <a:gd name="connsiteY26" fmla="*/ 82831 h 854125"/>
              <a:gd name="connsiteX27" fmla="*/ 247030 w 276455"/>
              <a:gd name="connsiteY27" fmla="*/ 24216 h 854125"/>
              <a:gd name="connsiteX28" fmla="*/ 217722 w 276455"/>
              <a:gd name="connsiteY28" fmla="*/ 770 h 854125"/>
              <a:gd name="connsiteX0" fmla="*/ 229071 w 320511"/>
              <a:gd name="connsiteY0" fmla="*/ 821884 h 913324"/>
              <a:gd name="connsiteX1" fmla="*/ 270036 w 320511"/>
              <a:gd name="connsiteY1" fmla="*/ 807464 h 913324"/>
              <a:gd name="connsiteX2" fmla="*/ 258753 w 320511"/>
              <a:gd name="connsiteY2" fmla="*/ 252816 h 913324"/>
              <a:gd name="connsiteX3" fmla="*/ 194276 w 320511"/>
              <a:gd name="connsiteY3" fmla="*/ 246954 h 913324"/>
              <a:gd name="connsiteX4" fmla="*/ 159107 w 320511"/>
              <a:gd name="connsiteY4" fmla="*/ 235231 h 913324"/>
              <a:gd name="connsiteX5" fmla="*/ 141522 w 320511"/>
              <a:gd name="connsiteY5" fmla="*/ 229370 h 913324"/>
              <a:gd name="connsiteX6" fmla="*/ 112214 w 320511"/>
              <a:gd name="connsiteY6" fmla="*/ 200062 h 913324"/>
              <a:gd name="connsiteX7" fmla="*/ 100491 w 320511"/>
              <a:gd name="connsiteY7" fmla="*/ 164893 h 913324"/>
              <a:gd name="connsiteX8" fmla="*/ 106353 w 320511"/>
              <a:gd name="connsiteY8" fmla="*/ 112139 h 913324"/>
              <a:gd name="connsiteX9" fmla="*/ 135660 w 320511"/>
              <a:gd name="connsiteY9" fmla="*/ 88693 h 913324"/>
              <a:gd name="connsiteX10" fmla="*/ 264614 w 320511"/>
              <a:gd name="connsiteY10" fmla="*/ 82831 h 913324"/>
              <a:gd name="connsiteX11" fmla="*/ 247030 w 320511"/>
              <a:gd name="connsiteY11" fmla="*/ 24216 h 913324"/>
              <a:gd name="connsiteX12" fmla="*/ 217722 w 320511"/>
              <a:gd name="connsiteY12" fmla="*/ 770 h 913324"/>
              <a:gd name="connsiteX13" fmla="*/ 159107 w 320511"/>
              <a:gd name="connsiteY13" fmla="*/ 6631 h 913324"/>
              <a:gd name="connsiteX14" fmla="*/ 129799 w 320511"/>
              <a:gd name="connsiteY14" fmla="*/ 12493 h 913324"/>
              <a:gd name="connsiteX15" fmla="*/ 77045 w 320511"/>
              <a:gd name="connsiteY15" fmla="*/ 18354 h 913324"/>
              <a:gd name="connsiteX16" fmla="*/ 41876 w 320511"/>
              <a:gd name="connsiteY16" fmla="*/ 41800 h 913324"/>
              <a:gd name="connsiteX17" fmla="*/ 24291 w 320511"/>
              <a:gd name="connsiteY17" fmla="*/ 53523 h 913324"/>
              <a:gd name="connsiteX18" fmla="*/ 6707 w 320511"/>
              <a:gd name="connsiteY18" fmla="*/ 71108 h 913324"/>
              <a:gd name="connsiteX19" fmla="*/ 845 w 320511"/>
              <a:gd name="connsiteY19" fmla="*/ 88693 h 913324"/>
              <a:gd name="connsiteX20" fmla="*/ 12568 w 320511"/>
              <a:gd name="connsiteY20" fmla="*/ 223508 h 913324"/>
              <a:gd name="connsiteX21" fmla="*/ 24291 w 320511"/>
              <a:gd name="connsiteY21" fmla="*/ 246954 h 913324"/>
              <a:gd name="connsiteX22" fmla="*/ 41876 w 320511"/>
              <a:gd name="connsiteY22" fmla="*/ 264539 h 913324"/>
              <a:gd name="connsiteX23" fmla="*/ 65322 w 320511"/>
              <a:gd name="connsiteY23" fmla="*/ 270400 h 913324"/>
              <a:gd name="connsiteX24" fmla="*/ 82907 w 320511"/>
              <a:gd name="connsiteY24" fmla="*/ 276262 h 913324"/>
              <a:gd name="connsiteX25" fmla="*/ 147383 w 320511"/>
              <a:gd name="connsiteY25" fmla="*/ 287985 h 913324"/>
              <a:gd name="connsiteX26" fmla="*/ 164968 w 320511"/>
              <a:gd name="connsiteY26" fmla="*/ 293846 h 913324"/>
              <a:gd name="connsiteX27" fmla="*/ 170830 w 320511"/>
              <a:gd name="connsiteY27" fmla="*/ 797939 h 913324"/>
              <a:gd name="connsiteX28" fmla="*/ 320511 w 320511"/>
              <a:gd name="connsiteY28" fmla="*/ 913324 h 913324"/>
              <a:gd name="connsiteX0" fmla="*/ 229071 w 320511"/>
              <a:gd name="connsiteY0" fmla="*/ 821884 h 913324"/>
              <a:gd name="connsiteX1" fmla="*/ 270036 w 320511"/>
              <a:gd name="connsiteY1" fmla="*/ 807464 h 913324"/>
              <a:gd name="connsiteX2" fmla="*/ 258753 w 320511"/>
              <a:gd name="connsiteY2" fmla="*/ 252816 h 913324"/>
              <a:gd name="connsiteX3" fmla="*/ 194276 w 320511"/>
              <a:gd name="connsiteY3" fmla="*/ 246954 h 913324"/>
              <a:gd name="connsiteX4" fmla="*/ 159107 w 320511"/>
              <a:gd name="connsiteY4" fmla="*/ 235231 h 913324"/>
              <a:gd name="connsiteX5" fmla="*/ 141522 w 320511"/>
              <a:gd name="connsiteY5" fmla="*/ 229370 h 913324"/>
              <a:gd name="connsiteX6" fmla="*/ 112214 w 320511"/>
              <a:gd name="connsiteY6" fmla="*/ 200062 h 913324"/>
              <a:gd name="connsiteX7" fmla="*/ 100491 w 320511"/>
              <a:gd name="connsiteY7" fmla="*/ 164893 h 913324"/>
              <a:gd name="connsiteX8" fmla="*/ 106353 w 320511"/>
              <a:gd name="connsiteY8" fmla="*/ 112139 h 913324"/>
              <a:gd name="connsiteX9" fmla="*/ 135660 w 320511"/>
              <a:gd name="connsiteY9" fmla="*/ 88693 h 913324"/>
              <a:gd name="connsiteX10" fmla="*/ 264614 w 320511"/>
              <a:gd name="connsiteY10" fmla="*/ 82831 h 913324"/>
              <a:gd name="connsiteX11" fmla="*/ 247030 w 320511"/>
              <a:gd name="connsiteY11" fmla="*/ 24216 h 913324"/>
              <a:gd name="connsiteX12" fmla="*/ 217722 w 320511"/>
              <a:gd name="connsiteY12" fmla="*/ 770 h 913324"/>
              <a:gd name="connsiteX13" fmla="*/ 159107 w 320511"/>
              <a:gd name="connsiteY13" fmla="*/ 6631 h 913324"/>
              <a:gd name="connsiteX14" fmla="*/ 129799 w 320511"/>
              <a:gd name="connsiteY14" fmla="*/ 12493 h 913324"/>
              <a:gd name="connsiteX15" fmla="*/ 77045 w 320511"/>
              <a:gd name="connsiteY15" fmla="*/ 18354 h 913324"/>
              <a:gd name="connsiteX16" fmla="*/ 41876 w 320511"/>
              <a:gd name="connsiteY16" fmla="*/ 41800 h 913324"/>
              <a:gd name="connsiteX17" fmla="*/ 24291 w 320511"/>
              <a:gd name="connsiteY17" fmla="*/ 53523 h 913324"/>
              <a:gd name="connsiteX18" fmla="*/ 6707 w 320511"/>
              <a:gd name="connsiteY18" fmla="*/ 71108 h 913324"/>
              <a:gd name="connsiteX19" fmla="*/ 845 w 320511"/>
              <a:gd name="connsiteY19" fmla="*/ 88693 h 913324"/>
              <a:gd name="connsiteX20" fmla="*/ 12568 w 320511"/>
              <a:gd name="connsiteY20" fmla="*/ 223508 h 913324"/>
              <a:gd name="connsiteX21" fmla="*/ 24291 w 320511"/>
              <a:gd name="connsiteY21" fmla="*/ 246954 h 913324"/>
              <a:gd name="connsiteX22" fmla="*/ 41876 w 320511"/>
              <a:gd name="connsiteY22" fmla="*/ 264539 h 913324"/>
              <a:gd name="connsiteX23" fmla="*/ 65322 w 320511"/>
              <a:gd name="connsiteY23" fmla="*/ 270400 h 913324"/>
              <a:gd name="connsiteX24" fmla="*/ 82907 w 320511"/>
              <a:gd name="connsiteY24" fmla="*/ 276262 h 913324"/>
              <a:gd name="connsiteX25" fmla="*/ 147383 w 320511"/>
              <a:gd name="connsiteY25" fmla="*/ 287985 h 913324"/>
              <a:gd name="connsiteX26" fmla="*/ 164968 w 320511"/>
              <a:gd name="connsiteY26" fmla="*/ 293846 h 913324"/>
              <a:gd name="connsiteX27" fmla="*/ 170830 w 320511"/>
              <a:gd name="connsiteY27" fmla="*/ 797939 h 913324"/>
              <a:gd name="connsiteX28" fmla="*/ 320511 w 320511"/>
              <a:gd name="connsiteY28" fmla="*/ 913324 h 913324"/>
              <a:gd name="connsiteX29" fmla="*/ 229071 w 320511"/>
              <a:gd name="connsiteY29" fmla="*/ 821884 h 913324"/>
              <a:gd name="connsiteX0" fmla="*/ 229071 w 276455"/>
              <a:gd name="connsiteY0" fmla="*/ 821884 h 854125"/>
              <a:gd name="connsiteX1" fmla="*/ 270036 w 276455"/>
              <a:gd name="connsiteY1" fmla="*/ 807464 h 854125"/>
              <a:gd name="connsiteX2" fmla="*/ 258753 w 276455"/>
              <a:gd name="connsiteY2" fmla="*/ 252816 h 854125"/>
              <a:gd name="connsiteX3" fmla="*/ 194276 w 276455"/>
              <a:gd name="connsiteY3" fmla="*/ 246954 h 854125"/>
              <a:gd name="connsiteX4" fmla="*/ 159107 w 276455"/>
              <a:gd name="connsiteY4" fmla="*/ 235231 h 854125"/>
              <a:gd name="connsiteX5" fmla="*/ 141522 w 276455"/>
              <a:gd name="connsiteY5" fmla="*/ 229370 h 854125"/>
              <a:gd name="connsiteX6" fmla="*/ 112214 w 276455"/>
              <a:gd name="connsiteY6" fmla="*/ 200062 h 854125"/>
              <a:gd name="connsiteX7" fmla="*/ 100491 w 276455"/>
              <a:gd name="connsiteY7" fmla="*/ 164893 h 854125"/>
              <a:gd name="connsiteX8" fmla="*/ 106353 w 276455"/>
              <a:gd name="connsiteY8" fmla="*/ 112139 h 854125"/>
              <a:gd name="connsiteX9" fmla="*/ 135660 w 276455"/>
              <a:gd name="connsiteY9" fmla="*/ 88693 h 854125"/>
              <a:gd name="connsiteX10" fmla="*/ 264614 w 276455"/>
              <a:gd name="connsiteY10" fmla="*/ 82831 h 854125"/>
              <a:gd name="connsiteX11" fmla="*/ 247030 w 276455"/>
              <a:gd name="connsiteY11" fmla="*/ 24216 h 854125"/>
              <a:gd name="connsiteX12" fmla="*/ 217722 w 276455"/>
              <a:gd name="connsiteY12" fmla="*/ 770 h 854125"/>
              <a:gd name="connsiteX13" fmla="*/ 159107 w 276455"/>
              <a:gd name="connsiteY13" fmla="*/ 6631 h 854125"/>
              <a:gd name="connsiteX14" fmla="*/ 129799 w 276455"/>
              <a:gd name="connsiteY14" fmla="*/ 12493 h 854125"/>
              <a:gd name="connsiteX15" fmla="*/ 77045 w 276455"/>
              <a:gd name="connsiteY15" fmla="*/ 18354 h 854125"/>
              <a:gd name="connsiteX16" fmla="*/ 41876 w 276455"/>
              <a:gd name="connsiteY16" fmla="*/ 41800 h 854125"/>
              <a:gd name="connsiteX17" fmla="*/ 24291 w 276455"/>
              <a:gd name="connsiteY17" fmla="*/ 53523 h 854125"/>
              <a:gd name="connsiteX18" fmla="*/ 6707 w 276455"/>
              <a:gd name="connsiteY18" fmla="*/ 71108 h 854125"/>
              <a:gd name="connsiteX19" fmla="*/ 845 w 276455"/>
              <a:gd name="connsiteY19" fmla="*/ 88693 h 854125"/>
              <a:gd name="connsiteX20" fmla="*/ 12568 w 276455"/>
              <a:gd name="connsiteY20" fmla="*/ 223508 h 854125"/>
              <a:gd name="connsiteX21" fmla="*/ 24291 w 276455"/>
              <a:gd name="connsiteY21" fmla="*/ 246954 h 854125"/>
              <a:gd name="connsiteX22" fmla="*/ 41876 w 276455"/>
              <a:gd name="connsiteY22" fmla="*/ 264539 h 854125"/>
              <a:gd name="connsiteX23" fmla="*/ 65322 w 276455"/>
              <a:gd name="connsiteY23" fmla="*/ 270400 h 854125"/>
              <a:gd name="connsiteX24" fmla="*/ 82907 w 276455"/>
              <a:gd name="connsiteY24" fmla="*/ 276262 h 854125"/>
              <a:gd name="connsiteX25" fmla="*/ 147383 w 276455"/>
              <a:gd name="connsiteY25" fmla="*/ 287985 h 854125"/>
              <a:gd name="connsiteX26" fmla="*/ 164968 w 276455"/>
              <a:gd name="connsiteY26" fmla="*/ 293846 h 854125"/>
              <a:gd name="connsiteX27" fmla="*/ 170830 w 276455"/>
              <a:gd name="connsiteY27" fmla="*/ 797939 h 854125"/>
              <a:gd name="connsiteX28" fmla="*/ 229071 w 276455"/>
              <a:gd name="connsiteY28" fmla="*/ 821884 h 854125"/>
              <a:gd name="connsiteX0" fmla="*/ 170830 w 276455"/>
              <a:gd name="connsiteY0" fmla="*/ 797939 h 869185"/>
              <a:gd name="connsiteX1" fmla="*/ 270036 w 276455"/>
              <a:gd name="connsiteY1" fmla="*/ 807464 h 869185"/>
              <a:gd name="connsiteX2" fmla="*/ 258753 w 276455"/>
              <a:gd name="connsiteY2" fmla="*/ 252816 h 869185"/>
              <a:gd name="connsiteX3" fmla="*/ 194276 w 276455"/>
              <a:gd name="connsiteY3" fmla="*/ 246954 h 869185"/>
              <a:gd name="connsiteX4" fmla="*/ 159107 w 276455"/>
              <a:gd name="connsiteY4" fmla="*/ 235231 h 869185"/>
              <a:gd name="connsiteX5" fmla="*/ 141522 w 276455"/>
              <a:gd name="connsiteY5" fmla="*/ 229370 h 869185"/>
              <a:gd name="connsiteX6" fmla="*/ 112214 w 276455"/>
              <a:gd name="connsiteY6" fmla="*/ 200062 h 869185"/>
              <a:gd name="connsiteX7" fmla="*/ 100491 w 276455"/>
              <a:gd name="connsiteY7" fmla="*/ 164893 h 869185"/>
              <a:gd name="connsiteX8" fmla="*/ 106353 w 276455"/>
              <a:gd name="connsiteY8" fmla="*/ 112139 h 869185"/>
              <a:gd name="connsiteX9" fmla="*/ 135660 w 276455"/>
              <a:gd name="connsiteY9" fmla="*/ 88693 h 869185"/>
              <a:gd name="connsiteX10" fmla="*/ 264614 w 276455"/>
              <a:gd name="connsiteY10" fmla="*/ 82831 h 869185"/>
              <a:gd name="connsiteX11" fmla="*/ 247030 w 276455"/>
              <a:gd name="connsiteY11" fmla="*/ 24216 h 869185"/>
              <a:gd name="connsiteX12" fmla="*/ 217722 w 276455"/>
              <a:gd name="connsiteY12" fmla="*/ 770 h 869185"/>
              <a:gd name="connsiteX13" fmla="*/ 159107 w 276455"/>
              <a:gd name="connsiteY13" fmla="*/ 6631 h 869185"/>
              <a:gd name="connsiteX14" fmla="*/ 129799 w 276455"/>
              <a:gd name="connsiteY14" fmla="*/ 12493 h 869185"/>
              <a:gd name="connsiteX15" fmla="*/ 77045 w 276455"/>
              <a:gd name="connsiteY15" fmla="*/ 18354 h 869185"/>
              <a:gd name="connsiteX16" fmla="*/ 41876 w 276455"/>
              <a:gd name="connsiteY16" fmla="*/ 41800 h 869185"/>
              <a:gd name="connsiteX17" fmla="*/ 24291 w 276455"/>
              <a:gd name="connsiteY17" fmla="*/ 53523 h 869185"/>
              <a:gd name="connsiteX18" fmla="*/ 6707 w 276455"/>
              <a:gd name="connsiteY18" fmla="*/ 71108 h 869185"/>
              <a:gd name="connsiteX19" fmla="*/ 845 w 276455"/>
              <a:gd name="connsiteY19" fmla="*/ 88693 h 869185"/>
              <a:gd name="connsiteX20" fmla="*/ 12568 w 276455"/>
              <a:gd name="connsiteY20" fmla="*/ 223508 h 869185"/>
              <a:gd name="connsiteX21" fmla="*/ 24291 w 276455"/>
              <a:gd name="connsiteY21" fmla="*/ 246954 h 869185"/>
              <a:gd name="connsiteX22" fmla="*/ 41876 w 276455"/>
              <a:gd name="connsiteY22" fmla="*/ 264539 h 869185"/>
              <a:gd name="connsiteX23" fmla="*/ 65322 w 276455"/>
              <a:gd name="connsiteY23" fmla="*/ 270400 h 869185"/>
              <a:gd name="connsiteX24" fmla="*/ 82907 w 276455"/>
              <a:gd name="connsiteY24" fmla="*/ 276262 h 869185"/>
              <a:gd name="connsiteX25" fmla="*/ 147383 w 276455"/>
              <a:gd name="connsiteY25" fmla="*/ 287985 h 869185"/>
              <a:gd name="connsiteX26" fmla="*/ 164968 w 276455"/>
              <a:gd name="connsiteY26" fmla="*/ 293846 h 869185"/>
              <a:gd name="connsiteX27" fmla="*/ 170830 w 276455"/>
              <a:gd name="connsiteY27" fmla="*/ 797939 h 869185"/>
              <a:gd name="connsiteX0" fmla="*/ 170830 w 276455"/>
              <a:gd name="connsiteY0" fmla="*/ 797939 h 869185"/>
              <a:gd name="connsiteX1" fmla="*/ 270036 w 276455"/>
              <a:gd name="connsiteY1" fmla="*/ 807464 h 869185"/>
              <a:gd name="connsiteX2" fmla="*/ 258753 w 276455"/>
              <a:gd name="connsiteY2" fmla="*/ 252816 h 869185"/>
              <a:gd name="connsiteX3" fmla="*/ 194276 w 276455"/>
              <a:gd name="connsiteY3" fmla="*/ 246954 h 869185"/>
              <a:gd name="connsiteX4" fmla="*/ 159107 w 276455"/>
              <a:gd name="connsiteY4" fmla="*/ 235231 h 869185"/>
              <a:gd name="connsiteX5" fmla="*/ 141522 w 276455"/>
              <a:gd name="connsiteY5" fmla="*/ 229370 h 869185"/>
              <a:gd name="connsiteX6" fmla="*/ 112214 w 276455"/>
              <a:gd name="connsiteY6" fmla="*/ 200062 h 869185"/>
              <a:gd name="connsiteX7" fmla="*/ 100491 w 276455"/>
              <a:gd name="connsiteY7" fmla="*/ 164893 h 869185"/>
              <a:gd name="connsiteX8" fmla="*/ 106353 w 276455"/>
              <a:gd name="connsiteY8" fmla="*/ 112139 h 869185"/>
              <a:gd name="connsiteX9" fmla="*/ 135660 w 276455"/>
              <a:gd name="connsiteY9" fmla="*/ 88693 h 869185"/>
              <a:gd name="connsiteX10" fmla="*/ 264614 w 276455"/>
              <a:gd name="connsiteY10" fmla="*/ 82831 h 869185"/>
              <a:gd name="connsiteX11" fmla="*/ 247030 w 276455"/>
              <a:gd name="connsiteY11" fmla="*/ 24216 h 869185"/>
              <a:gd name="connsiteX12" fmla="*/ 217722 w 276455"/>
              <a:gd name="connsiteY12" fmla="*/ 770 h 869185"/>
              <a:gd name="connsiteX13" fmla="*/ 159107 w 276455"/>
              <a:gd name="connsiteY13" fmla="*/ 6631 h 869185"/>
              <a:gd name="connsiteX14" fmla="*/ 129799 w 276455"/>
              <a:gd name="connsiteY14" fmla="*/ 12493 h 869185"/>
              <a:gd name="connsiteX15" fmla="*/ 77045 w 276455"/>
              <a:gd name="connsiteY15" fmla="*/ 18354 h 869185"/>
              <a:gd name="connsiteX16" fmla="*/ 41876 w 276455"/>
              <a:gd name="connsiteY16" fmla="*/ 41800 h 869185"/>
              <a:gd name="connsiteX17" fmla="*/ 24291 w 276455"/>
              <a:gd name="connsiteY17" fmla="*/ 53523 h 869185"/>
              <a:gd name="connsiteX18" fmla="*/ 6707 w 276455"/>
              <a:gd name="connsiteY18" fmla="*/ 71108 h 869185"/>
              <a:gd name="connsiteX19" fmla="*/ 845 w 276455"/>
              <a:gd name="connsiteY19" fmla="*/ 88693 h 869185"/>
              <a:gd name="connsiteX20" fmla="*/ 12568 w 276455"/>
              <a:gd name="connsiteY20" fmla="*/ 223508 h 869185"/>
              <a:gd name="connsiteX21" fmla="*/ 24291 w 276455"/>
              <a:gd name="connsiteY21" fmla="*/ 246954 h 869185"/>
              <a:gd name="connsiteX22" fmla="*/ 41876 w 276455"/>
              <a:gd name="connsiteY22" fmla="*/ 264539 h 869185"/>
              <a:gd name="connsiteX23" fmla="*/ 65322 w 276455"/>
              <a:gd name="connsiteY23" fmla="*/ 270400 h 869185"/>
              <a:gd name="connsiteX24" fmla="*/ 82907 w 276455"/>
              <a:gd name="connsiteY24" fmla="*/ 276262 h 869185"/>
              <a:gd name="connsiteX25" fmla="*/ 147383 w 276455"/>
              <a:gd name="connsiteY25" fmla="*/ 287985 h 869185"/>
              <a:gd name="connsiteX26" fmla="*/ 164968 w 276455"/>
              <a:gd name="connsiteY26" fmla="*/ 293846 h 869185"/>
              <a:gd name="connsiteX27" fmla="*/ 170830 w 276455"/>
              <a:gd name="connsiteY27" fmla="*/ 797939 h 869185"/>
              <a:gd name="connsiteX0" fmla="*/ 170830 w 276455"/>
              <a:gd name="connsiteY0" fmla="*/ 797939 h 869185"/>
              <a:gd name="connsiteX1" fmla="*/ 270036 w 276455"/>
              <a:gd name="connsiteY1" fmla="*/ 807464 h 869185"/>
              <a:gd name="connsiteX2" fmla="*/ 258753 w 276455"/>
              <a:gd name="connsiteY2" fmla="*/ 252816 h 869185"/>
              <a:gd name="connsiteX3" fmla="*/ 194276 w 276455"/>
              <a:gd name="connsiteY3" fmla="*/ 246954 h 869185"/>
              <a:gd name="connsiteX4" fmla="*/ 159107 w 276455"/>
              <a:gd name="connsiteY4" fmla="*/ 235231 h 869185"/>
              <a:gd name="connsiteX5" fmla="*/ 141522 w 276455"/>
              <a:gd name="connsiteY5" fmla="*/ 229370 h 869185"/>
              <a:gd name="connsiteX6" fmla="*/ 112214 w 276455"/>
              <a:gd name="connsiteY6" fmla="*/ 200062 h 869185"/>
              <a:gd name="connsiteX7" fmla="*/ 100491 w 276455"/>
              <a:gd name="connsiteY7" fmla="*/ 164893 h 869185"/>
              <a:gd name="connsiteX8" fmla="*/ 106353 w 276455"/>
              <a:gd name="connsiteY8" fmla="*/ 112139 h 869185"/>
              <a:gd name="connsiteX9" fmla="*/ 135660 w 276455"/>
              <a:gd name="connsiteY9" fmla="*/ 88693 h 869185"/>
              <a:gd name="connsiteX10" fmla="*/ 264614 w 276455"/>
              <a:gd name="connsiteY10" fmla="*/ 82831 h 869185"/>
              <a:gd name="connsiteX11" fmla="*/ 217722 w 276455"/>
              <a:gd name="connsiteY11" fmla="*/ 770 h 869185"/>
              <a:gd name="connsiteX12" fmla="*/ 159107 w 276455"/>
              <a:gd name="connsiteY12" fmla="*/ 6631 h 869185"/>
              <a:gd name="connsiteX13" fmla="*/ 129799 w 276455"/>
              <a:gd name="connsiteY13" fmla="*/ 12493 h 869185"/>
              <a:gd name="connsiteX14" fmla="*/ 77045 w 276455"/>
              <a:gd name="connsiteY14" fmla="*/ 18354 h 869185"/>
              <a:gd name="connsiteX15" fmla="*/ 41876 w 276455"/>
              <a:gd name="connsiteY15" fmla="*/ 41800 h 869185"/>
              <a:gd name="connsiteX16" fmla="*/ 24291 w 276455"/>
              <a:gd name="connsiteY16" fmla="*/ 53523 h 869185"/>
              <a:gd name="connsiteX17" fmla="*/ 6707 w 276455"/>
              <a:gd name="connsiteY17" fmla="*/ 71108 h 869185"/>
              <a:gd name="connsiteX18" fmla="*/ 845 w 276455"/>
              <a:gd name="connsiteY18" fmla="*/ 88693 h 869185"/>
              <a:gd name="connsiteX19" fmla="*/ 12568 w 276455"/>
              <a:gd name="connsiteY19" fmla="*/ 223508 h 869185"/>
              <a:gd name="connsiteX20" fmla="*/ 24291 w 276455"/>
              <a:gd name="connsiteY20" fmla="*/ 246954 h 869185"/>
              <a:gd name="connsiteX21" fmla="*/ 41876 w 276455"/>
              <a:gd name="connsiteY21" fmla="*/ 264539 h 869185"/>
              <a:gd name="connsiteX22" fmla="*/ 65322 w 276455"/>
              <a:gd name="connsiteY22" fmla="*/ 270400 h 869185"/>
              <a:gd name="connsiteX23" fmla="*/ 82907 w 276455"/>
              <a:gd name="connsiteY23" fmla="*/ 276262 h 869185"/>
              <a:gd name="connsiteX24" fmla="*/ 147383 w 276455"/>
              <a:gd name="connsiteY24" fmla="*/ 287985 h 869185"/>
              <a:gd name="connsiteX25" fmla="*/ 164968 w 276455"/>
              <a:gd name="connsiteY25" fmla="*/ 293846 h 869185"/>
              <a:gd name="connsiteX26" fmla="*/ 170830 w 276455"/>
              <a:gd name="connsiteY26" fmla="*/ 797939 h 869185"/>
              <a:gd name="connsiteX0" fmla="*/ 170830 w 276455"/>
              <a:gd name="connsiteY0" fmla="*/ 800755 h 872001"/>
              <a:gd name="connsiteX1" fmla="*/ 270036 w 276455"/>
              <a:gd name="connsiteY1" fmla="*/ 810280 h 872001"/>
              <a:gd name="connsiteX2" fmla="*/ 258753 w 276455"/>
              <a:gd name="connsiteY2" fmla="*/ 255632 h 872001"/>
              <a:gd name="connsiteX3" fmla="*/ 194276 w 276455"/>
              <a:gd name="connsiteY3" fmla="*/ 249770 h 872001"/>
              <a:gd name="connsiteX4" fmla="*/ 159107 w 276455"/>
              <a:gd name="connsiteY4" fmla="*/ 238047 h 872001"/>
              <a:gd name="connsiteX5" fmla="*/ 141522 w 276455"/>
              <a:gd name="connsiteY5" fmla="*/ 232186 h 872001"/>
              <a:gd name="connsiteX6" fmla="*/ 112214 w 276455"/>
              <a:gd name="connsiteY6" fmla="*/ 202878 h 872001"/>
              <a:gd name="connsiteX7" fmla="*/ 100491 w 276455"/>
              <a:gd name="connsiteY7" fmla="*/ 167709 h 872001"/>
              <a:gd name="connsiteX8" fmla="*/ 106353 w 276455"/>
              <a:gd name="connsiteY8" fmla="*/ 114955 h 872001"/>
              <a:gd name="connsiteX9" fmla="*/ 135660 w 276455"/>
              <a:gd name="connsiteY9" fmla="*/ 91509 h 872001"/>
              <a:gd name="connsiteX10" fmla="*/ 264614 w 276455"/>
              <a:gd name="connsiteY10" fmla="*/ 85647 h 872001"/>
              <a:gd name="connsiteX11" fmla="*/ 217722 w 276455"/>
              <a:gd name="connsiteY11" fmla="*/ 3586 h 872001"/>
              <a:gd name="connsiteX12" fmla="*/ 129799 w 276455"/>
              <a:gd name="connsiteY12" fmla="*/ 15309 h 872001"/>
              <a:gd name="connsiteX13" fmla="*/ 77045 w 276455"/>
              <a:gd name="connsiteY13" fmla="*/ 21170 h 872001"/>
              <a:gd name="connsiteX14" fmla="*/ 41876 w 276455"/>
              <a:gd name="connsiteY14" fmla="*/ 44616 h 872001"/>
              <a:gd name="connsiteX15" fmla="*/ 24291 w 276455"/>
              <a:gd name="connsiteY15" fmla="*/ 56339 h 872001"/>
              <a:gd name="connsiteX16" fmla="*/ 6707 w 276455"/>
              <a:gd name="connsiteY16" fmla="*/ 73924 h 872001"/>
              <a:gd name="connsiteX17" fmla="*/ 845 w 276455"/>
              <a:gd name="connsiteY17" fmla="*/ 91509 h 872001"/>
              <a:gd name="connsiteX18" fmla="*/ 12568 w 276455"/>
              <a:gd name="connsiteY18" fmla="*/ 226324 h 872001"/>
              <a:gd name="connsiteX19" fmla="*/ 24291 w 276455"/>
              <a:gd name="connsiteY19" fmla="*/ 249770 h 872001"/>
              <a:gd name="connsiteX20" fmla="*/ 41876 w 276455"/>
              <a:gd name="connsiteY20" fmla="*/ 267355 h 872001"/>
              <a:gd name="connsiteX21" fmla="*/ 65322 w 276455"/>
              <a:gd name="connsiteY21" fmla="*/ 273216 h 872001"/>
              <a:gd name="connsiteX22" fmla="*/ 82907 w 276455"/>
              <a:gd name="connsiteY22" fmla="*/ 279078 h 872001"/>
              <a:gd name="connsiteX23" fmla="*/ 147383 w 276455"/>
              <a:gd name="connsiteY23" fmla="*/ 290801 h 872001"/>
              <a:gd name="connsiteX24" fmla="*/ 164968 w 276455"/>
              <a:gd name="connsiteY24" fmla="*/ 296662 h 872001"/>
              <a:gd name="connsiteX25" fmla="*/ 170830 w 276455"/>
              <a:gd name="connsiteY25" fmla="*/ 800755 h 872001"/>
              <a:gd name="connsiteX0" fmla="*/ 170830 w 276455"/>
              <a:gd name="connsiteY0" fmla="*/ 802567 h 873813"/>
              <a:gd name="connsiteX1" fmla="*/ 270036 w 276455"/>
              <a:gd name="connsiteY1" fmla="*/ 812092 h 873813"/>
              <a:gd name="connsiteX2" fmla="*/ 258753 w 276455"/>
              <a:gd name="connsiteY2" fmla="*/ 257444 h 873813"/>
              <a:gd name="connsiteX3" fmla="*/ 194276 w 276455"/>
              <a:gd name="connsiteY3" fmla="*/ 251582 h 873813"/>
              <a:gd name="connsiteX4" fmla="*/ 159107 w 276455"/>
              <a:gd name="connsiteY4" fmla="*/ 239859 h 873813"/>
              <a:gd name="connsiteX5" fmla="*/ 141522 w 276455"/>
              <a:gd name="connsiteY5" fmla="*/ 233998 h 873813"/>
              <a:gd name="connsiteX6" fmla="*/ 112214 w 276455"/>
              <a:gd name="connsiteY6" fmla="*/ 204690 h 873813"/>
              <a:gd name="connsiteX7" fmla="*/ 100491 w 276455"/>
              <a:gd name="connsiteY7" fmla="*/ 169521 h 873813"/>
              <a:gd name="connsiteX8" fmla="*/ 106353 w 276455"/>
              <a:gd name="connsiteY8" fmla="*/ 116767 h 873813"/>
              <a:gd name="connsiteX9" fmla="*/ 135660 w 276455"/>
              <a:gd name="connsiteY9" fmla="*/ 93321 h 873813"/>
              <a:gd name="connsiteX10" fmla="*/ 264614 w 276455"/>
              <a:gd name="connsiteY10" fmla="*/ 87459 h 873813"/>
              <a:gd name="connsiteX11" fmla="*/ 217722 w 276455"/>
              <a:gd name="connsiteY11" fmla="*/ 5398 h 873813"/>
              <a:gd name="connsiteX12" fmla="*/ 118369 w 276455"/>
              <a:gd name="connsiteY12" fmla="*/ 9501 h 873813"/>
              <a:gd name="connsiteX13" fmla="*/ 77045 w 276455"/>
              <a:gd name="connsiteY13" fmla="*/ 22982 h 873813"/>
              <a:gd name="connsiteX14" fmla="*/ 41876 w 276455"/>
              <a:gd name="connsiteY14" fmla="*/ 46428 h 873813"/>
              <a:gd name="connsiteX15" fmla="*/ 24291 w 276455"/>
              <a:gd name="connsiteY15" fmla="*/ 58151 h 873813"/>
              <a:gd name="connsiteX16" fmla="*/ 6707 w 276455"/>
              <a:gd name="connsiteY16" fmla="*/ 75736 h 873813"/>
              <a:gd name="connsiteX17" fmla="*/ 845 w 276455"/>
              <a:gd name="connsiteY17" fmla="*/ 93321 h 873813"/>
              <a:gd name="connsiteX18" fmla="*/ 12568 w 276455"/>
              <a:gd name="connsiteY18" fmla="*/ 228136 h 873813"/>
              <a:gd name="connsiteX19" fmla="*/ 24291 w 276455"/>
              <a:gd name="connsiteY19" fmla="*/ 251582 h 873813"/>
              <a:gd name="connsiteX20" fmla="*/ 41876 w 276455"/>
              <a:gd name="connsiteY20" fmla="*/ 269167 h 873813"/>
              <a:gd name="connsiteX21" fmla="*/ 65322 w 276455"/>
              <a:gd name="connsiteY21" fmla="*/ 275028 h 873813"/>
              <a:gd name="connsiteX22" fmla="*/ 82907 w 276455"/>
              <a:gd name="connsiteY22" fmla="*/ 280890 h 873813"/>
              <a:gd name="connsiteX23" fmla="*/ 147383 w 276455"/>
              <a:gd name="connsiteY23" fmla="*/ 292613 h 873813"/>
              <a:gd name="connsiteX24" fmla="*/ 164968 w 276455"/>
              <a:gd name="connsiteY24" fmla="*/ 298474 h 873813"/>
              <a:gd name="connsiteX25" fmla="*/ 170830 w 276455"/>
              <a:gd name="connsiteY25" fmla="*/ 802567 h 873813"/>
              <a:gd name="connsiteX0" fmla="*/ 170830 w 276455"/>
              <a:gd name="connsiteY0" fmla="*/ 802567 h 873813"/>
              <a:gd name="connsiteX1" fmla="*/ 270036 w 276455"/>
              <a:gd name="connsiteY1" fmla="*/ 812092 h 873813"/>
              <a:gd name="connsiteX2" fmla="*/ 258753 w 276455"/>
              <a:gd name="connsiteY2" fmla="*/ 257444 h 873813"/>
              <a:gd name="connsiteX3" fmla="*/ 194276 w 276455"/>
              <a:gd name="connsiteY3" fmla="*/ 251582 h 873813"/>
              <a:gd name="connsiteX4" fmla="*/ 159107 w 276455"/>
              <a:gd name="connsiteY4" fmla="*/ 239859 h 873813"/>
              <a:gd name="connsiteX5" fmla="*/ 141522 w 276455"/>
              <a:gd name="connsiteY5" fmla="*/ 233998 h 873813"/>
              <a:gd name="connsiteX6" fmla="*/ 112214 w 276455"/>
              <a:gd name="connsiteY6" fmla="*/ 204690 h 873813"/>
              <a:gd name="connsiteX7" fmla="*/ 100491 w 276455"/>
              <a:gd name="connsiteY7" fmla="*/ 169521 h 873813"/>
              <a:gd name="connsiteX8" fmla="*/ 106353 w 276455"/>
              <a:gd name="connsiteY8" fmla="*/ 116767 h 873813"/>
              <a:gd name="connsiteX9" fmla="*/ 135660 w 276455"/>
              <a:gd name="connsiteY9" fmla="*/ 93321 h 873813"/>
              <a:gd name="connsiteX10" fmla="*/ 264614 w 276455"/>
              <a:gd name="connsiteY10" fmla="*/ 87459 h 873813"/>
              <a:gd name="connsiteX11" fmla="*/ 217722 w 276455"/>
              <a:gd name="connsiteY11" fmla="*/ 5398 h 873813"/>
              <a:gd name="connsiteX12" fmla="*/ 118369 w 276455"/>
              <a:gd name="connsiteY12" fmla="*/ 9501 h 873813"/>
              <a:gd name="connsiteX13" fmla="*/ 77045 w 276455"/>
              <a:gd name="connsiteY13" fmla="*/ 22982 h 873813"/>
              <a:gd name="connsiteX14" fmla="*/ 41876 w 276455"/>
              <a:gd name="connsiteY14" fmla="*/ 46428 h 873813"/>
              <a:gd name="connsiteX15" fmla="*/ 6707 w 276455"/>
              <a:gd name="connsiteY15" fmla="*/ 75736 h 873813"/>
              <a:gd name="connsiteX16" fmla="*/ 845 w 276455"/>
              <a:gd name="connsiteY16" fmla="*/ 93321 h 873813"/>
              <a:gd name="connsiteX17" fmla="*/ 12568 w 276455"/>
              <a:gd name="connsiteY17" fmla="*/ 228136 h 873813"/>
              <a:gd name="connsiteX18" fmla="*/ 24291 w 276455"/>
              <a:gd name="connsiteY18" fmla="*/ 251582 h 873813"/>
              <a:gd name="connsiteX19" fmla="*/ 41876 w 276455"/>
              <a:gd name="connsiteY19" fmla="*/ 269167 h 873813"/>
              <a:gd name="connsiteX20" fmla="*/ 65322 w 276455"/>
              <a:gd name="connsiteY20" fmla="*/ 275028 h 873813"/>
              <a:gd name="connsiteX21" fmla="*/ 82907 w 276455"/>
              <a:gd name="connsiteY21" fmla="*/ 280890 h 873813"/>
              <a:gd name="connsiteX22" fmla="*/ 147383 w 276455"/>
              <a:gd name="connsiteY22" fmla="*/ 292613 h 873813"/>
              <a:gd name="connsiteX23" fmla="*/ 164968 w 276455"/>
              <a:gd name="connsiteY23" fmla="*/ 298474 h 873813"/>
              <a:gd name="connsiteX24" fmla="*/ 170830 w 276455"/>
              <a:gd name="connsiteY24" fmla="*/ 802567 h 873813"/>
              <a:gd name="connsiteX0" fmla="*/ 165693 w 271318"/>
              <a:gd name="connsiteY0" fmla="*/ 802567 h 873813"/>
              <a:gd name="connsiteX1" fmla="*/ 264899 w 271318"/>
              <a:gd name="connsiteY1" fmla="*/ 812092 h 873813"/>
              <a:gd name="connsiteX2" fmla="*/ 253616 w 271318"/>
              <a:gd name="connsiteY2" fmla="*/ 257444 h 873813"/>
              <a:gd name="connsiteX3" fmla="*/ 189139 w 271318"/>
              <a:gd name="connsiteY3" fmla="*/ 251582 h 873813"/>
              <a:gd name="connsiteX4" fmla="*/ 153970 w 271318"/>
              <a:gd name="connsiteY4" fmla="*/ 239859 h 873813"/>
              <a:gd name="connsiteX5" fmla="*/ 136385 w 271318"/>
              <a:gd name="connsiteY5" fmla="*/ 233998 h 873813"/>
              <a:gd name="connsiteX6" fmla="*/ 107077 w 271318"/>
              <a:gd name="connsiteY6" fmla="*/ 204690 h 873813"/>
              <a:gd name="connsiteX7" fmla="*/ 95354 w 271318"/>
              <a:gd name="connsiteY7" fmla="*/ 169521 h 873813"/>
              <a:gd name="connsiteX8" fmla="*/ 101216 w 271318"/>
              <a:gd name="connsiteY8" fmla="*/ 116767 h 873813"/>
              <a:gd name="connsiteX9" fmla="*/ 130523 w 271318"/>
              <a:gd name="connsiteY9" fmla="*/ 93321 h 873813"/>
              <a:gd name="connsiteX10" fmla="*/ 259477 w 271318"/>
              <a:gd name="connsiteY10" fmla="*/ 87459 h 873813"/>
              <a:gd name="connsiteX11" fmla="*/ 212585 w 271318"/>
              <a:gd name="connsiteY11" fmla="*/ 5398 h 873813"/>
              <a:gd name="connsiteX12" fmla="*/ 113232 w 271318"/>
              <a:gd name="connsiteY12" fmla="*/ 9501 h 873813"/>
              <a:gd name="connsiteX13" fmla="*/ 71908 w 271318"/>
              <a:gd name="connsiteY13" fmla="*/ 22982 h 873813"/>
              <a:gd name="connsiteX14" fmla="*/ 36739 w 271318"/>
              <a:gd name="connsiteY14" fmla="*/ 46428 h 873813"/>
              <a:gd name="connsiteX15" fmla="*/ 1570 w 271318"/>
              <a:gd name="connsiteY15" fmla="*/ 75736 h 873813"/>
              <a:gd name="connsiteX16" fmla="*/ 7431 w 271318"/>
              <a:gd name="connsiteY16" fmla="*/ 228136 h 873813"/>
              <a:gd name="connsiteX17" fmla="*/ 19154 w 271318"/>
              <a:gd name="connsiteY17" fmla="*/ 251582 h 873813"/>
              <a:gd name="connsiteX18" fmla="*/ 36739 w 271318"/>
              <a:gd name="connsiteY18" fmla="*/ 269167 h 873813"/>
              <a:gd name="connsiteX19" fmla="*/ 60185 w 271318"/>
              <a:gd name="connsiteY19" fmla="*/ 275028 h 873813"/>
              <a:gd name="connsiteX20" fmla="*/ 77770 w 271318"/>
              <a:gd name="connsiteY20" fmla="*/ 280890 h 873813"/>
              <a:gd name="connsiteX21" fmla="*/ 142246 w 271318"/>
              <a:gd name="connsiteY21" fmla="*/ 292613 h 873813"/>
              <a:gd name="connsiteX22" fmla="*/ 159831 w 271318"/>
              <a:gd name="connsiteY22" fmla="*/ 298474 h 873813"/>
              <a:gd name="connsiteX23" fmla="*/ 165693 w 271318"/>
              <a:gd name="connsiteY23" fmla="*/ 802567 h 873813"/>
              <a:gd name="connsiteX0" fmla="*/ 165693 w 271513"/>
              <a:gd name="connsiteY0" fmla="*/ 802567 h 873813"/>
              <a:gd name="connsiteX1" fmla="*/ 264899 w 271513"/>
              <a:gd name="connsiteY1" fmla="*/ 812092 h 873813"/>
              <a:gd name="connsiteX2" fmla="*/ 253616 w 271513"/>
              <a:gd name="connsiteY2" fmla="*/ 257444 h 873813"/>
              <a:gd name="connsiteX3" fmla="*/ 183424 w 271513"/>
              <a:gd name="connsiteY3" fmla="*/ 234437 h 873813"/>
              <a:gd name="connsiteX4" fmla="*/ 153970 w 271513"/>
              <a:gd name="connsiteY4" fmla="*/ 239859 h 873813"/>
              <a:gd name="connsiteX5" fmla="*/ 136385 w 271513"/>
              <a:gd name="connsiteY5" fmla="*/ 233998 h 873813"/>
              <a:gd name="connsiteX6" fmla="*/ 107077 w 271513"/>
              <a:gd name="connsiteY6" fmla="*/ 204690 h 873813"/>
              <a:gd name="connsiteX7" fmla="*/ 95354 w 271513"/>
              <a:gd name="connsiteY7" fmla="*/ 169521 h 873813"/>
              <a:gd name="connsiteX8" fmla="*/ 101216 w 271513"/>
              <a:gd name="connsiteY8" fmla="*/ 116767 h 873813"/>
              <a:gd name="connsiteX9" fmla="*/ 130523 w 271513"/>
              <a:gd name="connsiteY9" fmla="*/ 93321 h 873813"/>
              <a:gd name="connsiteX10" fmla="*/ 259477 w 271513"/>
              <a:gd name="connsiteY10" fmla="*/ 87459 h 873813"/>
              <a:gd name="connsiteX11" fmla="*/ 212585 w 271513"/>
              <a:gd name="connsiteY11" fmla="*/ 5398 h 873813"/>
              <a:gd name="connsiteX12" fmla="*/ 113232 w 271513"/>
              <a:gd name="connsiteY12" fmla="*/ 9501 h 873813"/>
              <a:gd name="connsiteX13" fmla="*/ 71908 w 271513"/>
              <a:gd name="connsiteY13" fmla="*/ 22982 h 873813"/>
              <a:gd name="connsiteX14" fmla="*/ 36739 w 271513"/>
              <a:gd name="connsiteY14" fmla="*/ 46428 h 873813"/>
              <a:gd name="connsiteX15" fmla="*/ 1570 w 271513"/>
              <a:gd name="connsiteY15" fmla="*/ 75736 h 873813"/>
              <a:gd name="connsiteX16" fmla="*/ 7431 w 271513"/>
              <a:gd name="connsiteY16" fmla="*/ 228136 h 873813"/>
              <a:gd name="connsiteX17" fmla="*/ 19154 w 271513"/>
              <a:gd name="connsiteY17" fmla="*/ 251582 h 873813"/>
              <a:gd name="connsiteX18" fmla="*/ 36739 w 271513"/>
              <a:gd name="connsiteY18" fmla="*/ 269167 h 873813"/>
              <a:gd name="connsiteX19" fmla="*/ 60185 w 271513"/>
              <a:gd name="connsiteY19" fmla="*/ 275028 h 873813"/>
              <a:gd name="connsiteX20" fmla="*/ 77770 w 271513"/>
              <a:gd name="connsiteY20" fmla="*/ 280890 h 873813"/>
              <a:gd name="connsiteX21" fmla="*/ 142246 w 271513"/>
              <a:gd name="connsiteY21" fmla="*/ 292613 h 873813"/>
              <a:gd name="connsiteX22" fmla="*/ 159831 w 271513"/>
              <a:gd name="connsiteY22" fmla="*/ 298474 h 873813"/>
              <a:gd name="connsiteX23" fmla="*/ 165693 w 271513"/>
              <a:gd name="connsiteY23" fmla="*/ 802567 h 873813"/>
              <a:gd name="connsiteX0" fmla="*/ 165693 w 271513"/>
              <a:gd name="connsiteY0" fmla="*/ 802567 h 873813"/>
              <a:gd name="connsiteX1" fmla="*/ 264899 w 271513"/>
              <a:gd name="connsiteY1" fmla="*/ 812092 h 873813"/>
              <a:gd name="connsiteX2" fmla="*/ 253616 w 271513"/>
              <a:gd name="connsiteY2" fmla="*/ 257444 h 873813"/>
              <a:gd name="connsiteX3" fmla="*/ 183424 w 271513"/>
              <a:gd name="connsiteY3" fmla="*/ 234437 h 873813"/>
              <a:gd name="connsiteX4" fmla="*/ 153970 w 271513"/>
              <a:gd name="connsiteY4" fmla="*/ 239859 h 873813"/>
              <a:gd name="connsiteX5" fmla="*/ 142100 w 271513"/>
              <a:gd name="connsiteY5" fmla="*/ 233998 h 873813"/>
              <a:gd name="connsiteX6" fmla="*/ 107077 w 271513"/>
              <a:gd name="connsiteY6" fmla="*/ 204690 h 873813"/>
              <a:gd name="connsiteX7" fmla="*/ 95354 w 271513"/>
              <a:gd name="connsiteY7" fmla="*/ 169521 h 873813"/>
              <a:gd name="connsiteX8" fmla="*/ 101216 w 271513"/>
              <a:gd name="connsiteY8" fmla="*/ 116767 h 873813"/>
              <a:gd name="connsiteX9" fmla="*/ 130523 w 271513"/>
              <a:gd name="connsiteY9" fmla="*/ 93321 h 873813"/>
              <a:gd name="connsiteX10" fmla="*/ 259477 w 271513"/>
              <a:gd name="connsiteY10" fmla="*/ 87459 h 873813"/>
              <a:gd name="connsiteX11" fmla="*/ 212585 w 271513"/>
              <a:gd name="connsiteY11" fmla="*/ 5398 h 873813"/>
              <a:gd name="connsiteX12" fmla="*/ 113232 w 271513"/>
              <a:gd name="connsiteY12" fmla="*/ 9501 h 873813"/>
              <a:gd name="connsiteX13" fmla="*/ 71908 w 271513"/>
              <a:gd name="connsiteY13" fmla="*/ 22982 h 873813"/>
              <a:gd name="connsiteX14" fmla="*/ 36739 w 271513"/>
              <a:gd name="connsiteY14" fmla="*/ 46428 h 873813"/>
              <a:gd name="connsiteX15" fmla="*/ 1570 w 271513"/>
              <a:gd name="connsiteY15" fmla="*/ 75736 h 873813"/>
              <a:gd name="connsiteX16" fmla="*/ 7431 w 271513"/>
              <a:gd name="connsiteY16" fmla="*/ 228136 h 873813"/>
              <a:gd name="connsiteX17" fmla="*/ 19154 w 271513"/>
              <a:gd name="connsiteY17" fmla="*/ 251582 h 873813"/>
              <a:gd name="connsiteX18" fmla="*/ 36739 w 271513"/>
              <a:gd name="connsiteY18" fmla="*/ 269167 h 873813"/>
              <a:gd name="connsiteX19" fmla="*/ 60185 w 271513"/>
              <a:gd name="connsiteY19" fmla="*/ 275028 h 873813"/>
              <a:gd name="connsiteX20" fmla="*/ 77770 w 271513"/>
              <a:gd name="connsiteY20" fmla="*/ 280890 h 873813"/>
              <a:gd name="connsiteX21" fmla="*/ 142246 w 271513"/>
              <a:gd name="connsiteY21" fmla="*/ 292613 h 873813"/>
              <a:gd name="connsiteX22" fmla="*/ 159831 w 271513"/>
              <a:gd name="connsiteY22" fmla="*/ 298474 h 873813"/>
              <a:gd name="connsiteX23" fmla="*/ 165693 w 271513"/>
              <a:gd name="connsiteY23" fmla="*/ 802567 h 873813"/>
              <a:gd name="connsiteX0" fmla="*/ 165693 w 271513"/>
              <a:gd name="connsiteY0" fmla="*/ 802567 h 873813"/>
              <a:gd name="connsiteX1" fmla="*/ 264899 w 271513"/>
              <a:gd name="connsiteY1" fmla="*/ 812092 h 873813"/>
              <a:gd name="connsiteX2" fmla="*/ 253616 w 271513"/>
              <a:gd name="connsiteY2" fmla="*/ 257444 h 873813"/>
              <a:gd name="connsiteX3" fmla="*/ 183424 w 271513"/>
              <a:gd name="connsiteY3" fmla="*/ 234437 h 873813"/>
              <a:gd name="connsiteX4" fmla="*/ 153970 w 271513"/>
              <a:gd name="connsiteY4" fmla="*/ 239859 h 873813"/>
              <a:gd name="connsiteX5" fmla="*/ 107077 w 271513"/>
              <a:gd name="connsiteY5" fmla="*/ 204690 h 873813"/>
              <a:gd name="connsiteX6" fmla="*/ 95354 w 271513"/>
              <a:gd name="connsiteY6" fmla="*/ 169521 h 873813"/>
              <a:gd name="connsiteX7" fmla="*/ 101216 w 271513"/>
              <a:gd name="connsiteY7" fmla="*/ 116767 h 873813"/>
              <a:gd name="connsiteX8" fmla="*/ 130523 w 271513"/>
              <a:gd name="connsiteY8" fmla="*/ 93321 h 873813"/>
              <a:gd name="connsiteX9" fmla="*/ 259477 w 271513"/>
              <a:gd name="connsiteY9" fmla="*/ 87459 h 873813"/>
              <a:gd name="connsiteX10" fmla="*/ 212585 w 271513"/>
              <a:gd name="connsiteY10" fmla="*/ 5398 h 873813"/>
              <a:gd name="connsiteX11" fmla="*/ 113232 w 271513"/>
              <a:gd name="connsiteY11" fmla="*/ 9501 h 873813"/>
              <a:gd name="connsiteX12" fmla="*/ 71908 w 271513"/>
              <a:gd name="connsiteY12" fmla="*/ 22982 h 873813"/>
              <a:gd name="connsiteX13" fmla="*/ 36739 w 271513"/>
              <a:gd name="connsiteY13" fmla="*/ 46428 h 873813"/>
              <a:gd name="connsiteX14" fmla="*/ 1570 w 271513"/>
              <a:gd name="connsiteY14" fmla="*/ 75736 h 873813"/>
              <a:gd name="connsiteX15" fmla="*/ 7431 w 271513"/>
              <a:gd name="connsiteY15" fmla="*/ 228136 h 873813"/>
              <a:gd name="connsiteX16" fmla="*/ 19154 w 271513"/>
              <a:gd name="connsiteY16" fmla="*/ 251582 h 873813"/>
              <a:gd name="connsiteX17" fmla="*/ 36739 w 271513"/>
              <a:gd name="connsiteY17" fmla="*/ 269167 h 873813"/>
              <a:gd name="connsiteX18" fmla="*/ 60185 w 271513"/>
              <a:gd name="connsiteY18" fmla="*/ 275028 h 873813"/>
              <a:gd name="connsiteX19" fmla="*/ 77770 w 271513"/>
              <a:gd name="connsiteY19" fmla="*/ 280890 h 873813"/>
              <a:gd name="connsiteX20" fmla="*/ 142246 w 271513"/>
              <a:gd name="connsiteY20" fmla="*/ 292613 h 873813"/>
              <a:gd name="connsiteX21" fmla="*/ 159831 w 271513"/>
              <a:gd name="connsiteY21" fmla="*/ 298474 h 873813"/>
              <a:gd name="connsiteX22" fmla="*/ 165693 w 271513"/>
              <a:gd name="connsiteY22" fmla="*/ 802567 h 873813"/>
              <a:gd name="connsiteX0" fmla="*/ 165693 w 271513"/>
              <a:gd name="connsiteY0" fmla="*/ 802567 h 873813"/>
              <a:gd name="connsiteX1" fmla="*/ 264899 w 271513"/>
              <a:gd name="connsiteY1" fmla="*/ 812092 h 873813"/>
              <a:gd name="connsiteX2" fmla="*/ 253616 w 271513"/>
              <a:gd name="connsiteY2" fmla="*/ 257444 h 873813"/>
              <a:gd name="connsiteX3" fmla="*/ 183424 w 271513"/>
              <a:gd name="connsiteY3" fmla="*/ 234437 h 873813"/>
              <a:gd name="connsiteX4" fmla="*/ 153970 w 271513"/>
              <a:gd name="connsiteY4" fmla="*/ 239859 h 873813"/>
              <a:gd name="connsiteX5" fmla="*/ 107077 w 271513"/>
              <a:gd name="connsiteY5" fmla="*/ 204690 h 873813"/>
              <a:gd name="connsiteX6" fmla="*/ 95354 w 271513"/>
              <a:gd name="connsiteY6" fmla="*/ 169521 h 873813"/>
              <a:gd name="connsiteX7" fmla="*/ 101216 w 271513"/>
              <a:gd name="connsiteY7" fmla="*/ 116767 h 873813"/>
              <a:gd name="connsiteX8" fmla="*/ 130523 w 271513"/>
              <a:gd name="connsiteY8" fmla="*/ 93321 h 873813"/>
              <a:gd name="connsiteX9" fmla="*/ 259477 w 271513"/>
              <a:gd name="connsiteY9" fmla="*/ 87459 h 873813"/>
              <a:gd name="connsiteX10" fmla="*/ 212585 w 271513"/>
              <a:gd name="connsiteY10" fmla="*/ 5398 h 873813"/>
              <a:gd name="connsiteX11" fmla="*/ 113232 w 271513"/>
              <a:gd name="connsiteY11" fmla="*/ 9501 h 873813"/>
              <a:gd name="connsiteX12" fmla="*/ 71908 w 271513"/>
              <a:gd name="connsiteY12" fmla="*/ 22982 h 873813"/>
              <a:gd name="connsiteX13" fmla="*/ 36739 w 271513"/>
              <a:gd name="connsiteY13" fmla="*/ 46428 h 873813"/>
              <a:gd name="connsiteX14" fmla="*/ 1570 w 271513"/>
              <a:gd name="connsiteY14" fmla="*/ 75736 h 873813"/>
              <a:gd name="connsiteX15" fmla="*/ 7431 w 271513"/>
              <a:gd name="connsiteY15" fmla="*/ 228136 h 873813"/>
              <a:gd name="connsiteX16" fmla="*/ 19154 w 271513"/>
              <a:gd name="connsiteY16" fmla="*/ 251582 h 873813"/>
              <a:gd name="connsiteX17" fmla="*/ 36739 w 271513"/>
              <a:gd name="connsiteY17" fmla="*/ 269167 h 873813"/>
              <a:gd name="connsiteX18" fmla="*/ 60185 w 271513"/>
              <a:gd name="connsiteY18" fmla="*/ 275028 h 873813"/>
              <a:gd name="connsiteX19" fmla="*/ 77770 w 271513"/>
              <a:gd name="connsiteY19" fmla="*/ 280890 h 873813"/>
              <a:gd name="connsiteX20" fmla="*/ 142246 w 271513"/>
              <a:gd name="connsiteY20" fmla="*/ 292613 h 873813"/>
              <a:gd name="connsiteX21" fmla="*/ 159831 w 271513"/>
              <a:gd name="connsiteY21" fmla="*/ 298474 h 873813"/>
              <a:gd name="connsiteX22" fmla="*/ 165693 w 271513"/>
              <a:gd name="connsiteY22" fmla="*/ 802567 h 873813"/>
              <a:gd name="connsiteX0" fmla="*/ 166122 w 271942"/>
              <a:gd name="connsiteY0" fmla="*/ 802567 h 873813"/>
              <a:gd name="connsiteX1" fmla="*/ 265328 w 271942"/>
              <a:gd name="connsiteY1" fmla="*/ 812092 h 873813"/>
              <a:gd name="connsiteX2" fmla="*/ 254045 w 271942"/>
              <a:gd name="connsiteY2" fmla="*/ 257444 h 873813"/>
              <a:gd name="connsiteX3" fmla="*/ 183853 w 271942"/>
              <a:gd name="connsiteY3" fmla="*/ 234437 h 873813"/>
              <a:gd name="connsiteX4" fmla="*/ 154399 w 271942"/>
              <a:gd name="connsiteY4" fmla="*/ 239859 h 873813"/>
              <a:gd name="connsiteX5" fmla="*/ 107506 w 271942"/>
              <a:gd name="connsiteY5" fmla="*/ 204690 h 873813"/>
              <a:gd name="connsiteX6" fmla="*/ 95783 w 271942"/>
              <a:gd name="connsiteY6" fmla="*/ 169521 h 873813"/>
              <a:gd name="connsiteX7" fmla="*/ 101645 w 271942"/>
              <a:gd name="connsiteY7" fmla="*/ 116767 h 873813"/>
              <a:gd name="connsiteX8" fmla="*/ 130952 w 271942"/>
              <a:gd name="connsiteY8" fmla="*/ 93321 h 873813"/>
              <a:gd name="connsiteX9" fmla="*/ 259906 w 271942"/>
              <a:gd name="connsiteY9" fmla="*/ 87459 h 873813"/>
              <a:gd name="connsiteX10" fmla="*/ 213014 w 271942"/>
              <a:gd name="connsiteY10" fmla="*/ 5398 h 873813"/>
              <a:gd name="connsiteX11" fmla="*/ 113661 w 271942"/>
              <a:gd name="connsiteY11" fmla="*/ 9501 h 873813"/>
              <a:gd name="connsiteX12" fmla="*/ 72337 w 271942"/>
              <a:gd name="connsiteY12" fmla="*/ 22982 h 873813"/>
              <a:gd name="connsiteX13" fmla="*/ 37168 w 271942"/>
              <a:gd name="connsiteY13" fmla="*/ 46428 h 873813"/>
              <a:gd name="connsiteX14" fmla="*/ 1999 w 271942"/>
              <a:gd name="connsiteY14" fmla="*/ 75736 h 873813"/>
              <a:gd name="connsiteX15" fmla="*/ 7860 w 271942"/>
              <a:gd name="connsiteY15" fmla="*/ 228136 h 873813"/>
              <a:gd name="connsiteX16" fmla="*/ 37168 w 271942"/>
              <a:gd name="connsiteY16" fmla="*/ 269167 h 873813"/>
              <a:gd name="connsiteX17" fmla="*/ 60614 w 271942"/>
              <a:gd name="connsiteY17" fmla="*/ 275028 h 873813"/>
              <a:gd name="connsiteX18" fmla="*/ 78199 w 271942"/>
              <a:gd name="connsiteY18" fmla="*/ 280890 h 873813"/>
              <a:gd name="connsiteX19" fmla="*/ 142675 w 271942"/>
              <a:gd name="connsiteY19" fmla="*/ 292613 h 873813"/>
              <a:gd name="connsiteX20" fmla="*/ 160260 w 271942"/>
              <a:gd name="connsiteY20" fmla="*/ 298474 h 873813"/>
              <a:gd name="connsiteX21" fmla="*/ 166122 w 271942"/>
              <a:gd name="connsiteY21" fmla="*/ 802567 h 873813"/>
              <a:gd name="connsiteX0" fmla="*/ 166122 w 271942"/>
              <a:gd name="connsiteY0" fmla="*/ 802567 h 873813"/>
              <a:gd name="connsiteX1" fmla="*/ 265328 w 271942"/>
              <a:gd name="connsiteY1" fmla="*/ 812092 h 873813"/>
              <a:gd name="connsiteX2" fmla="*/ 254045 w 271942"/>
              <a:gd name="connsiteY2" fmla="*/ 257444 h 873813"/>
              <a:gd name="connsiteX3" fmla="*/ 183853 w 271942"/>
              <a:gd name="connsiteY3" fmla="*/ 234437 h 873813"/>
              <a:gd name="connsiteX4" fmla="*/ 154399 w 271942"/>
              <a:gd name="connsiteY4" fmla="*/ 239859 h 873813"/>
              <a:gd name="connsiteX5" fmla="*/ 107506 w 271942"/>
              <a:gd name="connsiteY5" fmla="*/ 204690 h 873813"/>
              <a:gd name="connsiteX6" fmla="*/ 95783 w 271942"/>
              <a:gd name="connsiteY6" fmla="*/ 169521 h 873813"/>
              <a:gd name="connsiteX7" fmla="*/ 101645 w 271942"/>
              <a:gd name="connsiteY7" fmla="*/ 116767 h 873813"/>
              <a:gd name="connsiteX8" fmla="*/ 130952 w 271942"/>
              <a:gd name="connsiteY8" fmla="*/ 93321 h 873813"/>
              <a:gd name="connsiteX9" fmla="*/ 259906 w 271942"/>
              <a:gd name="connsiteY9" fmla="*/ 87459 h 873813"/>
              <a:gd name="connsiteX10" fmla="*/ 213014 w 271942"/>
              <a:gd name="connsiteY10" fmla="*/ 5398 h 873813"/>
              <a:gd name="connsiteX11" fmla="*/ 113661 w 271942"/>
              <a:gd name="connsiteY11" fmla="*/ 9501 h 873813"/>
              <a:gd name="connsiteX12" fmla="*/ 72337 w 271942"/>
              <a:gd name="connsiteY12" fmla="*/ 22982 h 873813"/>
              <a:gd name="connsiteX13" fmla="*/ 37168 w 271942"/>
              <a:gd name="connsiteY13" fmla="*/ 46428 h 873813"/>
              <a:gd name="connsiteX14" fmla="*/ 1999 w 271942"/>
              <a:gd name="connsiteY14" fmla="*/ 75736 h 873813"/>
              <a:gd name="connsiteX15" fmla="*/ 7860 w 271942"/>
              <a:gd name="connsiteY15" fmla="*/ 228136 h 873813"/>
              <a:gd name="connsiteX16" fmla="*/ 37168 w 271942"/>
              <a:gd name="connsiteY16" fmla="*/ 269167 h 873813"/>
              <a:gd name="connsiteX17" fmla="*/ 60614 w 271942"/>
              <a:gd name="connsiteY17" fmla="*/ 275028 h 873813"/>
              <a:gd name="connsiteX18" fmla="*/ 78199 w 271942"/>
              <a:gd name="connsiteY18" fmla="*/ 280890 h 873813"/>
              <a:gd name="connsiteX19" fmla="*/ 142675 w 271942"/>
              <a:gd name="connsiteY19" fmla="*/ 292613 h 873813"/>
              <a:gd name="connsiteX20" fmla="*/ 160260 w 271942"/>
              <a:gd name="connsiteY20" fmla="*/ 298474 h 873813"/>
              <a:gd name="connsiteX21" fmla="*/ 166122 w 271942"/>
              <a:gd name="connsiteY21" fmla="*/ 802567 h 873813"/>
              <a:gd name="connsiteX0" fmla="*/ 166122 w 271942"/>
              <a:gd name="connsiteY0" fmla="*/ 802567 h 873813"/>
              <a:gd name="connsiteX1" fmla="*/ 265328 w 271942"/>
              <a:gd name="connsiteY1" fmla="*/ 812092 h 873813"/>
              <a:gd name="connsiteX2" fmla="*/ 254045 w 271942"/>
              <a:gd name="connsiteY2" fmla="*/ 257444 h 873813"/>
              <a:gd name="connsiteX3" fmla="*/ 183853 w 271942"/>
              <a:gd name="connsiteY3" fmla="*/ 234437 h 873813"/>
              <a:gd name="connsiteX4" fmla="*/ 154399 w 271942"/>
              <a:gd name="connsiteY4" fmla="*/ 239859 h 873813"/>
              <a:gd name="connsiteX5" fmla="*/ 107506 w 271942"/>
              <a:gd name="connsiteY5" fmla="*/ 204690 h 873813"/>
              <a:gd name="connsiteX6" fmla="*/ 95783 w 271942"/>
              <a:gd name="connsiteY6" fmla="*/ 169521 h 873813"/>
              <a:gd name="connsiteX7" fmla="*/ 101645 w 271942"/>
              <a:gd name="connsiteY7" fmla="*/ 116767 h 873813"/>
              <a:gd name="connsiteX8" fmla="*/ 130952 w 271942"/>
              <a:gd name="connsiteY8" fmla="*/ 93321 h 873813"/>
              <a:gd name="connsiteX9" fmla="*/ 259906 w 271942"/>
              <a:gd name="connsiteY9" fmla="*/ 87459 h 873813"/>
              <a:gd name="connsiteX10" fmla="*/ 213014 w 271942"/>
              <a:gd name="connsiteY10" fmla="*/ 5398 h 873813"/>
              <a:gd name="connsiteX11" fmla="*/ 113661 w 271942"/>
              <a:gd name="connsiteY11" fmla="*/ 9501 h 873813"/>
              <a:gd name="connsiteX12" fmla="*/ 72337 w 271942"/>
              <a:gd name="connsiteY12" fmla="*/ 22982 h 873813"/>
              <a:gd name="connsiteX13" fmla="*/ 37168 w 271942"/>
              <a:gd name="connsiteY13" fmla="*/ 46428 h 873813"/>
              <a:gd name="connsiteX14" fmla="*/ 1999 w 271942"/>
              <a:gd name="connsiteY14" fmla="*/ 75736 h 873813"/>
              <a:gd name="connsiteX15" fmla="*/ 7860 w 271942"/>
              <a:gd name="connsiteY15" fmla="*/ 228136 h 873813"/>
              <a:gd name="connsiteX16" fmla="*/ 37168 w 271942"/>
              <a:gd name="connsiteY16" fmla="*/ 269167 h 873813"/>
              <a:gd name="connsiteX17" fmla="*/ 78199 w 271942"/>
              <a:gd name="connsiteY17" fmla="*/ 280890 h 873813"/>
              <a:gd name="connsiteX18" fmla="*/ 142675 w 271942"/>
              <a:gd name="connsiteY18" fmla="*/ 292613 h 873813"/>
              <a:gd name="connsiteX19" fmla="*/ 160260 w 271942"/>
              <a:gd name="connsiteY19" fmla="*/ 298474 h 873813"/>
              <a:gd name="connsiteX20" fmla="*/ 166122 w 271942"/>
              <a:gd name="connsiteY20" fmla="*/ 802567 h 873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71942" h="873813">
                <a:moveTo>
                  <a:pt x="166122" y="802567"/>
                </a:moveTo>
                <a:cubicBezTo>
                  <a:pt x="183633" y="888170"/>
                  <a:pt x="250674" y="902946"/>
                  <a:pt x="265328" y="812092"/>
                </a:cubicBezTo>
                <a:cubicBezTo>
                  <a:pt x="279982" y="721238"/>
                  <a:pt x="267624" y="353720"/>
                  <a:pt x="254045" y="257444"/>
                </a:cubicBezTo>
                <a:cubicBezTo>
                  <a:pt x="240466" y="161168"/>
                  <a:pt x="205345" y="236391"/>
                  <a:pt x="183853" y="234437"/>
                </a:cubicBezTo>
                <a:cubicBezTo>
                  <a:pt x="174035" y="236244"/>
                  <a:pt x="167123" y="244817"/>
                  <a:pt x="154399" y="239859"/>
                </a:cubicBezTo>
                <a:cubicBezTo>
                  <a:pt x="141675" y="234901"/>
                  <a:pt x="117275" y="216413"/>
                  <a:pt x="107506" y="204690"/>
                </a:cubicBezTo>
                <a:cubicBezTo>
                  <a:pt x="97737" y="192967"/>
                  <a:pt x="95783" y="169521"/>
                  <a:pt x="95783" y="169521"/>
                </a:cubicBezTo>
                <a:cubicBezTo>
                  <a:pt x="97737" y="151936"/>
                  <a:pt x="97354" y="133932"/>
                  <a:pt x="101645" y="116767"/>
                </a:cubicBezTo>
                <a:cubicBezTo>
                  <a:pt x="105345" y="101967"/>
                  <a:pt x="116726" y="94459"/>
                  <a:pt x="130952" y="93321"/>
                </a:cubicBezTo>
                <a:cubicBezTo>
                  <a:pt x="173844" y="89890"/>
                  <a:pt x="216921" y="89413"/>
                  <a:pt x="259906" y="87459"/>
                </a:cubicBezTo>
                <a:cubicBezTo>
                  <a:pt x="273583" y="72805"/>
                  <a:pt x="237388" y="18391"/>
                  <a:pt x="213014" y="5398"/>
                </a:cubicBezTo>
                <a:cubicBezTo>
                  <a:pt x="188640" y="-7595"/>
                  <a:pt x="137107" y="6570"/>
                  <a:pt x="113661" y="9501"/>
                </a:cubicBezTo>
                <a:cubicBezTo>
                  <a:pt x="90215" y="12432"/>
                  <a:pt x="85086" y="16828"/>
                  <a:pt x="72337" y="22982"/>
                </a:cubicBezTo>
                <a:cubicBezTo>
                  <a:pt x="59588" y="29136"/>
                  <a:pt x="48891" y="37636"/>
                  <a:pt x="37168" y="46428"/>
                </a:cubicBezTo>
                <a:cubicBezTo>
                  <a:pt x="25445" y="55220"/>
                  <a:pt x="8837" y="67921"/>
                  <a:pt x="1999" y="75736"/>
                </a:cubicBezTo>
                <a:cubicBezTo>
                  <a:pt x="-2886" y="106021"/>
                  <a:pt x="1999" y="195898"/>
                  <a:pt x="7860" y="228136"/>
                </a:cubicBezTo>
                <a:cubicBezTo>
                  <a:pt x="13721" y="260374"/>
                  <a:pt x="25445" y="260375"/>
                  <a:pt x="37168" y="269167"/>
                </a:cubicBezTo>
                <a:cubicBezTo>
                  <a:pt x="48891" y="277959"/>
                  <a:pt x="60615" y="276982"/>
                  <a:pt x="78199" y="280890"/>
                </a:cubicBezTo>
                <a:cubicBezTo>
                  <a:pt x="95783" y="284798"/>
                  <a:pt x="95694" y="282173"/>
                  <a:pt x="142675" y="292613"/>
                </a:cubicBezTo>
                <a:cubicBezTo>
                  <a:pt x="148707" y="293953"/>
                  <a:pt x="154398" y="296520"/>
                  <a:pt x="160260" y="298474"/>
                </a:cubicBezTo>
                <a:cubicBezTo>
                  <a:pt x="164168" y="383466"/>
                  <a:pt x="148611" y="716964"/>
                  <a:pt x="166122" y="802567"/>
                </a:cubicBezTo>
                <a:close/>
              </a:path>
            </a:pathLst>
          </a:custGeom>
          <a:solidFill>
            <a:srgbClr val="E848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2" name="TextBox 491"/>
          <p:cNvSpPr txBox="1"/>
          <p:nvPr/>
        </p:nvSpPr>
        <p:spPr>
          <a:xfrm>
            <a:off x="4930812" y="5413800"/>
            <a:ext cx="910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MHC-1</a:t>
            </a: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3" name="TextBox 492"/>
          <p:cNvSpPr txBox="1"/>
          <p:nvPr/>
        </p:nvSpPr>
        <p:spPr>
          <a:xfrm>
            <a:off x="2478408" y="1433310"/>
            <a:ext cx="910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TCR</a:t>
            </a: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4" name="TextBox 493"/>
          <p:cNvSpPr txBox="1"/>
          <p:nvPr/>
        </p:nvSpPr>
        <p:spPr>
          <a:xfrm>
            <a:off x="7408032" y="2902924"/>
            <a:ext cx="21842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Immunoproteasome</a:t>
            </a: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95" name="Group 494"/>
          <p:cNvGrpSpPr/>
          <p:nvPr/>
        </p:nvGrpSpPr>
        <p:grpSpPr>
          <a:xfrm>
            <a:off x="8037474" y="2018795"/>
            <a:ext cx="486479" cy="868614"/>
            <a:chOff x="2603854" y="2471486"/>
            <a:chExt cx="277965" cy="593379"/>
          </a:xfrm>
        </p:grpSpPr>
        <p:grpSp>
          <p:nvGrpSpPr>
            <p:cNvPr id="496" name="Group 495"/>
            <p:cNvGrpSpPr/>
            <p:nvPr/>
          </p:nvGrpSpPr>
          <p:grpSpPr>
            <a:xfrm>
              <a:off x="2608568" y="2893792"/>
              <a:ext cx="272161" cy="171073"/>
              <a:chOff x="2609189" y="2717552"/>
              <a:chExt cx="272161" cy="171073"/>
            </a:xfrm>
            <a:solidFill>
              <a:srgbClr val="5B9BD5"/>
            </a:solidFill>
          </p:grpSpPr>
          <p:sp>
            <p:nvSpPr>
              <p:cNvPr id="527" name="Oval 526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8" name="Oval 527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9" name="Oval 528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0" name="Oval 529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1" name="Oval 530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41719C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97" name="Group 496"/>
            <p:cNvGrpSpPr/>
            <p:nvPr/>
          </p:nvGrpSpPr>
          <p:grpSpPr>
            <a:xfrm>
              <a:off x="2603854" y="2832118"/>
              <a:ext cx="272161" cy="171073"/>
              <a:chOff x="2609189" y="2717552"/>
              <a:chExt cx="272161" cy="171073"/>
            </a:xfrm>
            <a:solidFill>
              <a:srgbClr val="EC7728"/>
            </a:solidFill>
          </p:grpSpPr>
          <p:sp>
            <p:nvSpPr>
              <p:cNvPr id="522" name="Oval 521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3" name="Oval 522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4" name="Oval 523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5" name="Oval 524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6" name="Oval 525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98" name="Group 497"/>
            <p:cNvGrpSpPr/>
            <p:nvPr/>
          </p:nvGrpSpPr>
          <p:grpSpPr>
            <a:xfrm>
              <a:off x="2609658" y="2768359"/>
              <a:ext cx="272161" cy="171073"/>
              <a:chOff x="2609189" y="2717552"/>
              <a:chExt cx="272161" cy="171073"/>
            </a:xfrm>
          </p:grpSpPr>
          <p:sp>
            <p:nvSpPr>
              <p:cNvPr id="517" name="Oval 516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8" name="Oval 517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9" name="Oval 518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0" name="Oval 519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1" name="Oval 520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99" name="Group 498"/>
            <p:cNvGrpSpPr/>
            <p:nvPr/>
          </p:nvGrpSpPr>
          <p:grpSpPr>
            <a:xfrm>
              <a:off x="2609189" y="2692154"/>
              <a:ext cx="272161" cy="171073"/>
              <a:chOff x="2609189" y="2717552"/>
              <a:chExt cx="272161" cy="171073"/>
            </a:xfrm>
          </p:grpSpPr>
          <p:sp>
            <p:nvSpPr>
              <p:cNvPr id="512" name="Oval 511"/>
              <p:cNvSpPr/>
              <p:nvPr/>
            </p:nvSpPr>
            <p:spPr>
              <a:xfrm>
                <a:off x="2609189" y="2719540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3" name="Oval 512"/>
              <p:cNvSpPr/>
              <p:nvPr/>
            </p:nvSpPr>
            <p:spPr>
              <a:xfrm>
                <a:off x="2632047" y="275931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4" name="Oval 513"/>
              <p:cNvSpPr/>
              <p:nvPr/>
            </p:nvSpPr>
            <p:spPr>
              <a:xfrm>
                <a:off x="2789911" y="2717552"/>
                <a:ext cx="91439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5" name="Oval 514"/>
              <p:cNvSpPr/>
              <p:nvPr/>
            </p:nvSpPr>
            <p:spPr>
              <a:xfrm>
                <a:off x="2760135" y="2768352"/>
                <a:ext cx="94715" cy="89149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6" name="Oval 515"/>
              <p:cNvSpPr/>
              <p:nvPr/>
            </p:nvSpPr>
            <p:spPr>
              <a:xfrm>
                <a:off x="2693244" y="2787025"/>
                <a:ext cx="91439" cy="1016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00" name="Oval 499"/>
            <p:cNvSpPr/>
            <p:nvPr/>
          </p:nvSpPr>
          <p:spPr>
            <a:xfrm>
              <a:off x="2784576" y="2609109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1" name="Oval 500"/>
            <p:cNvSpPr/>
            <p:nvPr/>
          </p:nvSpPr>
          <p:spPr>
            <a:xfrm>
              <a:off x="2607493" y="2606863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2" name="Oval 501"/>
            <p:cNvSpPr/>
            <p:nvPr/>
          </p:nvSpPr>
          <p:spPr>
            <a:xfrm>
              <a:off x="2757113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3" name="Oval 502"/>
            <p:cNvSpPr/>
            <p:nvPr/>
          </p:nvSpPr>
          <p:spPr>
            <a:xfrm>
              <a:off x="2723726" y="24714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04" name="Oval 503"/>
            <p:cNvSpPr/>
            <p:nvPr/>
          </p:nvSpPr>
          <p:spPr>
            <a:xfrm>
              <a:off x="2650067" y="2485523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05" name="Oval 504"/>
            <p:cNvSpPr/>
            <p:nvPr/>
          </p:nvSpPr>
          <p:spPr>
            <a:xfrm>
              <a:off x="2608584" y="25222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06" name="Oval 505"/>
            <p:cNvSpPr/>
            <p:nvPr/>
          </p:nvSpPr>
          <p:spPr>
            <a:xfrm>
              <a:off x="2776591" y="2504082"/>
              <a:ext cx="91439" cy="101600"/>
            </a:xfrm>
            <a:prstGeom prst="ellipse">
              <a:avLst/>
            </a:prstGeom>
            <a:solidFill>
              <a:srgbClr val="5B9BD5"/>
            </a:solidFill>
            <a:ln>
              <a:solidFill>
                <a:srgbClr val="41719C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07" name="Oval 506"/>
            <p:cNvSpPr/>
            <p:nvPr/>
          </p:nvSpPr>
          <p:spPr>
            <a:xfrm>
              <a:off x="2776591" y="257308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08" name="Oval 507"/>
            <p:cNvSpPr/>
            <p:nvPr/>
          </p:nvSpPr>
          <p:spPr>
            <a:xfrm>
              <a:off x="2620430" y="2649197"/>
              <a:ext cx="91439" cy="1016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9" name="Oval 508"/>
            <p:cNvSpPr/>
            <p:nvPr/>
          </p:nvSpPr>
          <p:spPr>
            <a:xfrm>
              <a:off x="2627209" y="258832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10" name="Oval 509"/>
            <p:cNvSpPr/>
            <p:nvPr/>
          </p:nvSpPr>
          <p:spPr>
            <a:xfrm>
              <a:off x="2691548" y="2673751"/>
              <a:ext cx="91439" cy="101600"/>
            </a:xfrm>
            <a:prstGeom prst="ellipse">
              <a:avLst/>
            </a:prstGeom>
            <a:solidFill>
              <a:srgbClr val="EC7728"/>
            </a:solidFill>
            <a:ln>
              <a:solidFill>
                <a:srgbClr val="FFC000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1" name="Oval 510"/>
            <p:cNvSpPr/>
            <p:nvPr/>
          </p:nvSpPr>
          <p:spPr>
            <a:xfrm>
              <a:off x="2702560" y="2606106"/>
              <a:ext cx="91439" cy="101600"/>
            </a:xfrm>
            <a:prstGeom prst="ellipse">
              <a:avLst/>
            </a:prstGeom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569" name="Rounded Rectangle 437"/>
          <p:cNvSpPr/>
          <p:nvPr/>
        </p:nvSpPr>
        <p:spPr>
          <a:xfrm>
            <a:off x="6195173" y="5175141"/>
            <a:ext cx="184871" cy="623766"/>
          </a:xfrm>
          <a:custGeom>
            <a:avLst/>
            <a:gdLst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336173 h 351653"/>
              <a:gd name="connsiteX8" fmla="*/ 0 w 92876"/>
              <a:gd name="connsiteY8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0 w 92876"/>
              <a:gd name="connsiteY7" fmla="*/ 15480 h 351653"/>
              <a:gd name="connsiteX0" fmla="*/ 0 w 92876"/>
              <a:gd name="connsiteY0" fmla="*/ 15480 h 351653"/>
              <a:gd name="connsiteX1" fmla="*/ 15480 w 92876"/>
              <a:gd name="connsiteY1" fmla="*/ 0 h 351653"/>
              <a:gd name="connsiteX2" fmla="*/ 77396 w 92876"/>
              <a:gd name="connsiteY2" fmla="*/ 0 h 351653"/>
              <a:gd name="connsiteX3" fmla="*/ 92876 w 92876"/>
              <a:gd name="connsiteY3" fmla="*/ 15480 h 351653"/>
              <a:gd name="connsiteX4" fmla="*/ 92876 w 92876"/>
              <a:gd name="connsiteY4" fmla="*/ 336173 h 351653"/>
              <a:gd name="connsiteX5" fmla="*/ 77396 w 92876"/>
              <a:gd name="connsiteY5" fmla="*/ 351653 h 351653"/>
              <a:gd name="connsiteX6" fmla="*/ 15480 w 92876"/>
              <a:gd name="connsiteY6" fmla="*/ 351653 h 351653"/>
              <a:gd name="connsiteX7" fmla="*/ 91440 w 92876"/>
              <a:gd name="connsiteY7" fmla="*/ 106920 h 351653"/>
              <a:gd name="connsiteX0" fmla="*/ 94937 w 187813"/>
              <a:gd name="connsiteY0" fmla="*/ 15480 h 351653"/>
              <a:gd name="connsiteX1" fmla="*/ 110417 w 187813"/>
              <a:gd name="connsiteY1" fmla="*/ 0 h 351653"/>
              <a:gd name="connsiteX2" fmla="*/ 172333 w 187813"/>
              <a:gd name="connsiteY2" fmla="*/ 0 h 351653"/>
              <a:gd name="connsiteX3" fmla="*/ 187813 w 187813"/>
              <a:gd name="connsiteY3" fmla="*/ 15480 h 351653"/>
              <a:gd name="connsiteX4" fmla="*/ 187813 w 187813"/>
              <a:gd name="connsiteY4" fmla="*/ 336173 h 351653"/>
              <a:gd name="connsiteX5" fmla="*/ 172333 w 187813"/>
              <a:gd name="connsiteY5" fmla="*/ 351653 h 351653"/>
              <a:gd name="connsiteX6" fmla="*/ 110417 w 187813"/>
              <a:gd name="connsiteY6" fmla="*/ 351653 h 351653"/>
              <a:gd name="connsiteX7" fmla="*/ 27961 w 187813"/>
              <a:gd name="connsiteY7" fmla="*/ 94888 h 351653"/>
              <a:gd name="connsiteX0" fmla="*/ 115760 w 208636"/>
              <a:gd name="connsiteY0" fmla="*/ 15480 h 618353"/>
              <a:gd name="connsiteX1" fmla="*/ 131240 w 208636"/>
              <a:gd name="connsiteY1" fmla="*/ 0 h 618353"/>
              <a:gd name="connsiteX2" fmla="*/ 193156 w 208636"/>
              <a:gd name="connsiteY2" fmla="*/ 0 h 618353"/>
              <a:gd name="connsiteX3" fmla="*/ 208636 w 208636"/>
              <a:gd name="connsiteY3" fmla="*/ 15480 h 618353"/>
              <a:gd name="connsiteX4" fmla="*/ 208636 w 208636"/>
              <a:gd name="connsiteY4" fmla="*/ 336173 h 618353"/>
              <a:gd name="connsiteX5" fmla="*/ 193156 w 208636"/>
              <a:gd name="connsiteY5" fmla="*/ 351653 h 618353"/>
              <a:gd name="connsiteX6" fmla="*/ 32982 w 208636"/>
              <a:gd name="connsiteY6" fmla="*/ 618353 h 618353"/>
              <a:gd name="connsiteX7" fmla="*/ 48784 w 208636"/>
              <a:gd name="connsiteY7" fmla="*/ 94888 h 618353"/>
              <a:gd name="connsiteX0" fmla="*/ 110788 w 203664"/>
              <a:gd name="connsiteY0" fmla="*/ 22152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28010 w 203664"/>
              <a:gd name="connsiteY6" fmla="*/ 625025 h 625025"/>
              <a:gd name="connsiteX7" fmla="*/ 51833 w 203664"/>
              <a:gd name="connsiteY7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7564 w 203664"/>
              <a:gd name="connsiteY6" fmla="*/ 46628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28010 w 203664"/>
              <a:gd name="connsiteY7" fmla="*/ 625025 h 625025"/>
              <a:gd name="connsiteX8" fmla="*/ 51833 w 203664"/>
              <a:gd name="connsiteY8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73422 w 203664"/>
              <a:gd name="connsiteY7" fmla="*/ 520429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14677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788 w 203664"/>
              <a:gd name="connsiteY0" fmla="*/ 4104 h 625025"/>
              <a:gd name="connsiteX1" fmla="*/ 126268 w 203664"/>
              <a:gd name="connsiteY1" fmla="*/ 6672 h 625025"/>
              <a:gd name="connsiteX2" fmla="*/ 188184 w 203664"/>
              <a:gd name="connsiteY2" fmla="*/ 6672 h 625025"/>
              <a:gd name="connsiteX3" fmla="*/ 203664 w 203664"/>
              <a:gd name="connsiteY3" fmla="*/ 22152 h 625025"/>
              <a:gd name="connsiteX4" fmla="*/ 203664 w 203664"/>
              <a:gd name="connsiteY4" fmla="*/ 342845 h 625025"/>
              <a:gd name="connsiteX5" fmla="*/ 188184 w 203664"/>
              <a:gd name="connsiteY5" fmla="*/ 358325 h 625025"/>
              <a:gd name="connsiteX6" fmla="*/ 121549 w 203664"/>
              <a:gd name="connsiteY6" fmla="*/ 394097 h 625025"/>
              <a:gd name="connsiteX7" fmla="*/ 119543 w 203664"/>
              <a:gd name="connsiteY7" fmla="*/ 624703 h 625025"/>
              <a:gd name="connsiteX8" fmla="*/ 28010 w 203664"/>
              <a:gd name="connsiteY8" fmla="*/ 625025 h 625025"/>
              <a:gd name="connsiteX9" fmla="*/ 51833 w 203664"/>
              <a:gd name="connsiteY9" fmla="*/ 1297 h 625025"/>
              <a:gd name="connsiteX0" fmla="*/ 110359 w 203235"/>
              <a:gd name="connsiteY0" fmla="*/ 3232 h 624153"/>
              <a:gd name="connsiteX1" fmla="*/ 125839 w 203235"/>
              <a:gd name="connsiteY1" fmla="*/ 5800 h 624153"/>
              <a:gd name="connsiteX2" fmla="*/ 187755 w 203235"/>
              <a:gd name="connsiteY2" fmla="*/ 5800 h 624153"/>
              <a:gd name="connsiteX3" fmla="*/ 203235 w 203235"/>
              <a:gd name="connsiteY3" fmla="*/ 21280 h 624153"/>
              <a:gd name="connsiteX4" fmla="*/ 203235 w 203235"/>
              <a:gd name="connsiteY4" fmla="*/ 341973 h 624153"/>
              <a:gd name="connsiteX5" fmla="*/ 187755 w 203235"/>
              <a:gd name="connsiteY5" fmla="*/ 357453 h 624153"/>
              <a:gd name="connsiteX6" fmla="*/ 121120 w 203235"/>
              <a:gd name="connsiteY6" fmla="*/ 393225 h 624153"/>
              <a:gd name="connsiteX7" fmla="*/ 119114 w 203235"/>
              <a:gd name="connsiteY7" fmla="*/ 623831 h 624153"/>
              <a:gd name="connsiteX8" fmla="*/ 27581 w 203235"/>
              <a:gd name="connsiteY8" fmla="*/ 624153 h 624153"/>
              <a:gd name="connsiteX9" fmla="*/ 804 w 203235"/>
              <a:gd name="connsiteY9" fmla="*/ 304994 h 624153"/>
              <a:gd name="connsiteX10" fmla="*/ 51404 w 203235"/>
              <a:gd name="connsiteY10" fmla="*/ 425 h 624153"/>
              <a:gd name="connsiteX0" fmla="*/ 101393 w 194269"/>
              <a:gd name="connsiteY0" fmla="*/ 3232 h 624153"/>
              <a:gd name="connsiteX1" fmla="*/ 116873 w 194269"/>
              <a:gd name="connsiteY1" fmla="*/ 5800 h 624153"/>
              <a:gd name="connsiteX2" fmla="*/ 178789 w 194269"/>
              <a:gd name="connsiteY2" fmla="*/ 5800 h 624153"/>
              <a:gd name="connsiteX3" fmla="*/ 194269 w 194269"/>
              <a:gd name="connsiteY3" fmla="*/ 21280 h 624153"/>
              <a:gd name="connsiteX4" fmla="*/ 194269 w 194269"/>
              <a:gd name="connsiteY4" fmla="*/ 341973 h 624153"/>
              <a:gd name="connsiteX5" fmla="*/ 178789 w 194269"/>
              <a:gd name="connsiteY5" fmla="*/ 357453 h 624153"/>
              <a:gd name="connsiteX6" fmla="*/ 112154 w 194269"/>
              <a:gd name="connsiteY6" fmla="*/ 393225 h 624153"/>
              <a:gd name="connsiteX7" fmla="*/ 110148 w 194269"/>
              <a:gd name="connsiteY7" fmla="*/ 623831 h 624153"/>
              <a:gd name="connsiteX8" fmla="*/ 18615 w 194269"/>
              <a:gd name="connsiteY8" fmla="*/ 624153 h 624153"/>
              <a:gd name="connsiteX9" fmla="*/ 1865 w 194269"/>
              <a:gd name="connsiteY9" fmla="*/ 298979 h 624153"/>
              <a:gd name="connsiteX10" fmla="*/ 42438 w 194269"/>
              <a:gd name="connsiteY10" fmla="*/ 425 h 624153"/>
              <a:gd name="connsiteX0" fmla="*/ 101393 w 194269"/>
              <a:gd name="connsiteY0" fmla="*/ 6817 h 627738"/>
              <a:gd name="connsiteX1" fmla="*/ 116873 w 194269"/>
              <a:gd name="connsiteY1" fmla="*/ 9385 h 627738"/>
              <a:gd name="connsiteX2" fmla="*/ 178789 w 194269"/>
              <a:gd name="connsiteY2" fmla="*/ 9385 h 627738"/>
              <a:gd name="connsiteX3" fmla="*/ 194269 w 194269"/>
              <a:gd name="connsiteY3" fmla="*/ 24865 h 627738"/>
              <a:gd name="connsiteX4" fmla="*/ 194269 w 194269"/>
              <a:gd name="connsiteY4" fmla="*/ 345558 h 627738"/>
              <a:gd name="connsiteX5" fmla="*/ 178789 w 194269"/>
              <a:gd name="connsiteY5" fmla="*/ 361038 h 627738"/>
              <a:gd name="connsiteX6" fmla="*/ 112154 w 194269"/>
              <a:gd name="connsiteY6" fmla="*/ 396810 h 627738"/>
              <a:gd name="connsiteX7" fmla="*/ 110148 w 194269"/>
              <a:gd name="connsiteY7" fmla="*/ 627416 h 627738"/>
              <a:gd name="connsiteX8" fmla="*/ 18615 w 194269"/>
              <a:gd name="connsiteY8" fmla="*/ 627738 h 627738"/>
              <a:gd name="connsiteX9" fmla="*/ 1865 w 194269"/>
              <a:gd name="connsiteY9" fmla="*/ 302564 h 627738"/>
              <a:gd name="connsiteX10" fmla="*/ 16369 w 194269"/>
              <a:gd name="connsiteY10" fmla="*/ 0 h 627738"/>
              <a:gd name="connsiteX0" fmla="*/ 92714 w 185590"/>
              <a:gd name="connsiteY0" fmla="*/ 6817 h 627738"/>
              <a:gd name="connsiteX1" fmla="*/ 108194 w 185590"/>
              <a:gd name="connsiteY1" fmla="*/ 9385 h 627738"/>
              <a:gd name="connsiteX2" fmla="*/ 170110 w 185590"/>
              <a:gd name="connsiteY2" fmla="*/ 9385 h 627738"/>
              <a:gd name="connsiteX3" fmla="*/ 185590 w 185590"/>
              <a:gd name="connsiteY3" fmla="*/ 24865 h 627738"/>
              <a:gd name="connsiteX4" fmla="*/ 185590 w 185590"/>
              <a:gd name="connsiteY4" fmla="*/ 345558 h 627738"/>
              <a:gd name="connsiteX5" fmla="*/ 170110 w 185590"/>
              <a:gd name="connsiteY5" fmla="*/ 361038 h 627738"/>
              <a:gd name="connsiteX6" fmla="*/ 103475 w 185590"/>
              <a:gd name="connsiteY6" fmla="*/ 396810 h 627738"/>
              <a:gd name="connsiteX7" fmla="*/ 101469 w 185590"/>
              <a:gd name="connsiteY7" fmla="*/ 627416 h 627738"/>
              <a:gd name="connsiteX8" fmla="*/ 9936 w 185590"/>
              <a:gd name="connsiteY8" fmla="*/ 627738 h 627738"/>
              <a:gd name="connsiteX9" fmla="*/ 9229 w 185590"/>
              <a:gd name="connsiteY9" fmla="*/ 300558 h 627738"/>
              <a:gd name="connsiteX10" fmla="*/ 7690 w 185590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91720 w 184596"/>
              <a:gd name="connsiteY0" fmla="*/ 6817 h 627738"/>
              <a:gd name="connsiteX1" fmla="*/ 107200 w 184596"/>
              <a:gd name="connsiteY1" fmla="*/ 9385 h 627738"/>
              <a:gd name="connsiteX2" fmla="*/ 169116 w 184596"/>
              <a:gd name="connsiteY2" fmla="*/ 9385 h 627738"/>
              <a:gd name="connsiteX3" fmla="*/ 184596 w 184596"/>
              <a:gd name="connsiteY3" fmla="*/ 24865 h 627738"/>
              <a:gd name="connsiteX4" fmla="*/ 184596 w 184596"/>
              <a:gd name="connsiteY4" fmla="*/ 345558 h 627738"/>
              <a:gd name="connsiteX5" fmla="*/ 169116 w 184596"/>
              <a:gd name="connsiteY5" fmla="*/ 361038 h 627738"/>
              <a:gd name="connsiteX6" fmla="*/ 102481 w 184596"/>
              <a:gd name="connsiteY6" fmla="*/ 396810 h 627738"/>
              <a:gd name="connsiteX7" fmla="*/ 100475 w 184596"/>
              <a:gd name="connsiteY7" fmla="*/ 627416 h 627738"/>
              <a:gd name="connsiteX8" fmla="*/ 8942 w 184596"/>
              <a:gd name="connsiteY8" fmla="*/ 627738 h 627738"/>
              <a:gd name="connsiteX9" fmla="*/ 8235 w 184596"/>
              <a:gd name="connsiteY9" fmla="*/ 300558 h 627738"/>
              <a:gd name="connsiteX10" fmla="*/ 6696 w 184596"/>
              <a:gd name="connsiteY10" fmla="*/ 0 h 627738"/>
              <a:gd name="connsiteX0" fmla="*/ 108035 w 200911"/>
              <a:gd name="connsiteY0" fmla="*/ 6817 h 627738"/>
              <a:gd name="connsiteX1" fmla="*/ 123515 w 200911"/>
              <a:gd name="connsiteY1" fmla="*/ 9385 h 627738"/>
              <a:gd name="connsiteX2" fmla="*/ 185431 w 200911"/>
              <a:gd name="connsiteY2" fmla="*/ 9385 h 627738"/>
              <a:gd name="connsiteX3" fmla="*/ 200911 w 200911"/>
              <a:gd name="connsiteY3" fmla="*/ 24865 h 627738"/>
              <a:gd name="connsiteX4" fmla="*/ 200911 w 200911"/>
              <a:gd name="connsiteY4" fmla="*/ 345558 h 627738"/>
              <a:gd name="connsiteX5" fmla="*/ 185431 w 200911"/>
              <a:gd name="connsiteY5" fmla="*/ 361038 h 627738"/>
              <a:gd name="connsiteX6" fmla="*/ 118796 w 200911"/>
              <a:gd name="connsiteY6" fmla="*/ 396810 h 627738"/>
              <a:gd name="connsiteX7" fmla="*/ 116790 w 200911"/>
              <a:gd name="connsiteY7" fmla="*/ 627416 h 627738"/>
              <a:gd name="connsiteX8" fmla="*/ 25257 w 200911"/>
              <a:gd name="connsiteY8" fmla="*/ 627738 h 627738"/>
              <a:gd name="connsiteX9" fmla="*/ 24550 w 200911"/>
              <a:gd name="connsiteY9" fmla="*/ 300558 h 627738"/>
              <a:gd name="connsiteX10" fmla="*/ 23011 w 200911"/>
              <a:gd name="connsiteY10" fmla="*/ 0 h 627738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968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91995 w 184871"/>
              <a:gd name="connsiteY0" fmla="*/ 6817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  <a:gd name="connsiteX0" fmla="*/ 7774 w 184871"/>
              <a:gd name="connsiteY0" fmla="*/ 10854 h 627862"/>
              <a:gd name="connsiteX1" fmla="*/ 107475 w 184871"/>
              <a:gd name="connsiteY1" fmla="*/ 9385 h 627862"/>
              <a:gd name="connsiteX2" fmla="*/ 169391 w 184871"/>
              <a:gd name="connsiteY2" fmla="*/ 9385 h 627862"/>
              <a:gd name="connsiteX3" fmla="*/ 184871 w 184871"/>
              <a:gd name="connsiteY3" fmla="*/ 24865 h 627862"/>
              <a:gd name="connsiteX4" fmla="*/ 184871 w 184871"/>
              <a:gd name="connsiteY4" fmla="*/ 345558 h 627862"/>
              <a:gd name="connsiteX5" fmla="*/ 169391 w 184871"/>
              <a:gd name="connsiteY5" fmla="*/ 361038 h 627862"/>
              <a:gd name="connsiteX6" fmla="*/ 102756 w 184871"/>
              <a:gd name="connsiteY6" fmla="*/ 358710 h 627862"/>
              <a:gd name="connsiteX7" fmla="*/ 100750 w 184871"/>
              <a:gd name="connsiteY7" fmla="*/ 627416 h 627862"/>
              <a:gd name="connsiteX8" fmla="*/ 9217 w 184871"/>
              <a:gd name="connsiteY8" fmla="*/ 627738 h 627862"/>
              <a:gd name="connsiteX9" fmla="*/ 8510 w 184871"/>
              <a:gd name="connsiteY9" fmla="*/ 300558 h 627862"/>
              <a:gd name="connsiteX10" fmla="*/ 6971 w 184871"/>
              <a:gd name="connsiteY10" fmla="*/ 0 h 62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4871" h="627862">
                <a:moveTo>
                  <a:pt x="7774" y="10854"/>
                </a:moveTo>
                <a:cubicBezTo>
                  <a:pt x="7774" y="2305"/>
                  <a:pt x="98926" y="9385"/>
                  <a:pt x="107475" y="9385"/>
                </a:cubicBezTo>
                <a:lnTo>
                  <a:pt x="169391" y="9385"/>
                </a:lnTo>
                <a:cubicBezTo>
                  <a:pt x="177940" y="9385"/>
                  <a:pt x="184871" y="16316"/>
                  <a:pt x="184871" y="24865"/>
                </a:cubicBezTo>
                <a:lnTo>
                  <a:pt x="184871" y="345558"/>
                </a:lnTo>
                <a:cubicBezTo>
                  <a:pt x="184871" y="354107"/>
                  <a:pt x="177940" y="361038"/>
                  <a:pt x="169391" y="361038"/>
                </a:cubicBezTo>
                <a:lnTo>
                  <a:pt x="102756" y="358710"/>
                </a:lnTo>
                <a:cubicBezTo>
                  <a:pt x="102087" y="432237"/>
                  <a:pt x="101419" y="553889"/>
                  <a:pt x="100750" y="627416"/>
                </a:cubicBezTo>
                <a:cubicBezTo>
                  <a:pt x="70239" y="627523"/>
                  <a:pt x="38417" y="618889"/>
                  <a:pt x="9217" y="627738"/>
                </a:cubicBezTo>
                <a:cubicBezTo>
                  <a:pt x="-11291" y="633953"/>
                  <a:pt x="8884" y="405181"/>
                  <a:pt x="8510" y="300558"/>
                </a:cubicBezTo>
                <a:cubicBezTo>
                  <a:pt x="12480" y="196604"/>
                  <a:pt x="-1462" y="50761"/>
                  <a:pt x="6971" y="0"/>
                </a:cubicBezTo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0" name="TextBox 569"/>
          <p:cNvSpPr txBox="1"/>
          <p:nvPr/>
        </p:nvSpPr>
        <p:spPr>
          <a:xfrm>
            <a:off x="2146277" y="4665135"/>
            <a:ext cx="1259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Antigenic </a:t>
            </a:r>
          </a:p>
          <a:p>
            <a:pPr algn="ctr"/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Peptides</a:t>
            </a: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1" name="TextBox 570"/>
          <p:cNvSpPr txBox="1"/>
          <p:nvPr/>
        </p:nvSpPr>
        <p:spPr>
          <a:xfrm>
            <a:off x="7772593" y="3935009"/>
            <a:ext cx="1259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Viral </a:t>
            </a:r>
          </a:p>
          <a:p>
            <a:pPr algn="ctr"/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particles</a:t>
            </a: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72" name="Group 9"/>
          <p:cNvGrpSpPr>
            <a:grpSpLocks/>
          </p:cNvGrpSpPr>
          <p:nvPr/>
        </p:nvGrpSpPr>
        <p:grpSpPr bwMode="auto">
          <a:xfrm>
            <a:off x="6386819" y="88748"/>
            <a:ext cx="1282700" cy="784225"/>
            <a:chOff x="1489" y="1243"/>
            <a:chExt cx="3119" cy="1240"/>
          </a:xfrm>
        </p:grpSpPr>
        <p:sp>
          <p:nvSpPr>
            <p:cNvPr id="573" name="Rectangle 10"/>
            <p:cNvSpPr>
              <a:spLocks noChangeArrowheads="1"/>
            </p:cNvSpPr>
            <p:nvPr/>
          </p:nvSpPr>
          <p:spPr bwMode="auto">
            <a:xfrm>
              <a:off x="2112" y="2184"/>
              <a:ext cx="2110" cy="299"/>
            </a:xfrm>
            <a:prstGeom prst="rect">
              <a:avLst/>
            </a:prstGeom>
            <a:gradFill rotWithShape="0">
              <a:gsLst>
                <a:gs pos="0">
                  <a:srgbClr val="A7A7A7"/>
                </a:gs>
                <a:gs pos="50000">
                  <a:srgbClr val="DDDDDD"/>
                </a:gs>
                <a:gs pos="100000">
                  <a:srgbClr val="A7A7A7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74" name="Rectangle 11"/>
            <p:cNvSpPr>
              <a:spLocks noChangeArrowheads="1"/>
            </p:cNvSpPr>
            <p:nvPr/>
          </p:nvSpPr>
          <p:spPr bwMode="auto">
            <a:xfrm>
              <a:off x="1489" y="2183"/>
              <a:ext cx="635" cy="300"/>
            </a:xfrm>
            <a:prstGeom prst="rect">
              <a:avLst/>
            </a:prstGeom>
            <a:gradFill rotWithShape="0">
              <a:gsLst>
                <a:gs pos="0">
                  <a:srgbClr val="876500"/>
                </a:gs>
                <a:gs pos="50000">
                  <a:srgbClr val="CC9900"/>
                </a:gs>
                <a:gs pos="100000">
                  <a:srgbClr val="876500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575" name="Group 12"/>
            <p:cNvGrpSpPr>
              <a:grpSpLocks/>
            </p:cNvGrpSpPr>
            <p:nvPr/>
          </p:nvGrpSpPr>
          <p:grpSpPr bwMode="auto">
            <a:xfrm>
              <a:off x="4370" y="2225"/>
              <a:ext cx="215" cy="302"/>
              <a:chOff x="2163" y="1298"/>
              <a:chExt cx="43" cy="61"/>
            </a:xfrm>
          </p:grpSpPr>
          <p:sp>
            <p:nvSpPr>
              <p:cNvPr id="579" name="Line 13"/>
              <p:cNvSpPr>
                <a:spLocks noChangeShapeType="1"/>
              </p:cNvSpPr>
              <p:nvPr/>
            </p:nvSpPr>
            <p:spPr bwMode="auto">
              <a:xfrm flipH="1">
                <a:off x="2163" y="1302"/>
                <a:ext cx="3" cy="53"/>
              </a:xfrm>
              <a:prstGeom prst="line">
                <a:avLst/>
              </a:pr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0" name="Line 14"/>
              <p:cNvSpPr>
                <a:spLocks noChangeShapeType="1"/>
              </p:cNvSpPr>
              <p:nvPr/>
            </p:nvSpPr>
            <p:spPr bwMode="auto">
              <a:xfrm flipH="1">
                <a:off x="2170" y="1305"/>
                <a:ext cx="4" cy="54"/>
              </a:xfrm>
              <a:prstGeom prst="line">
                <a:avLst/>
              </a:pr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1" name="Line 15"/>
              <p:cNvSpPr>
                <a:spLocks noChangeShapeType="1"/>
              </p:cNvSpPr>
              <p:nvPr/>
            </p:nvSpPr>
            <p:spPr bwMode="auto">
              <a:xfrm flipH="1">
                <a:off x="2177" y="1305"/>
                <a:ext cx="4" cy="54"/>
              </a:xfrm>
              <a:prstGeom prst="line">
                <a:avLst/>
              </a:pr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2" name="Line 16"/>
              <p:cNvSpPr>
                <a:spLocks noChangeShapeType="1"/>
              </p:cNvSpPr>
              <p:nvPr/>
            </p:nvSpPr>
            <p:spPr bwMode="auto">
              <a:xfrm flipH="1">
                <a:off x="2181" y="1298"/>
                <a:ext cx="3" cy="54"/>
              </a:xfrm>
              <a:prstGeom prst="line">
                <a:avLst/>
              </a:pr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3" name="Line 17"/>
              <p:cNvSpPr>
                <a:spLocks noChangeShapeType="1"/>
              </p:cNvSpPr>
              <p:nvPr/>
            </p:nvSpPr>
            <p:spPr bwMode="auto">
              <a:xfrm flipH="1">
                <a:off x="2184" y="1302"/>
                <a:ext cx="4" cy="53"/>
              </a:xfrm>
              <a:prstGeom prst="line">
                <a:avLst/>
              </a:pr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4" name="Line 18"/>
              <p:cNvSpPr>
                <a:spLocks noChangeShapeType="1"/>
              </p:cNvSpPr>
              <p:nvPr/>
            </p:nvSpPr>
            <p:spPr bwMode="auto">
              <a:xfrm flipH="1">
                <a:off x="2188" y="1302"/>
                <a:ext cx="3" cy="53"/>
              </a:xfrm>
              <a:prstGeom prst="line">
                <a:avLst/>
              </a:pr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5" name="Line 19"/>
              <p:cNvSpPr>
                <a:spLocks noChangeShapeType="1"/>
              </p:cNvSpPr>
              <p:nvPr/>
            </p:nvSpPr>
            <p:spPr bwMode="auto">
              <a:xfrm flipH="1">
                <a:off x="2163" y="1302"/>
                <a:ext cx="3" cy="53"/>
              </a:xfrm>
              <a:prstGeom prst="line">
                <a:avLst/>
              </a:pr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6" name="Line 20"/>
              <p:cNvSpPr>
                <a:spLocks noChangeShapeType="1"/>
              </p:cNvSpPr>
              <p:nvPr/>
            </p:nvSpPr>
            <p:spPr bwMode="auto">
              <a:xfrm flipH="1">
                <a:off x="2195" y="1302"/>
                <a:ext cx="4" cy="53"/>
              </a:xfrm>
              <a:prstGeom prst="line">
                <a:avLst/>
              </a:pr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7" name="Line 21"/>
              <p:cNvSpPr>
                <a:spLocks noChangeShapeType="1"/>
              </p:cNvSpPr>
              <p:nvPr/>
            </p:nvSpPr>
            <p:spPr bwMode="auto">
              <a:xfrm flipH="1">
                <a:off x="2202" y="1302"/>
                <a:ext cx="4" cy="53"/>
              </a:xfrm>
              <a:prstGeom prst="line">
                <a:avLst/>
              </a:pr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76" name="Group 22"/>
            <p:cNvGrpSpPr>
              <a:grpSpLocks/>
            </p:cNvGrpSpPr>
            <p:nvPr/>
          </p:nvGrpSpPr>
          <p:grpSpPr bwMode="auto">
            <a:xfrm>
              <a:off x="3757" y="1243"/>
              <a:ext cx="851" cy="984"/>
              <a:chOff x="2085" y="1095"/>
              <a:chExt cx="173" cy="200"/>
            </a:xfrm>
          </p:grpSpPr>
          <p:sp>
            <p:nvSpPr>
              <p:cNvPr id="577" name="Freeform 23"/>
              <p:cNvSpPr>
                <a:spLocks/>
              </p:cNvSpPr>
              <p:nvPr/>
            </p:nvSpPr>
            <p:spPr bwMode="auto">
              <a:xfrm>
                <a:off x="2085" y="1102"/>
                <a:ext cx="159" cy="193"/>
              </a:xfrm>
              <a:custGeom>
                <a:avLst/>
                <a:gdLst>
                  <a:gd name="T0" fmla="*/ 123 w 178"/>
                  <a:gd name="T1" fmla="*/ 216 h 216"/>
                  <a:gd name="T2" fmla="*/ 87 w 178"/>
                  <a:gd name="T3" fmla="*/ 200 h 216"/>
                  <a:gd name="T4" fmla="*/ 147 w 178"/>
                  <a:gd name="T5" fmla="*/ 176 h 216"/>
                  <a:gd name="T6" fmla="*/ 39 w 178"/>
                  <a:gd name="T7" fmla="*/ 120 h 216"/>
                  <a:gd name="T8" fmla="*/ 163 w 178"/>
                  <a:gd name="T9" fmla="*/ 92 h 216"/>
                  <a:gd name="T10" fmla="*/ 159 w 178"/>
                  <a:gd name="T11" fmla="*/ 56 h 216"/>
                  <a:gd name="T12" fmla="*/ 71 w 178"/>
                  <a:gd name="T13" fmla="*/ 32 h 216"/>
                  <a:gd name="T14" fmla="*/ 43 w 178"/>
                  <a:gd name="T15" fmla="*/ 0 h 21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8"/>
                  <a:gd name="T25" fmla="*/ 0 h 216"/>
                  <a:gd name="T26" fmla="*/ 178 w 178"/>
                  <a:gd name="T27" fmla="*/ 216 h 21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8" h="216">
                    <a:moveTo>
                      <a:pt x="123" y="216"/>
                    </a:moveTo>
                    <a:cubicBezTo>
                      <a:pt x="94" y="206"/>
                      <a:pt x="106" y="213"/>
                      <a:pt x="87" y="200"/>
                    </a:cubicBezTo>
                    <a:cubicBezTo>
                      <a:pt x="76" y="168"/>
                      <a:pt x="128" y="177"/>
                      <a:pt x="147" y="176"/>
                    </a:cubicBezTo>
                    <a:cubicBezTo>
                      <a:pt x="178" y="129"/>
                      <a:pt x="69" y="124"/>
                      <a:pt x="39" y="120"/>
                    </a:cubicBezTo>
                    <a:cubicBezTo>
                      <a:pt x="0" y="62"/>
                      <a:pt x="154" y="92"/>
                      <a:pt x="163" y="92"/>
                    </a:cubicBezTo>
                    <a:cubicBezTo>
                      <a:pt x="162" y="80"/>
                      <a:pt x="163" y="67"/>
                      <a:pt x="159" y="56"/>
                    </a:cubicBezTo>
                    <a:cubicBezTo>
                      <a:pt x="153" y="41"/>
                      <a:pt x="82" y="33"/>
                      <a:pt x="71" y="32"/>
                    </a:cubicBezTo>
                    <a:cubicBezTo>
                      <a:pt x="58" y="19"/>
                      <a:pt x="43" y="17"/>
                      <a:pt x="43" y="0"/>
                    </a:cubicBezTo>
                  </a:path>
                </a:pathLst>
              </a:custGeom>
              <a:noFill/>
              <a:ln w="38100">
                <a:solidFill>
                  <a:srgbClr val="B2B2B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578" name="Freeform 24"/>
              <p:cNvSpPr>
                <a:spLocks/>
              </p:cNvSpPr>
              <p:nvPr/>
            </p:nvSpPr>
            <p:spPr bwMode="auto">
              <a:xfrm>
                <a:off x="2099" y="1095"/>
                <a:ext cx="159" cy="193"/>
              </a:xfrm>
              <a:custGeom>
                <a:avLst/>
                <a:gdLst>
                  <a:gd name="T0" fmla="*/ 123 w 178"/>
                  <a:gd name="T1" fmla="*/ 216 h 216"/>
                  <a:gd name="T2" fmla="*/ 87 w 178"/>
                  <a:gd name="T3" fmla="*/ 200 h 216"/>
                  <a:gd name="T4" fmla="*/ 147 w 178"/>
                  <a:gd name="T5" fmla="*/ 176 h 216"/>
                  <a:gd name="T6" fmla="*/ 39 w 178"/>
                  <a:gd name="T7" fmla="*/ 120 h 216"/>
                  <a:gd name="T8" fmla="*/ 163 w 178"/>
                  <a:gd name="T9" fmla="*/ 92 h 216"/>
                  <a:gd name="T10" fmla="*/ 159 w 178"/>
                  <a:gd name="T11" fmla="*/ 56 h 216"/>
                  <a:gd name="T12" fmla="*/ 71 w 178"/>
                  <a:gd name="T13" fmla="*/ 32 h 216"/>
                  <a:gd name="T14" fmla="*/ 43 w 178"/>
                  <a:gd name="T15" fmla="*/ 0 h 21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8"/>
                  <a:gd name="T25" fmla="*/ 0 h 216"/>
                  <a:gd name="T26" fmla="*/ 178 w 178"/>
                  <a:gd name="T27" fmla="*/ 216 h 21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8" h="216">
                    <a:moveTo>
                      <a:pt x="123" y="216"/>
                    </a:moveTo>
                    <a:cubicBezTo>
                      <a:pt x="94" y="206"/>
                      <a:pt x="106" y="213"/>
                      <a:pt x="87" y="200"/>
                    </a:cubicBezTo>
                    <a:cubicBezTo>
                      <a:pt x="76" y="168"/>
                      <a:pt x="128" y="177"/>
                      <a:pt x="147" y="176"/>
                    </a:cubicBezTo>
                    <a:cubicBezTo>
                      <a:pt x="178" y="129"/>
                      <a:pt x="69" y="124"/>
                      <a:pt x="39" y="120"/>
                    </a:cubicBezTo>
                    <a:cubicBezTo>
                      <a:pt x="0" y="62"/>
                      <a:pt x="154" y="92"/>
                      <a:pt x="163" y="92"/>
                    </a:cubicBezTo>
                    <a:cubicBezTo>
                      <a:pt x="162" y="80"/>
                      <a:pt x="163" y="67"/>
                      <a:pt x="159" y="56"/>
                    </a:cubicBezTo>
                    <a:cubicBezTo>
                      <a:pt x="153" y="41"/>
                      <a:pt x="82" y="33"/>
                      <a:pt x="71" y="32"/>
                    </a:cubicBezTo>
                    <a:cubicBezTo>
                      <a:pt x="58" y="19"/>
                      <a:pt x="43" y="17"/>
                      <a:pt x="43" y="0"/>
                    </a:cubicBezTo>
                  </a:path>
                </a:pathLst>
              </a:custGeom>
              <a:noFill/>
              <a:ln w="38100">
                <a:solidFill>
                  <a:srgbClr val="B2B2B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  <p:cxnSp>
        <p:nvCxnSpPr>
          <p:cNvPr id="589" name="Straight Arrow Connector 588"/>
          <p:cNvCxnSpPr/>
          <p:nvPr/>
        </p:nvCxnSpPr>
        <p:spPr>
          <a:xfrm flipH="1">
            <a:off x="6345743" y="969185"/>
            <a:ext cx="267955" cy="4055209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5" name="Straight Arrow Connector 594"/>
          <p:cNvCxnSpPr/>
          <p:nvPr/>
        </p:nvCxnSpPr>
        <p:spPr>
          <a:xfrm>
            <a:off x="7493542" y="1048746"/>
            <a:ext cx="573207" cy="871827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5" name="Straight Arrow Connector 614"/>
          <p:cNvCxnSpPr/>
          <p:nvPr/>
        </p:nvCxnSpPr>
        <p:spPr>
          <a:xfrm flipV="1">
            <a:off x="6527778" y="5600320"/>
            <a:ext cx="403871" cy="1371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8" name="Straight Arrow Connector 617"/>
          <p:cNvCxnSpPr/>
          <p:nvPr/>
        </p:nvCxnSpPr>
        <p:spPr>
          <a:xfrm>
            <a:off x="8669786" y="2580357"/>
            <a:ext cx="876265" cy="21059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1505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19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Imperial College London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Donnelly, Louise E</dc:creator>
  <cp:lastModifiedBy>Donnelly, Louise E</cp:lastModifiedBy>
  <cp:revision>14</cp:revision>
  <cp:lastPrinted>2016-01-08T14:17:14Z</cp:lastPrinted>
  <dcterms:created xsi:type="dcterms:W3CDTF">2016-01-08T11:15:13Z</dcterms:created>
  <dcterms:modified xsi:type="dcterms:W3CDTF">2016-01-08T15:01:10Z</dcterms:modified>
</cp:coreProperties>
</file>