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8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0673-FB5A-44B4-9B46-F3BE58BCF581}" type="datetimeFigureOut">
              <a:rPr lang="de-DE" smtClean="0"/>
              <a:t>15.06.2017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6F41F-FAD8-48E8-8FA5-EBD666576701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09172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0673-FB5A-44B4-9B46-F3BE58BCF581}" type="datetimeFigureOut">
              <a:rPr lang="de-DE" smtClean="0"/>
              <a:t>15.06.2017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6F41F-FAD8-48E8-8FA5-EBD666576701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79966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0673-FB5A-44B4-9B46-F3BE58BCF581}" type="datetimeFigureOut">
              <a:rPr lang="de-DE" smtClean="0"/>
              <a:t>15.06.2017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6F41F-FAD8-48E8-8FA5-EBD666576701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1328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0673-FB5A-44B4-9B46-F3BE58BCF581}" type="datetimeFigureOut">
              <a:rPr lang="de-DE" smtClean="0"/>
              <a:t>15.06.2017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6F41F-FAD8-48E8-8FA5-EBD666576701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4413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0673-FB5A-44B4-9B46-F3BE58BCF581}" type="datetimeFigureOut">
              <a:rPr lang="de-DE" smtClean="0"/>
              <a:t>15.06.2017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6F41F-FAD8-48E8-8FA5-EBD666576701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5531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0673-FB5A-44B4-9B46-F3BE58BCF581}" type="datetimeFigureOut">
              <a:rPr lang="de-DE" smtClean="0"/>
              <a:t>15.06.2017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6F41F-FAD8-48E8-8FA5-EBD666576701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71132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0673-FB5A-44B4-9B46-F3BE58BCF581}" type="datetimeFigureOut">
              <a:rPr lang="de-DE" smtClean="0"/>
              <a:t>15.06.2017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6F41F-FAD8-48E8-8FA5-EBD666576701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77138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0673-FB5A-44B4-9B46-F3BE58BCF581}" type="datetimeFigureOut">
              <a:rPr lang="de-DE" smtClean="0"/>
              <a:t>15.06.2017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6F41F-FAD8-48E8-8FA5-EBD666576701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7572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0673-FB5A-44B4-9B46-F3BE58BCF581}" type="datetimeFigureOut">
              <a:rPr lang="de-DE" smtClean="0"/>
              <a:t>15.06.2017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6F41F-FAD8-48E8-8FA5-EBD666576701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65842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0673-FB5A-44B4-9B46-F3BE58BCF581}" type="datetimeFigureOut">
              <a:rPr lang="de-DE" smtClean="0"/>
              <a:t>15.06.2017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6F41F-FAD8-48E8-8FA5-EBD666576701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7549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0673-FB5A-44B4-9B46-F3BE58BCF581}" type="datetimeFigureOut">
              <a:rPr lang="de-DE" smtClean="0"/>
              <a:t>15.06.2017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6F41F-FAD8-48E8-8FA5-EBD666576701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295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B0673-FB5A-44B4-9B46-F3BE58BCF581}" type="datetimeFigureOut">
              <a:rPr lang="de-DE" smtClean="0"/>
              <a:t>15.06.2017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26F41F-FAD8-48E8-8FA5-EBD666576701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16838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6" b="8401"/>
          <a:stretch/>
        </p:blipFill>
        <p:spPr bwMode="auto">
          <a:xfrm>
            <a:off x="1691680" y="1700808"/>
            <a:ext cx="7127855" cy="3278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uppieren 2"/>
          <p:cNvGrpSpPr/>
          <p:nvPr/>
        </p:nvGrpSpPr>
        <p:grpSpPr>
          <a:xfrm>
            <a:off x="467544" y="1772816"/>
            <a:ext cx="7041108" cy="3351596"/>
            <a:chOff x="467544" y="1772816"/>
            <a:chExt cx="7041108" cy="3351596"/>
          </a:xfrm>
        </p:grpSpPr>
        <p:cxnSp>
          <p:nvCxnSpPr>
            <p:cNvPr id="28" name="Gerade Verbindung 27"/>
            <p:cNvCxnSpPr/>
            <p:nvPr/>
          </p:nvCxnSpPr>
          <p:spPr>
            <a:xfrm>
              <a:off x="2179940" y="4730624"/>
              <a:ext cx="0" cy="72008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28"/>
            <p:cNvCxnSpPr/>
            <p:nvPr/>
          </p:nvCxnSpPr>
          <p:spPr>
            <a:xfrm>
              <a:off x="2390364" y="4729613"/>
              <a:ext cx="0" cy="67533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29"/>
            <p:cNvCxnSpPr/>
            <p:nvPr/>
          </p:nvCxnSpPr>
          <p:spPr>
            <a:xfrm>
              <a:off x="2606388" y="4731850"/>
              <a:ext cx="0" cy="67533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30"/>
            <p:cNvCxnSpPr/>
            <p:nvPr/>
          </p:nvCxnSpPr>
          <p:spPr>
            <a:xfrm>
              <a:off x="2822412" y="4738563"/>
              <a:ext cx="0" cy="58583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23"/>
            <p:cNvCxnSpPr/>
            <p:nvPr/>
          </p:nvCxnSpPr>
          <p:spPr>
            <a:xfrm>
              <a:off x="3254460" y="4729613"/>
              <a:ext cx="0" cy="72008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/>
            <p:cNvCxnSpPr/>
            <p:nvPr/>
          </p:nvCxnSpPr>
          <p:spPr>
            <a:xfrm>
              <a:off x="3464884" y="4734088"/>
              <a:ext cx="0" cy="67533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/>
            <p:cNvCxnSpPr/>
            <p:nvPr/>
          </p:nvCxnSpPr>
          <p:spPr>
            <a:xfrm>
              <a:off x="3680908" y="4734088"/>
              <a:ext cx="0" cy="67533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26"/>
            <p:cNvCxnSpPr/>
            <p:nvPr/>
          </p:nvCxnSpPr>
          <p:spPr>
            <a:xfrm>
              <a:off x="3896932" y="4734088"/>
              <a:ext cx="0" cy="67533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Gerade Verbindung 19"/>
            <p:cNvCxnSpPr/>
            <p:nvPr/>
          </p:nvCxnSpPr>
          <p:spPr>
            <a:xfrm>
              <a:off x="4334580" y="4734088"/>
              <a:ext cx="0" cy="72008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rade Verbindung 20"/>
            <p:cNvCxnSpPr/>
            <p:nvPr/>
          </p:nvCxnSpPr>
          <p:spPr>
            <a:xfrm>
              <a:off x="4545004" y="4738563"/>
              <a:ext cx="0" cy="67533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rade Verbindung 21"/>
            <p:cNvCxnSpPr/>
            <p:nvPr/>
          </p:nvCxnSpPr>
          <p:spPr>
            <a:xfrm>
              <a:off x="4761028" y="4738563"/>
              <a:ext cx="0" cy="67533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 Verbindung 22"/>
            <p:cNvCxnSpPr/>
            <p:nvPr/>
          </p:nvCxnSpPr>
          <p:spPr>
            <a:xfrm>
              <a:off x="4977052" y="4738563"/>
              <a:ext cx="0" cy="67533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 Verbindung 15"/>
            <p:cNvCxnSpPr/>
            <p:nvPr/>
          </p:nvCxnSpPr>
          <p:spPr>
            <a:xfrm>
              <a:off x="5414700" y="4731850"/>
              <a:ext cx="0" cy="72008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Gerade Verbindung 16"/>
            <p:cNvCxnSpPr/>
            <p:nvPr/>
          </p:nvCxnSpPr>
          <p:spPr>
            <a:xfrm>
              <a:off x="5625124" y="4736325"/>
              <a:ext cx="0" cy="67533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Gerade Verbindung 17"/>
            <p:cNvCxnSpPr/>
            <p:nvPr/>
          </p:nvCxnSpPr>
          <p:spPr>
            <a:xfrm>
              <a:off x="5841148" y="4736325"/>
              <a:ext cx="0" cy="67533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Gerade Verbindung 18"/>
            <p:cNvCxnSpPr/>
            <p:nvPr/>
          </p:nvCxnSpPr>
          <p:spPr>
            <a:xfrm>
              <a:off x="6057172" y="4736325"/>
              <a:ext cx="0" cy="67533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 Verbindung 11"/>
            <p:cNvCxnSpPr/>
            <p:nvPr/>
          </p:nvCxnSpPr>
          <p:spPr>
            <a:xfrm>
              <a:off x="6494820" y="4728387"/>
              <a:ext cx="0" cy="72008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Gerade Verbindung 12"/>
            <p:cNvCxnSpPr/>
            <p:nvPr/>
          </p:nvCxnSpPr>
          <p:spPr>
            <a:xfrm>
              <a:off x="6705244" y="4732862"/>
              <a:ext cx="0" cy="67533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 Verbindung 13"/>
            <p:cNvCxnSpPr/>
            <p:nvPr/>
          </p:nvCxnSpPr>
          <p:spPr>
            <a:xfrm>
              <a:off x="6921268" y="4732862"/>
              <a:ext cx="0" cy="67533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Gerade Verbindung 14"/>
            <p:cNvCxnSpPr/>
            <p:nvPr/>
          </p:nvCxnSpPr>
          <p:spPr>
            <a:xfrm>
              <a:off x="7137292" y="4732862"/>
              <a:ext cx="0" cy="67533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hteck 10"/>
            <p:cNvSpPr/>
            <p:nvPr/>
          </p:nvSpPr>
          <p:spPr>
            <a:xfrm>
              <a:off x="6860580" y="4187304"/>
              <a:ext cx="648072" cy="7920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" name="Textfeld 1"/>
            <p:cNvSpPr txBox="1"/>
            <p:nvPr/>
          </p:nvSpPr>
          <p:spPr>
            <a:xfrm>
              <a:off x="6336196" y="4878191"/>
              <a:ext cx="84842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000" dirty="0" smtClean="0"/>
                <a:t>Days</a:t>
              </a:r>
            </a:p>
          </p:txBody>
        </p:sp>
        <p:sp>
          <p:nvSpPr>
            <p:cNvPr id="32" name="Textfeld 31"/>
            <p:cNvSpPr txBox="1"/>
            <p:nvPr/>
          </p:nvSpPr>
          <p:spPr>
            <a:xfrm rot="16200000">
              <a:off x="-978132" y="3218492"/>
              <a:ext cx="316835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/>
                <a:t>Supposed relationship</a:t>
              </a:r>
              <a:r>
                <a:rPr lang="en-US" sz="1200" dirty="0"/>
                <a:t> </a:t>
              </a:r>
              <a:r>
                <a:rPr lang="en-US" sz="1200" dirty="0" smtClean="0"/>
                <a:t>to </a:t>
              </a:r>
              <a:r>
                <a:rPr lang="en-US" sz="1200" dirty="0"/>
                <a:t>PCC treatment</a:t>
              </a:r>
            </a:p>
          </p:txBody>
        </p:sp>
      </p:grpSp>
      <p:sp>
        <p:nvSpPr>
          <p:cNvPr id="6" name="Rechteck 5"/>
          <p:cNvSpPr/>
          <p:nvPr/>
        </p:nvSpPr>
        <p:spPr>
          <a:xfrm>
            <a:off x="6809474" y="1929743"/>
            <a:ext cx="1060377" cy="11840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13" t="7752" r="23194" b="86966"/>
          <a:stretch/>
        </p:blipFill>
        <p:spPr bwMode="auto">
          <a:xfrm>
            <a:off x="6882289" y="2060848"/>
            <a:ext cx="160862" cy="173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68" t="12488" r="23239" b="82902"/>
          <a:stretch/>
        </p:blipFill>
        <p:spPr bwMode="auto">
          <a:xfrm>
            <a:off x="6882289" y="2316769"/>
            <a:ext cx="160862" cy="151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25" t="24491" r="32274" b="64344"/>
          <a:stretch/>
        </p:blipFill>
        <p:spPr bwMode="auto">
          <a:xfrm>
            <a:off x="6809474" y="2689391"/>
            <a:ext cx="331053" cy="366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08" t="26691" r="26170" b="65292"/>
          <a:stretch/>
        </p:blipFill>
        <p:spPr bwMode="auto">
          <a:xfrm>
            <a:off x="6776310" y="2521776"/>
            <a:ext cx="437648" cy="262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91" t="27897" r="72391" b="64804"/>
          <a:stretch/>
        </p:blipFill>
        <p:spPr bwMode="auto">
          <a:xfrm>
            <a:off x="6776310" y="3053206"/>
            <a:ext cx="300098" cy="239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feld 6"/>
          <p:cNvSpPr txBox="1"/>
          <p:nvPr/>
        </p:nvSpPr>
        <p:spPr>
          <a:xfrm>
            <a:off x="7102132" y="2014899"/>
            <a:ext cx="18337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/>
              <a:t>IS </a:t>
            </a:r>
            <a:r>
              <a:rPr lang="de-DE" sz="1100" dirty="0" smtClean="0"/>
              <a:t>(</a:t>
            </a:r>
            <a:r>
              <a:rPr lang="de-DE" sz="1100" dirty="0" smtClean="0"/>
              <a:t>Ischemic stroke</a:t>
            </a:r>
            <a:r>
              <a:rPr lang="de-DE" sz="1100" dirty="0" smtClean="0"/>
              <a:t>),  (n=7)</a:t>
            </a:r>
            <a:endParaRPr lang="de-DE" sz="1100" dirty="0"/>
          </a:p>
        </p:txBody>
      </p:sp>
      <p:sp>
        <p:nvSpPr>
          <p:cNvPr id="37" name="Textfeld 36"/>
          <p:cNvSpPr txBox="1"/>
          <p:nvPr/>
        </p:nvSpPr>
        <p:spPr>
          <a:xfrm>
            <a:off x="7080508" y="2269236"/>
            <a:ext cx="23767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/>
              <a:t>MI (</a:t>
            </a:r>
            <a:r>
              <a:rPr lang="de-DE" sz="1100" dirty="0" smtClean="0"/>
              <a:t>Myocardial infarction</a:t>
            </a:r>
            <a:r>
              <a:rPr lang="de-DE" sz="1100" dirty="0" smtClean="0"/>
              <a:t>), (n=6)</a:t>
            </a:r>
            <a:endParaRPr lang="de-DE" sz="1100" dirty="0"/>
          </a:p>
        </p:txBody>
      </p:sp>
      <p:sp>
        <p:nvSpPr>
          <p:cNvPr id="8" name="Rechteck 7"/>
          <p:cNvSpPr/>
          <p:nvPr/>
        </p:nvSpPr>
        <p:spPr>
          <a:xfrm>
            <a:off x="7137292" y="2467951"/>
            <a:ext cx="169206" cy="3087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/>
          <p:cNvSpPr txBox="1"/>
          <p:nvPr/>
        </p:nvSpPr>
        <p:spPr>
          <a:xfrm>
            <a:off x="7108914" y="2741675"/>
            <a:ext cx="185557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/>
              <a:t>Deep vein thrombosis</a:t>
            </a:r>
            <a:r>
              <a:rPr lang="de-DE" sz="1100" dirty="0" smtClean="0"/>
              <a:t>, (n=3)</a:t>
            </a:r>
            <a:endParaRPr lang="de-DE" sz="1100" dirty="0"/>
          </a:p>
        </p:txBody>
      </p:sp>
      <p:sp>
        <p:nvSpPr>
          <p:cNvPr id="41" name="Textfeld 40"/>
          <p:cNvSpPr txBox="1"/>
          <p:nvPr/>
        </p:nvSpPr>
        <p:spPr>
          <a:xfrm>
            <a:off x="7098580" y="2983004"/>
            <a:ext cx="16498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/>
              <a:t>Allergic reaction</a:t>
            </a:r>
            <a:r>
              <a:rPr lang="de-DE" sz="1100" dirty="0" smtClean="0"/>
              <a:t>, (n=1)</a:t>
            </a:r>
            <a:endParaRPr lang="de-DE" sz="1100" dirty="0"/>
          </a:p>
        </p:txBody>
      </p:sp>
      <p:sp>
        <p:nvSpPr>
          <p:cNvPr id="39" name="Textfeld 38"/>
          <p:cNvSpPr txBox="1"/>
          <p:nvPr/>
        </p:nvSpPr>
        <p:spPr>
          <a:xfrm>
            <a:off x="7108914" y="2515067"/>
            <a:ext cx="21436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/>
              <a:t>PE </a:t>
            </a:r>
            <a:r>
              <a:rPr lang="de-DE" sz="1100" dirty="0" smtClean="0"/>
              <a:t>(</a:t>
            </a:r>
            <a:r>
              <a:rPr lang="de-DE" sz="1100" dirty="0" smtClean="0"/>
              <a:t>Pulmonary embolism</a:t>
            </a:r>
            <a:r>
              <a:rPr lang="de-DE" sz="1100" dirty="0" smtClean="0"/>
              <a:t>),  (n=3)</a:t>
            </a:r>
            <a:endParaRPr lang="de-DE" sz="1100" dirty="0"/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13" t="8466" r="23194" b="87541"/>
          <a:stretch/>
        </p:blipFill>
        <p:spPr bwMode="auto">
          <a:xfrm>
            <a:off x="2560702" y="3832728"/>
            <a:ext cx="160862" cy="131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36"/>
          <a:stretch/>
        </p:blipFill>
        <p:spPr bwMode="auto">
          <a:xfrm>
            <a:off x="2134517" y="3291428"/>
            <a:ext cx="158750" cy="132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32" t="27788" r="33533" b="67101"/>
          <a:stretch/>
        </p:blipFill>
        <p:spPr bwMode="auto">
          <a:xfrm>
            <a:off x="2565354" y="3273951"/>
            <a:ext cx="156210" cy="167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32" t="27788" r="33533" b="67101"/>
          <a:stretch/>
        </p:blipFill>
        <p:spPr bwMode="auto">
          <a:xfrm>
            <a:off x="2568366" y="3150076"/>
            <a:ext cx="156210" cy="167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aute 9"/>
          <p:cNvSpPr/>
          <p:nvPr/>
        </p:nvSpPr>
        <p:spPr>
          <a:xfrm>
            <a:off x="2570796" y="3277174"/>
            <a:ext cx="134385" cy="167640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8" name="Raute 47"/>
          <p:cNvSpPr/>
          <p:nvPr/>
        </p:nvSpPr>
        <p:spPr>
          <a:xfrm>
            <a:off x="2573940" y="3150076"/>
            <a:ext cx="134385" cy="167640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9" name="Raute 48"/>
          <p:cNvSpPr/>
          <p:nvPr/>
        </p:nvSpPr>
        <p:spPr>
          <a:xfrm>
            <a:off x="5974831" y="2616829"/>
            <a:ext cx="134385" cy="167640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0" name="Raute 49"/>
          <p:cNvSpPr/>
          <p:nvPr/>
        </p:nvSpPr>
        <p:spPr>
          <a:xfrm>
            <a:off x="6902181" y="2788660"/>
            <a:ext cx="134385" cy="167640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6" name="Flussdiagramm: Verbindungsstelle 55"/>
          <p:cNvSpPr/>
          <p:nvPr/>
        </p:nvSpPr>
        <p:spPr>
          <a:xfrm>
            <a:off x="2176071" y="3184593"/>
            <a:ext cx="99004" cy="108012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7" name="Flussdiagramm: Verbindungsstelle 56"/>
          <p:cNvSpPr/>
          <p:nvPr/>
        </p:nvSpPr>
        <p:spPr>
          <a:xfrm>
            <a:off x="2176071" y="3306988"/>
            <a:ext cx="99004" cy="108012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7" name="Rechteck 46"/>
          <p:cNvSpPr/>
          <p:nvPr/>
        </p:nvSpPr>
        <p:spPr>
          <a:xfrm>
            <a:off x="6804248" y="1772816"/>
            <a:ext cx="1008112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9" name="Textfeld 58"/>
          <p:cNvSpPr txBox="1"/>
          <p:nvPr/>
        </p:nvSpPr>
        <p:spPr>
          <a:xfrm>
            <a:off x="6809790" y="1753852"/>
            <a:ext cx="185557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/>
              <a:t>Type o</a:t>
            </a:r>
            <a:r>
              <a:rPr lang="de-DE" sz="1100" dirty="0" smtClean="0"/>
              <a:t>f event</a:t>
            </a:r>
            <a:endParaRPr lang="de-DE" sz="1100" dirty="0"/>
          </a:p>
        </p:txBody>
      </p:sp>
      <p:sp>
        <p:nvSpPr>
          <p:cNvPr id="51" name="Textfeld 50"/>
          <p:cNvSpPr txBox="1"/>
          <p:nvPr/>
        </p:nvSpPr>
        <p:spPr>
          <a:xfrm>
            <a:off x="1053988" y="2020826"/>
            <a:ext cx="183377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dirty="0" smtClean="0"/>
              <a:t>not </a:t>
            </a:r>
            <a:r>
              <a:rPr lang="de-DE" sz="900" dirty="0" smtClean="0"/>
              <a:t>related</a:t>
            </a:r>
            <a:endParaRPr lang="de-DE" sz="900" dirty="0"/>
          </a:p>
        </p:txBody>
      </p:sp>
      <p:sp>
        <p:nvSpPr>
          <p:cNvPr id="52" name="Textfeld 51"/>
          <p:cNvSpPr txBox="1"/>
          <p:nvPr/>
        </p:nvSpPr>
        <p:spPr>
          <a:xfrm>
            <a:off x="862797" y="2571676"/>
            <a:ext cx="91688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dirty="0" smtClean="0"/>
              <a:t>unlikely related</a:t>
            </a:r>
            <a:endParaRPr lang="de-DE" sz="900" dirty="0"/>
          </a:p>
        </p:txBody>
      </p:sp>
      <p:sp>
        <p:nvSpPr>
          <p:cNvPr id="53" name="Textfeld 52"/>
          <p:cNvSpPr txBox="1"/>
          <p:nvPr/>
        </p:nvSpPr>
        <p:spPr>
          <a:xfrm>
            <a:off x="851793" y="3115888"/>
            <a:ext cx="101028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dirty="0" smtClean="0"/>
              <a:t>possibly related</a:t>
            </a:r>
            <a:endParaRPr lang="de-DE" sz="900" dirty="0"/>
          </a:p>
        </p:txBody>
      </p:sp>
      <p:sp>
        <p:nvSpPr>
          <p:cNvPr id="54" name="Textfeld 53"/>
          <p:cNvSpPr txBox="1"/>
          <p:nvPr/>
        </p:nvSpPr>
        <p:spPr>
          <a:xfrm>
            <a:off x="808958" y="3648586"/>
            <a:ext cx="10531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dirty="0" smtClean="0"/>
              <a:t>probably related</a:t>
            </a:r>
            <a:endParaRPr lang="de-DE" sz="900" dirty="0"/>
          </a:p>
        </p:txBody>
      </p:sp>
      <p:sp>
        <p:nvSpPr>
          <p:cNvPr id="55" name="Textfeld 54"/>
          <p:cNvSpPr txBox="1"/>
          <p:nvPr/>
        </p:nvSpPr>
        <p:spPr>
          <a:xfrm>
            <a:off x="1249506" y="4181284"/>
            <a:ext cx="53824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dirty="0" smtClean="0"/>
              <a:t>related</a:t>
            </a:r>
            <a:endParaRPr lang="de-DE" sz="900" dirty="0"/>
          </a:p>
        </p:txBody>
      </p:sp>
    </p:spTree>
    <p:extLst>
      <p:ext uri="{BB962C8B-B14F-4D97-AF65-F5344CB8AC3E}">
        <p14:creationId xmlns:p14="http://schemas.microsoft.com/office/powerpoint/2010/main" val="3499329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55</Words>
  <Application>Microsoft Office PowerPoint</Application>
  <PresentationFormat>On-screen Show (4:3)</PresentationFormat>
  <Paragraphs>13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Larissa</vt:lpstr>
      <vt:lpstr>PowerPoint Presentation</vt:lpstr>
    </vt:vector>
  </TitlesOfParts>
  <Company>Universitätsklinikum Heidelberg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Laible, Mona</dc:creator>
  <cp:lastModifiedBy>Harvey, Kirsten H</cp:lastModifiedBy>
  <cp:revision>29</cp:revision>
  <dcterms:created xsi:type="dcterms:W3CDTF">2015-11-12T07:35:13Z</dcterms:created>
  <dcterms:modified xsi:type="dcterms:W3CDTF">2017-06-15T08:40:56Z</dcterms:modified>
</cp:coreProperties>
</file>