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4630"/>
  </p:normalViewPr>
  <p:slideViewPr>
    <p:cSldViewPr snapToGrid="0" snapToObjects="1">
      <p:cViewPr>
        <p:scale>
          <a:sx n="100" d="100"/>
          <a:sy n="100" d="100"/>
        </p:scale>
        <p:origin x="2144" y="-1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1A25CA-247A-D341-B905-A74DED7713A9}" type="datetimeFigureOut">
              <a:rPr lang="en-US" smtClean="0"/>
              <a:t>8/2/17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AF606-95A3-BC4B-B8A3-E6F84B01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8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C5864-61A7-4642-B385-F2E18B40D9CF}" type="datetimeFigureOut">
              <a:rPr lang="en-US" smtClean="0"/>
              <a:t>8/2/17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57A6-17C1-4E4A-A910-2CBE75F21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907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3785" y="8198154"/>
            <a:ext cx="5863234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dirty="0">
                <a:latin typeface="Times New Roman" charset="0"/>
                <a:ea typeface="Times New Roman" charset="0"/>
                <a:cs typeface="Times New Roman" charset="0"/>
              </a:rPr>
              <a:t>Figure 1. 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A) 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IgE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 binding to L 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perenne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 proteins and processed peptides by western blot (2.3 µg of proteins and peptides have been loaded on SDS gel) . B) Capacity of the LP proteins and LPP to inhibit the binding of 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sIgE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 to pollen. C) Batch-to-batch reproducibility of LLP peptides. D-E) Ex-vivo basophil responsiveness to LP proteins, LPP, 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DnaK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, LPP/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DnaK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 in grass pollen allergics (n=12) and non-allergics (n=12). Wilcoxon rank test compared to corresponding concentration of LPP. (F-H) 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sIgE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, sIgG4 and blocking antibody responses following of subcutaneous LLP, LLP peptides/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DnaK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 or placebo. </a:t>
            </a:r>
            <a:r>
              <a:rPr lang="en-US" sz="1200" dirty="0">
                <a:latin typeface="Times New Roman" charset="0"/>
                <a:ea typeface="Times New Roman" charset="0"/>
                <a:cs typeface="Times New Roman" charset="0"/>
              </a:rPr>
              <a:t>*&lt;.05, **.01 and ***&lt;.001</a:t>
            </a: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GB" sz="1200" dirty="0" smtClean="0">
                <a:latin typeface="Times New Roman" charset="0"/>
                <a:ea typeface="Times New Roman" charset="0"/>
                <a:cs typeface="Times New Roman" charset="0"/>
              </a:rPr>
              <a:t>I-J</a:t>
            </a:r>
            <a:r>
              <a:rPr lang="en-GB" sz="1200" dirty="0">
                <a:latin typeface="Times New Roman" charset="0"/>
                <a:ea typeface="Times New Roman" charset="0"/>
                <a:cs typeface="Times New Roman" charset="0"/>
              </a:rPr>
              <a:t>) Number of well days and cumulative dose of LPP and LPP /</a:t>
            </a:r>
            <a:r>
              <a:rPr lang="en-GB" sz="1200" dirty="0" err="1">
                <a:latin typeface="Times New Roman" charset="0"/>
                <a:ea typeface="Times New Roman" charset="0"/>
                <a:cs typeface="Times New Roman" charset="0"/>
              </a:rPr>
              <a:t>DnaK</a:t>
            </a:r>
            <a:r>
              <a:rPr lang="en-GB" sz="1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GB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86" y="452270"/>
            <a:ext cx="5493121" cy="3469872"/>
          </a:xfrm>
          <a:prstGeom prst="rect">
            <a:avLst/>
          </a:prstGeom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xmlns="" id="{0C810CA7-BB58-435B-A267-DB976C28FC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62"/>
          <a:stretch/>
        </p:blipFill>
        <p:spPr>
          <a:xfrm>
            <a:off x="773785" y="4052146"/>
            <a:ext cx="5493121" cy="414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18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1874</TotalTime>
  <Words>139</Words>
  <Application>Microsoft Macintosh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Shamji, Mohamed H</dc:creator>
  <cp:lastModifiedBy>Shamji, Mohamed H</cp:lastModifiedBy>
  <cp:revision>23</cp:revision>
  <dcterms:created xsi:type="dcterms:W3CDTF">2017-04-20T07:21:44Z</dcterms:created>
  <dcterms:modified xsi:type="dcterms:W3CDTF">2017-08-02T19:10:57Z</dcterms:modified>
</cp:coreProperties>
</file>