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58" r:id="rId4"/>
    <p:sldId id="259" r:id="rId5"/>
    <p:sldId id="260" r:id="rId6"/>
    <p:sldId id="261" r:id="rId7"/>
    <p:sldId id="263" r:id="rId8"/>
    <p:sldId id="264" r:id="rId9"/>
    <p:sldId id="273" r:id="rId10"/>
    <p:sldId id="274" r:id="rId11"/>
    <p:sldId id="265" r:id="rId12"/>
    <p:sldId id="272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0E"/>
    <a:srgbClr val="1F77B4"/>
    <a:srgbClr val="BBD5E8"/>
    <a:srgbClr val="FFD8B6"/>
    <a:srgbClr val="BFEAF1"/>
    <a:srgbClr val="242331"/>
    <a:srgbClr val="0E28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9B15AB-B3B4-44D9-866A-F5C490948AF7}" v="781" dt="2025-12-05T09:55:04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7650" autoAdjust="0"/>
  </p:normalViewPr>
  <p:slideViewPr>
    <p:cSldViewPr snapToGrid="0">
      <p:cViewPr>
        <p:scale>
          <a:sx n="100" d="100"/>
          <a:sy n="100" d="100"/>
        </p:scale>
        <p:origin x="-1344" y="-18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ker, Jack" userId="604a4cdf-b33a-418d-9495-7c70eecaccf5" providerId="ADAL" clId="{BF8F586D-89D0-4E22-BCA4-0EA8E78279B1}"/>
    <pc:docChg chg="undo redo custSel addSld delSld modSld sldOrd modMainMaster">
      <pc:chgData name="Coker, Jack" userId="604a4cdf-b33a-418d-9495-7c70eecaccf5" providerId="ADAL" clId="{BF8F586D-89D0-4E22-BCA4-0EA8E78279B1}" dt="2025-12-05T09:55:27.101" v="14748" actId="1037"/>
      <pc:docMkLst>
        <pc:docMk/>
      </pc:docMkLst>
      <pc:sldChg chg="addSp modSp mod">
        <pc:chgData name="Coker, Jack" userId="604a4cdf-b33a-418d-9495-7c70eecaccf5" providerId="ADAL" clId="{BF8F586D-89D0-4E22-BCA4-0EA8E78279B1}" dt="2025-11-27T19:57:20.280" v="5634" actId="20577"/>
        <pc:sldMkLst>
          <pc:docMk/>
          <pc:sldMk cId="1118384060" sldId="256"/>
        </pc:sldMkLst>
        <pc:spChg chg="mod">
          <ac:chgData name="Coker, Jack" userId="604a4cdf-b33a-418d-9495-7c70eecaccf5" providerId="ADAL" clId="{BF8F586D-89D0-4E22-BCA4-0EA8E78279B1}" dt="2025-11-27T19:56:43.210" v="5611" actId="1036"/>
          <ac:spMkLst>
            <pc:docMk/>
            <pc:sldMk cId="1118384060" sldId="256"/>
            <ac:spMk id="2" creationId="{E43B862B-339F-084F-B5A4-596DD40659B1}"/>
          </ac:spMkLst>
        </pc:spChg>
        <pc:spChg chg="mod">
          <ac:chgData name="Coker, Jack" userId="604a4cdf-b33a-418d-9495-7c70eecaccf5" providerId="ADAL" clId="{BF8F586D-89D0-4E22-BCA4-0EA8E78279B1}" dt="2025-11-27T19:57:20.280" v="5634" actId="20577"/>
          <ac:spMkLst>
            <pc:docMk/>
            <pc:sldMk cId="1118384060" sldId="256"/>
            <ac:spMk id="3" creationId="{FAAA7505-0569-3B83-AFA1-5EBC4BA95A0F}"/>
          </ac:spMkLst>
        </pc:spChg>
        <pc:spChg chg="add mod">
          <ac:chgData name="Coker, Jack" userId="604a4cdf-b33a-418d-9495-7c70eecaccf5" providerId="ADAL" clId="{BF8F586D-89D0-4E22-BCA4-0EA8E78279B1}" dt="2025-11-27T19:55:31.726" v="5570" actId="1076"/>
          <ac:spMkLst>
            <pc:docMk/>
            <pc:sldMk cId="1118384060" sldId="256"/>
            <ac:spMk id="5" creationId="{E1E0C198-A5D7-EEF5-ED7A-8B278F7C33E3}"/>
          </ac:spMkLst>
        </pc:spChg>
        <pc:picChg chg="add mod">
          <ac:chgData name="Coker, Jack" userId="604a4cdf-b33a-418d-9495-7c70eecaccf5" providerId="ADAL" clId="{BF8F586D-89D0-4E22-BCA4-0EA8E78279B1}" dt="2025-11-27T19:52:36.383" v="5531"/>
          <ac:picMkLst>
            <pc:docMk/>
            <pc:sldMk cId="1118384060" sldId="256"/>
            <ac:picMk id="6" creationId="{579ED75A-2472-5604-5E79-8ADC1C64A76C}"/>
          </ac:picMkLst>
        </pc:picChg>
      </pc:sldChg>
      <pc:sldChg chg="modSp new del mod">
        <pc:chgData name="Coker, Jack" userId="604a4cdf-b33a-418d-9495-7c70eecaccf5" providerId="ADAL" clId="{BF8F586D-89D0-4E22-BCA4-0EA8E78279B1}" dt="2025-11-27T20:00:29.686" v="5696" actId="47"/>
        <pc:sldMkLst>
          <pc:docMk/>
          <pc:sldMk cId="771163369" sldId="257"/>
        </pc:sldMkLst>
      </pc:sldChg>
      <pc:sldChg chg="addSp modSp new mod ord">
        <pc:chgData name="Coker, Jack" userId="604a4cdf-b33a-418d-9495-7c70eecaccf5" providerId="ADAL" clId="{BF8F586D-89D0-4E22-BCA4-0EA8E78279B1}" dt="2025-12-03T20:12:12.987" v="13877" actId="113"/>
        <pc:sldMkLst>
          <pc:docMk/>
          <pc:sldMk cId="3561896292" sldId="258"/>
        </pc:sldMkLst>
        <pc:spChg chg="mod">
          <ac:chgData name="Coker, Jack" userId="604a4cdf-b33a-418d-9495-7c70eecaccf5" providerId="ADAL" clId="{BF8F586D-89D0-4E22-BCA4-0EA8E78279B1}" dt="2025-11-27T13:38:52.576" v="232" actId="20577"/>
          <ac:spMkLst>
            <pc:docMk/>
            <pc:sldMk cId="3561896292" sldId="258"/>
            <ac:spMk id="2" creationId="{0715D676-F618-3F5E-FBD5-9A9F4B0D6328}"/>
          </ac:spMkLst>
        </pc:spChg>
        <pc:spChg chg="mod">
          <ac:chgData name="Coker, Jack" userId="604a4cdf-b33a-418d-9495-7c70eecaccf5" providerId="ADAL" clId="{BF8F586D-89D0-4E22-BCA4-0EA8E78279B1}" dt="2025-12-03T20:12:12.987" v="13877" actId="113"/>
          <ac:spMkLst>
            <pc:docMk/>
            <pc:sldMk cId="3561896292" sldId="258"/>
            <ac:spMk id="3" creationId="{43AC8C3D-9F38-91C3-D5B4-DECCD1B285D9}"/>
          </ac:spMkLst>
        </pc:spChg>
        <pc:picChg chg="add mod">
          <ac:chgData name="Coker, Jack" userId="604a4cdf-b33a-418d-9495-7c70eecaccf5" providerId="ADAL" clId="{BF8F586D-89D0-4E22-BCA4-0EA8E78279B1}" dt="2025-12-02T12:54:46.260" v="12687" actId="1076"/>
          <ac:picMkLst>
            <pc:docMk/>
            <pc:sldMk cId="3561896292" sldId="258"/>
            <ac:picMk id="8" creationId="{8855F54F-A090-A86D-6C8B-525370B5083B}"/>
          </ac:picMkLst>
        </pc:picChg>
        <pc:picChg chg="add mod">
          <ac:chgData name="Coker, Jack" userId="604a4cdf-b33a-418d-9495-7c70eecaccf5" providerId="ADAL" clId="{BF8F586D-89D0-4E22-BCA4-0EA8E78279B1}" dt="2025-12-02T12:52:56.655" v="12673"/>
          <ac:picMkLst>
            <pc:docMk/>
            <pc:sldMk cId="3561896292" sldId="258"/>
            <ac:picMk id="13" creationId="{7E7EA6CD-580F-C88C-B653-FC4732C0041F}"/>
          </ac:picMkLst>
        </pc:picChg>
        <pc:picChg chg="add mod">
          <ac:chgData name="Coker, Jack" userId="604a4cdf-b33a-418d-9495-7c70eecaccf5" providerId="ADAL" clId="{BF8F586D-89D0-4E22-BCA4-0EA8E78279B1}" dt="2025-12-02T12:52:56.655" v="12673"/>
          <ac:picMkLst>
            <pc:docMk/>
            <pc:sldMk cId="3561896292" sldId="258"/>
            <ac:picMk id="15" creationId="{84E75DCA-3ED4-8823-14E4-4C544C44E358}"/>
          </ac:picMkLst>
        </pc:picChg>
        <pc:picChg chg="add mod">
          <ac:chgData name="Coker, Jack" userId="604a4cdf-b33a-418d-9495-7c70eecaccf5" providerId="ADAL" clId="{BF8F586D-89D0-4E22-BCA4-0EA8E78279B1}" dt="2025-12-02T12:52:56.655" v="12673"/>
          <ac:picMkLst>
            <pc:docMk/>
            <pc:sldMk cId="3561896292" sldId="258"/>
            <ac:picMk id="17" creationId="{C5D2A06F-3E7B-52E5-238E-394DC0CCACCA}"/>
          </ac:picMkLst>
        </pc:picChg>
        <pc:cxnChg chg="add mod">
          <ac:chgData name="Coker, Jack" userId="604a4cdf-b33a-418d-9495-7c70eecaccf5" providerId="ADAL" clId="{BF8F586D-89D0-4E22-BCA4-0EA8E78279B1}" dt="2025-12-02T12:52:56.655" v="12673"/>
          <ac:cxnSpMkLst>
            <pc:docMk/>
            <pc:sldMk cId="3561896292" sldId="258"/>
            <ac:cxnSpMk id="19" creationId="{D8715F13-CC84-8E2B-1D1C-B0D77B5EC81C}"/>
          </ac:cxnSpMkLst>
        </pc:cxnChg>
        <pc:cxnChg chg="add mod">
          <ac:chgData name="Coker, Jack" userId="604a4cdf-b33a-418d-9495-7c70eecaccf5" providerId="ADAL" clId="{BF8F586D-89D0-4E22-BCA4-0EA8E78279B1}" dt="2025-12-02T12:52:56.655" v="12673"/>
          <ac:cxnSpMkLst>
            <pc:docMk/>
            <pc:sldMk cId="3561896292" sldId="258"/>
            <ac:cxnSpMk id="20" creationId="{10EF5DAF-6012-05D8-13BB-C8504BA5A25C}"/>
          </ac:cxnSpMkLst>
        </pc:cxnChg>
      </pc:sldChg>
      <pc:sldChg chg="addSp delSp modSp new mod ord chgLayout modNotesTx">
        <pc:chgData name="Coker, Jack" userId="604a4cdf-b33a-418d-9495-7c70eecaccf5" providerId="ADAL" clId="{BF8F586D-89D0-4E22-BCA4-0EA8E78279B1}" dt="2025-12-02T16:51:12.040" v="13772" actId="20577"/>
        <pc:sldMkLst>
          <pc:docMk/>
          <pc:sldMk cId="210549655" sldId="259"/>
        </pc:sldMkLst>
        <pc:spChg chg="mod ord">
          <ac:chgData name="Coker, Jack" userId="604a4cdf-b33a-418d-9495-7c70eecaccf5" providerId="ADAL" clId="{BF8F586D-89D0-4E22-BCA4-0EA8E78279B1}" dt="2025-11-27T20:00:53.505" v="5712" actId="6264"/>
          <ac:spMkLst>
            <pc:docMk/>
            <pc:sldMk cId="210549655" sldId="259"/>
            <ac:spMk id="2" creationId="{0B7ADC12-1D07-B808-A3CE-E64D969B5FAF}"/>
          </ac:spMkLst>
        </pc:spChg>
        <pc:spChg chg="mod ord">
          <ac:chgData name="Coker, Jack" userId="604a4cdf-b33a-418d-9495-7c70eecaccf5" providerId="ADAL" clId="{BF8F586D-89D0-4E22-BCA4-0EA8E78279B1}" dt="2025-11-27T20:00:53.505" v="5712" actId="6264"/>
          <ac:spMkLst>
            <pc:docMk/>
            <pc:sldMk cId="210549655" sldId="259"/>
            <ac:spMk id="4" creationId="{C98F1B88-9E2C-4126-C213-AAB9A71AE79C}"/>
          </ac:spMkLst>
        </pc:spChg>
        <pc:spChg chg="mod ord">
          <ac:chgData name="Coker, Jack" userId="604a4cdf-b33a-418d-9495-7c70eecaccf5" providerId="ADAL" clId="{BF8F586D-89D0-4E22-BCA4-0EA8E78279B1}" dt="2025-11-27T20:00:53.505" v="5712" actId="6264"/>
          <ac:spMkLst>
            <pc:docMk/>
            <pc:sldMk cId="210549655" sldId="259"/>
            <ac:spMk id="5" creationId="{F2EC9D3C-2200-D4AF-10E2-4C62B8E0B6C6}"/>
          </ac:spMkLst>
        </pc:spChg>
        <pc:spChg chg="mod ord">
          <ac:chgData name="Coker, Jack" userId="604a4cdf-b33a-418d-9495-7c70eecaccf5" providerId="ADAL" clId="{BF8F586D-89D0-4E22-BCA4-0EA8E78279B1}" dt="2025-11-27T20:00:53.505" v="5712" actId="6264"/>
          <ac:spMkLst>
            <pc:docMk/>
            <pc:sldMk cId="210549655" sldId="259"/>
            <ac:spMk id="6" creationId="{FCC2EE78-2C51-5D27-E4B9-CE383410AEB0}"/>
          </ac:spMkLst>
        </pc:spChg>
        <pc:spChg chg="add mod">
          <ac:chgData name="Coker, Jack" userId="604a4cdf-b33a-418d-9495-7c70eecaccf5" providerId="ADAL" clId="{BF8F586D-89D0-4E22-BCA4-0EA8E78279B1}" dt="2025-12-02T16:49:53.573" v="13712" actId="1038"/>
          <ac:spMkLst>
            <pc:docMk/>
            <pc:sldMk cId="210549655" sldId="259"/>
            <ac:spMk id="10" creationId="{870A0080-5F2F-BD97-587A-425B09D352E1}"/>
          </ac:spMkLst>
        </pc:spChg>
        <pc:spChg chg="add mod">
          <ac:chgData name="Coker, Jack" userId="604a4cdf-b33a-418d-9495-7c70eecaccf5" providerId="ADAL" clId="{BF8F586D-89D0-4E22-BCA4-0EA8E78279B1}" dt="2025-12-02T16:45:31.004" v="13666" actId="14100"/>
          <ac:spMkLst>
            <pc:docMk/>
            <pc:sldMk cId="210549655" sldId="259"/>
            <ac:spMk id="11" creationId="{59142F88-8858-9EE3-D48E-DA97877C2363}"/>
          </ac:spMkLst>
        </pc:spChg>
        <pc:spChg chg="add mod">
          <ac:chgData name="Coker, Jack" userId="604a4cdf-b33a-418d-9495-7c70eecaccf5" providerId="ADAL" clId="{BF8F586D-89D0-4E22-BCA4-0EA8E78279B1}" dt="2025-12-02T16:51:03.250" v="13756" actId="1076"/>
          <ac:spMkLst>
            <pc:docMk/>
            <pc:sldMk cId="210549655" sldId="259"/>
            <ac:spMk id="19" creationId="{C741145F-0607-901D-2162-D7063F0C8A7D}"/>
          </ac:spMkLst>
        </pc:spChg>
        <pc:spChg chg="add mod">
          <ac:chgData name="Coker, Jack" userId="604a4cdf-b33a-418d-9495-7c70eecaccf5" providerId="ADAL" clId="{BF8F586D-89D0-4E22-BCA4-0EA8E78279B1}" dt="2025-12-02T16:51:12.040" v="13772" actId="20577"/>
          <ac:spMkLst>
            <pc:docMk/>
            <pc:sldMk cId="210549655" sldId="259"/>
            <ac:spMk id="20" creationId="{DBB12531-51CF-517F-EA78-9DA649E1BB88}"/>
          </ac:spMkLst>
        </pc:spChg>
        <pc:picChg chg="add mod modCrop">
          <ac:chgData name="Coker, Jack" userId="604a4cdf-b33a-418d-9495-7c70eecaccf5" providerId="ADAL" clId="{BF8F586D-89D0-4E22-BCA4-0EA8E78279B1}" dt="2025-12-02T16:42:50.023" v="13238" actId="1076"/>
          <ac:picMkLst>
            <pc:docMk/>
            <pc:sldMk cId="210549655" sldId="259"/>
            <ac:picMk id="9" creationId="{37D8358F-F996-4AFC-942D-F036E08C074D}"/>
          </ac:picMkLst>
        </pc:picChg>
        <pc:picChg chg="add mod">
          <ac:chgData name="Coker, Jack" userId="604a4cdf-b33a-418d-9495-7c70eecaccf5" providerId="ADAL" clId="{BF8F586D-89D0-4E22-BCA4-0EA8E78279B1}" dt="2025-12-02T16:49:53.573" v="13712" actId="1038"/>
          <ac:picMkLst>
            <pc:docMk/>
            <pc:sldMk cId="210549655" sldId="259"/>
            <ac:picMk id="12" creationId="{75B950A0-DE41-3E65-EC23-6B8DA3474761}"/>
          </ac:picMkLst>
        </pc:picChg>
        <pc:picChg chg="add mod modCrop">
          <ac:chgData name="Coker, Jack" userId="604a4cdf-b33a-418d-9495-7c70eecaccf5" providerId="ADAL" clId="{BF8F586D-89D0-4E22-BCA4-0EA8E78279B1}" dt="2025-12-02T16:49:53.573" v="13712" actId="1038"/>
          <ac:picMkLst>
            <pc:docMk/>
            <pc:sldMk cId="210549655" sldId="259"/>
            <ac:picMk id="13" creationId="{1C9B1443-7283-79D6-6D0E-82FD8BB5399D}"/>
          </ac:picMkLst>
        </pc:picChg>
        <pc:picChg chg="add del mod modCrop">
          <ac:chgData name="Coker, Jack" userId="604a4cdf-b33a-418d-9495-7c70eecaccf5" providerId="ADAL" clId="{BF8F586D-89D0-4E22-BCA4-0EA8E78279B1}" dt="2025-12-02T16:42:50.023" v="13238" actId="1076"/>
          <ac:picMkLst>
            <pc:docMk/>
            <pc:sldMk cId="210549655" sldId="259"/>
            <ac:picMk id="14" creationId="{DB8C1135-A24F-5BCE-0F70-48C94A383461}"/>
          </ac:picMkLst>
        </pc:picChg>
        <pc:picChg chg="add mod">
          <ac:chgData name="Coker, Jack" userId="604a4cdf-b33a-418d-9495-7c70eecaccf5" providerId="ADAL" clId="{BF8F586D-89D0-4E22-BCA4-0EA8E78279B1}" dt="2025-12-02T16:51:00.041" v="13755" actId="1076"/>
          <ac:picMkLst>
            <pc:docMk/>
            <pc:sldMk cId="210549655" sldId="259"/>
            <ac:picMk id="16" creationId="{0700E4A2-6530-A524-F083-A44A2C0A0106}"/>
          </ac:picMkLst>
        </pc:picChg>
        <pc:picChg chg="add mod modCrop">
          <ac:chgData name="Coker, Jack" userId="604a4cdf-b33a-418d-9495-7c70eecaccf5" providerId="ADAL" clId="{BF8F586D-89D0-4E22-BCA4-0EA8E78279B1}" dt="2025-12-02T16:50:54.402" v="13753" actId="1076"/>
          <ac:picMkLst>
            <pc:docMk/>
            <pc:sldMk cId="210549655" sldId="259"/>
            <ac:picMk id="18" creationId="{E0D5AC6A-AA62-D39C-E8F1-41513EBE063E}"/>
          </ac:picMkLst>
        </pc:picChg>
      </pc:sldChg>
      <pc:sldChg chg="addSp delSp modSp new mod chgLayout modNotesTx">
        <pc:chgData name="Coker, Jack" userId="604a4cdf-b33a-418d-9495-7c70eecaccf5" providerId="ADAL" clId="{BF8F586D-89D0-4E22-BCA4-0EA8E78279B1}" dt="2025-12-03T20:15:38.495" v="13987" actId="20577"/>
        <pc:sldMkLst>
          <pc:docMk/>
          <pc:sldMk cId="928413302" sldId="260"/>
        </pc:sldMkLst>
        <pc:spChg chg="mod ord">
          <ac:chgData name="Coker, Jack" userId="604a4cdf-b33a-418d-9495-7c70eecaccf5" providerId="ADAL" clId="{BF8F586D-89D0-4E22-BCA4-0EA8E78279B1}" dt="2025-11-27T20:00:57.878" v="5713" actId="6264"/>
          <ac:spMkLst>
            <pc:docMk/>
            <pc:sldMk cId="928413302" sldId="260"/>
            <ac:spMk id="2" creationId="{08102715-3BD2-69AF-A652-298338BA9194}"/>
          </ac:spMkLst>
        </pc:spChg>
        <pc:spChg chg="mod ord">
          <ac:chgData name="Coker, Jack" userId="604a4cdf-b33a-418d-9495-7c70eecaccf5" providerId="ADAL" clId="{BF8F586D-89D0-4E22-BCA4-0EA8E78279B1}" dt="2025-12-03T20:15:38.495" v="13987" actId="20577"/>
          <ac:spMkLst>
            <pc:docMk/>
            <pc:sldMk cId="928413302" sldId="260"/>
            <ac:spMk id="3" creationId="{E3A68991-FA33-8B5A-602A-06858282728B}"/>
          </ac:spMkLst>
        </pc:spChg>
        <pc:spChg chg="mod ord">
          <ac:chgData name="Coker, Jack" userId="604a4cdf-b33a-418d-9495-7c70eecaccf5" providerId="ADAL" clId="{BF8F586D-89D0-4E22-BCA4-0EA8E78279B1}" dt="2025-11-27T20:00:57.878" v="5713" actId="6264"/>
          <ac:spMkLst>
            <pc:docMk/>
            <pc:sldMk cId="928413302" sldId="260"/>
            <ac:spMk id="4" creationId="{C14A05A4-8607-5AAF-C6B8-2DE9D4057386}"/>
          </ac:spMkLst>
        </pc:spChg>
        <pc:spChg chg="mod ord">
          <ac:chgData name="Coker, Jack" userId="604a4cdf-b33a-418d-9495-7c70eecaccf5" providerId="ADAL" clId="{BF8F586D-89D0-4E22-BCA4-0EA8E78279B1}" dt="2025-11-27T20:00:57.878" v="5713" actId="6264"/>
          <ac:spMkLst>
            <pc:docMk/>
            <pc:sldMk cId="928413302" sldId="260"/>
            <ac:spMk id="5" creationId="{E4BB0146-392B-8E99-5ED4-693F23E781D7}"/>
          </ac:spMkLst>
        </pc:spChg>
        <pc:spChg chg="mod ord">
          <ac:chgData name="Coker, Jack" userId="604a4cdf-b33a-418d-9495-7c70eecaccf5" providerId="ADAL" clId="{BF8F586D-89D0-4E22-BCA4-0EA8E78279B1}" dt="2025-11-27T20:00:57.878" v="5713" actId="6264"/>
          <ac:spMkLst>
            <pc:docMk/>
            <pc:sldMk cId="928413302" sldId="260"/>
            <ac:spMk id="6" creationId="{66D0E77F-621F-F8D0-98D5-B363D2105C73}"/>
          </ac:spMkLst>
        </pc:spChg>
      </pc:sldChg>
      <pc:sldChg chg="addSp delSp modSp new mod chgLayout">
        <pc:chgData name="Coker, Jack" userId="604a4cdf-b33a-418d-9495-7c70eecaccf5" providerId="ADAL" clId="{BF8F586D-89D0-4E22-BCA4-0EA8E78279B1}" dt="2025-12-03T20:22:04.781" v="14109" actId="1038"/>
        <pc:sldMkLst>
          <pc:docMk/>
          <pc:sldMk cId="3293819406" sldId="261"/>
        </pc:sldMkLst>
        <pc:spChg chg="mod ord">
          <ac:chgData name="Coker, Jack" userId="604a4cdf-b33a-418d-9495-7c70eecaccf5" providerId="ADAL" clId="{BF8F586D-89D0-4E22-BCA4-0EA8E78279B1}" dt="2025-12-02T13:00:57.918" v="12713" actId="20577"/>
          <ac:spMkLst>
            <pc:docMk/>
            <pc:sldMk cId="3293819406" sldId="261"/>
            <ac:spMk id="2" creationId="{D895AFE9-7881-8911-45C0-051CB23CB690}"/>
          </ac:spMkLst>
        </pc:spChg>
        <pc:spChg chg="mod ord">
          <ac:chgData name="Coker, Jack" userId="604a4cdf-b33a-418d-9495-7c70eecaccf5" providerId="ADAL" clId="{BF8F586D-89D0-4E22-BCA4-0EA8E78279B1}" dt="2025-12-03T20:22:04.781" v="14109" actId="1038"/>
          <ac:spMkLst>
            <pc:docMk/>
            <pc:sldMk cId="3293819406" sldId="261"/>
            <ac:spMk id="3" creationId="{ADEDEFED-0D2B-3FA6-1204-6C9B5032088D}"/>
          </ac:spMkLst>
        </pc:spChg>
        <pc:spChg chg="mod ord">
          <ac:chgData name="Coker, Jack" userId="604a4cdf-b33a-418d-9495-7c70eecaccf5" providerId="ADAL" clId="{BF8F586D-89D0-4E22-BCA4-0EA8E78279B1}" dt="2025-11-27T20:00:59.966" v="5714" actId="6264"/>
          <ac:spMkLst>
            <pc:docMk/>
            <pc:sldMk cId="3293819406" sldId="261"/>
            <ac:spMk id="4" creationId="{033D24EB-3527-AF02-DAC5-E764408E1738}"/>
          </ac:spMkLst>
        </pc:spChg>
        <pc:spChg chg="mod ord">
          <ac:chgData name="Coker, Jack" userId="604a4cdf-b33a-418d-9495-7c70eecaccf5" providerId="ADAL" clId="{BF8F586D-89D0-4E22-BCA4-0EA8E78279B1}" dt="2025-11-27T20:00:59.966" v="5714" actId="6264"/>
          <ac:spMkLst>
            <pc:docMk/>
            <pc:sldMk cId="3293819406" sldId="261"/>
            <ac:spMk id="5" creationId="{B16542BB-111E-B08D-7382-66B15E187635}"/>
          </ac:spMkLst>
        </pc:spChg>
        <pc:spChg chg="mod ord">
          <ac:chgData name="Coker, Jack" userId="604a4cdf-b33a-418d-9495-7c70eecaccf5" providerId="ADAL" clId="{BF8F586D-89D0-4E22-BCA4-0EA8E78279B1}" dt="2025-11-27T20:00:59.966" v="5714" actId="6264"/>
          <ac:spMkLst>
            <pc:docMk/>
            <pc:sldMk cId="3293819406" sldId="261"/>
            <ac:spMk id="6" creationId="{C223E4D5-867E-C20D-893D-949CE629181C}"/>
          </ac:spMkLst>
        </pc:spChg>
        <pc:spChg chg="add mod">
          <ac:chgData name="Coker, Jack" userId="604a4cdf-b33a-418d-9495-7c70eecaccf5" providerId="ADAL" clId="{BF8F586D-89D0-4E22-BCA4-0EA8E78279B1}" dt="2025-11-27T20:49:50.493" v="7470" actId="1076"/>
          <ac:spMkLst>
            <pc:docMk/>
            <pc:sldMk cId="3293819406" sldId="261"/>
            <ac:spMk id="12" creationId="{3FAF11FB-DA10-DCEF-AA90-7F28B6E949BE}"/>
          </ac:spMkLst>
        </pc:spChg>
        <pc:spChg chg="add mod">
          <ac:chgData name="Coker, Jack" userId="604a4cdf-b33a-418d-9495-7c70eecaccf5" providerId="ADAL" clId="{BF8F586D-89D0-4E22-BCA4-0EA8E78279B1}" dt="2025-11-27T20:47:24.133" v="7440" actId="164"/>
          <ac:spMkLst>
            <pc:docMk/>
            <pc:sldMk cId="3293819406" sldId="261"/>
            <ac:spMk id="13" creationId="{47318FBE-B1B8-F121-1924-E2B1EC276C5D}"/>
          </ac:spMkLst>
        </pc:spChg>
        <pc:spChg chg="add mod">
          <ac:chgData name="Coker, Jack" userId="604a4cdf-b33a-418d-9495-7c70eecaccf5" providerId="ADAL" clId="{BF8F586D-89D0-4E22-BCA4-0EA8E78279B1}" dt="2025-11-27T20:49:10.500" v="7466" actId="404"/>
          <ac:spMkLst>
            <pc:docMk/>
            <pc:sldMk cId="3293819406" sldId="261"/>
            <ac:spMk id="14" creationId="{69D6AFFF-7CC4-5134-65A5-680A34EBE95E}"/>
          </ac:spMkLst>
        </pc:spChg>
        <pc:spChg chg="mod">
          <ac:chgData name="Coker, Jack" userId="604a4cdf-b33a-418d-9495-7c70eecaccf5" providerId="ADAL" clId="{BF8F586D-89D0-4E22-BCA4-0EA8E78279B1}" dt="2025-11-27T20:49:06.524" v="7465" actId="404"/>
          <ac:spMkLst>
            <pc:docMk/>
            <pc:sldMk cId="3293819406" sldId="261"/>
            <ac:spMk id="15" creationId="{CE53465B-BADB-2EFA-7A24-62421A5C03EF}"/>
          </ac:spMkLst>
        </pc:spChg>
        <pc:spChg chg="mod">
          <ac:chgData name="Coker, Jack" userId="604a4cdf-b33a-418d-9495-7c70eecaccf5" providerId="ADAL" clId="{BF8F586D-89D0-4E22-BCA4-0EA8E78279B1}" dt="2025-11-27T20:50:01.830" v="7474" actId="1076"/>
          <ac:spMkLst>
            <pc:docMk/>
            <pc:sldMk cId="3293819406" sldId="261"/>
            <ac:spMk id="16" creationId="{74E9B403-5718-5B07-29C4-1F4DAAAA1101}"/>
          </ac:spMkLst>
        </pc:spChg>
        <pc:spChg chg="add mod">
          <ac:chgData name="Coker, Jack" userId="604a4cdf-b33a-418d-9495-7c70eecaccf5" providerId="ADAL" clId="{BF8F586D-89D0-4E22-BCA4-0EA8E78279B1}" dt="2025-11-27T20:50:01.830" v="7474" actId="1076"/>
          <ac:spMkLst>
            <pc:docMk/>
            <pc:sldMk cId="3293819406" sldId="261"/>
            <ac:spMk id="17" creationId="{FB7FC398-462E-EECA-DF22-7BABD74E9351}"/>
          </ac:spMkLst>
        </pc:spChg>
        <pc:spChg chg="add mod">
          <ac:chgData name="Coker, Jack" userId="604a4cdf-b33a-418d-9495-7c70eecaccf5" providerId="ADAL" clId="{BF8F586D-89D0-4E22-BCA4-0EA8E78279B1}" dt="2025-11-27T20:49:50.493" v="7470" actId="1076"/>
          <ac:spMkLst>
            <pc:docMk/>
            <pc:sldMk cId="3293819406" sldId="261"/>
            <ac:spMk id="18" creationId="{F7B9F4B4-BF7B-7544-4A06-C84FAD5CDE90}"/>
          </ac:spMkLst>
        </pc:spChg>
        <pc:spChg chg="add mod">
          <ac:chgData name="Coker, Jack" userId="604a4cdf-b33a-418d-9495-7c70eecaccf5" providerId="ADAL" clId="{BF8F586D-89D0-4E22-BCA4-0EA8E78279B1}" dt="2025-11-27T20:47:24.133" v="7440" actId="164"/>
          <ac:spMkLst>
            <pc:docMk/>
            <pc:sldMk cId="3293819406" sldId="261"/>
            <ac:spMk id="19" creationId="{37AA3647-6197-6EF4-900B-4964E86E92FC}"/>
          </ac:spMkLst>
        </pc:spChg>
        <pc:spChg chg="mod">
          <ac:chgData name="Coker, Jack" userId="604a4cdf-b33a-418d-9495-7c70eecaccf5" providerId="ADAL" clId="{BF8F586D-89D0-4E22-BCA4-0EA8E78279B1}" dt="2025-11-27T20:50:07.947" v="7476" actId="1076"/>
          <ac:spMkLst>
            <pc:docMk/>
            <pc:sldMk cId="3293819406" sldId="261"/>
            <ac:spMk id="20" creationId="{F9905894-0E81-0B47-3404-579550996E2B}"/>
          </ac:spMkLst>
        </pc:spChg>
        <pc:spChg chg="add mod">
          <ac:chgData name="Coker, Jack" userId="604a4cdf-b33a-418d-9495-7c70eecaccf5" providerId="ADAL" clId="{BF8F586D-89D0-4E22-BCA4-0EA8E78279B1}" dt="2025-11-27T20:47:24.133" v="7440" actId="164"/>
          <ac:spMkLst>
            <pc:docMk/>
            <pc:sldMk cId="3293819406" sldId="261"/>
            <ac:spMk id="25" creationId="{6E50BE3B-9A57-D892-B66F-F1D6B42B49D5}"/>
          </ac:spMkLst>
        </pc:spChg>
        <pc:spChg chg="add mod">
          <ac:chgData name="Coker, Jack" userId="604a4cdf-b33a-418d-9495-7c70eecaccf5" providerId="ADAL" clId="{BF8F586D-89D0-4E22-BCA4-0EA8E78279B1}" dt="2025-11-27T20:49:14.083" v="7467" actId="14100"/>
          <ac:spMkLst>
            <pc:docMk/>
            <pc:sldMk cId="3293819406" sldId="261"/>
            <ac:spMk id="26" creationId="{925502A8-AFE4-D289-69A7-13C3A6A3AD75}"/>
          </ac:spMkLst>
        </pc:spChg>
        <pc:spChg chg="add mod">
          <ac:chgData name="Coker, Jack" userId="604a4cdf-b33a-418d-9495-7c70eecaccf5" providerId="ADAL" clId="{BF8F586D-89D0-4E22-BCA4-0EA8E78279B1}" dt="2025-11-27T20:49:52.155" v="7471" actId="1076"/>
          <ac:spMkLst>
            <pc:docMk/>
            <pc:sldMk cId="3293819406" sldId="261"/>
            <ac:spMk id="29" creationId="{B001DFEB-8E2C-A472-1A49-1393114B6093}"/>
          </ac:spMkLst>
        </pc:spChg>
        <pc:spChg chg="add mod">
          <ac:chgData name="Coker, Jack" userId="604a4cdf-b33a-418d-9495-7c70eecaccf5" providerId="ADAL" clId="{BF8F586D-89D0-4E22-BCA4-0EA8E78279B1}" dt="2025-11-27T20:50:04.721" v="7475" actId="1076"/>
          <ac:spMkLst>
            <pc:docMk/>
            <pc:sldMk cId="3293819406" sldId="261"/>
            <ac:spMk id="30" creationId="{F3AC46A2-C080-9AF6-A73F-741DE47F1176}"/>
          </ac:spMkLst>
        </pc:spChg>
        <pc:spChg chg="mod">
          <ac:chgData name="Coker, Jack" userId="604a4cdf-b33a-418d-9495-7c70eecaccf5" providerId="ADAL" clId="{BF8F586D-89D0-4E22-BCA4-0EA8E78279B1}" dt="2025-11-27T20:49:50.493" v="7470" actId="1076"/>
          <ac:spMkLst>
            <pc:docMk/>
            <pc:sldMk cId="3293819406" sldId="261"/>
            <ac:spMk id="31" creationId="{2FB8EDE6-03E2-D0F5-79ED-2DC9889D36CE}"/>
          </ac:spMkLst>
        </pc:spChg>
        <pc:spChg chg="add mod">
          <ac:chgData name="Coker, Jack" userId="604a4cdf-b33a-418d-9495-7c70eecaccf5" providerId="ADAL" clId="{BF8F586D-89D0-4E22-BCA4-0EA8E78279B1}" dt="2025-12-03T20:20:15.903" v="14071" actId="1038"/>
          <ac:spMkLst>
            <pc:docMk/>
            <pc:sldMk cId="3293819406" sldId="261"/>
            <ac:spMk id="37" creationId="{51984DCA-308A-648F-99A6-FABFA59FE928}"/>
          </ac:spMkLst>
        </pc:spChg>
        <pc:spChg chg="add mod">
          <ac:chgData name="Coker, Jack" userId="604a4cdf-b33a-418d-9495-7c70eecaccf5" providerId="ADAL" clId="{BF8F586D-89D0-4E22-BCA4-0EA8E78279B1}" dt="2025-12-03T20:20:15.903" v="14071" actId="1038"/>
          <ac:spMkLst>
            <pc:docMk/>
            <pc:sldMk cId="3293819406" sldId="261"/>
            <ac:spMk id="38" creationId="{F50BE8D7-C4A9-49F1-937E-8E65C786F466}"/>
          </ac:spMkLst>
        </pc:spChg>
        <pc:spChg chg="add mod">
          <ac:chgData name="Coker, Jack" userId="604a4cdf-b33a-418d-9495-7c70eecaccf5" providerId="ADAL" clId="{BF8F586D-89D0-4E22-BCA4-0EA8E78279B1}" dt="2025-12-03T20:20:15.903" v="14071" actId="1038"/>
          <ac:spMkLst>
            <pc:docMk/>
            <pc:sldMk cId="3293819406" sldId="261"/>
            <ac:spMk id="39" creationId="{6F552870-D588-2768-E118-A493061A726C}"/>
          </ac:spMkLst>
        </pc:spChg>
        <pc:spChg chg="add mod">
          <ac:chgData name="Coker, Jack" userId="604a4cdf-b33a-418d-9495-7c70eecaccf5" providerId="ADAL" clId="{BF8F586D-89D0-4E22-BCA4-0EA8E78279B1}" dt="2025-12-03T20:20:15.903" v="14071" actId="1038"/>
          <ac:spMkLst>
            <pc:docMk/>
            <pc:sldMk cId="3293819406" sldId="261"/>
            <ac:spMk id="40" creationId="{99B6A829-CF24-A563-151C-DCF16483264D}"/>
          </ac:spMkLst>
        </pc:spChg>
        <pc:grpChg chg="mod">
          <ac:chgData name="Coker, Jack" userId="604a4cdf-b33a-418d-9495-7c70eecaccf5" providerId="ADAL" clId="{BF8F586D-89D0-4E22-BCA4-0EA8E78279B1}" dt="2025-11-27T20:50:22.958" v="7479" actId="1076"/>
          <ac:grpSpMkLst>
            <pc:docMk/>
            <pc:sldMk cId="3293819406" sldId="261"/>
            <ac:grpSpMk id="32" creationId="{A8C016C2-28F9-FF48-0284-4ADA556F9B00}"/>
          </ac:grpSpMkLst>
        </pc:grpChg>
        <pc:cxnChg chg="mod">
          <ac:chgData name="Coker, Jack" userId="604a4cdf-b33a-418d-9495-7c70eecaccf5" providerId="ADAL" clId="{BF8F586D-89D0-4E22-BCA4-0EA8E78279B1}" dt="2025-11-27T20:49:50.493" v="7470" actId="1076"/>
          <ac:cxnSpMkLst>
            <pc:docMk/>
            <pc:sldMk cId="3293819406" sldId="261"/>
            <ac:cxnSpMk id="22" creationId="{D22028CF-51A1-F52B-D5EA-B157B3032587}"/>
          </ac:cxnSpMkLst>
        </pc:cxnChg>
        <pc:cxnChg chg="mod">
          <ac:chgData name="Coker, Jack" userId="604a4cdf-b33a-418d-9495-7c70eecaccf5" providerId="ADAL" clId="{BF8F586D-89D0-4E22-BCA4-0EA8E78279B1}" dt="2025-11-27T20:50:01.830" v="7474" actId="1076"/>
          <ac:cxnSpMkLst>
            <pc:docMk/>
            <pc:sldMk cId="3293819406" sldId="261"/>
            <ac:cxnSpMk id="24" creationId="{D06A784C-CD73-2C74-CCEB-E67FEDBC1DEE}"/>
          </ac:cxnSpMkLst>
        </pc:cxnChg>
        <pc:cxnChg chg="mod">
          <ac:chgData name="Coker, Jack" userId="604a4cdf-b33a-418d-9495-7c70eecaccf5" providerId="ADAL" clId="{BF8F586D-89D0-4E22-BCA4-0EA8E78279B1}" dt="2025-11-27T20:49:50.493" v="7470" actId="1076"/>
          <ac:cxnSpMkLst>
            <pc:docMk/>
            <pc:sldMk cId="3293819406" sldId="261"/>
            <ac:cxnSpMk id="28" creationId="{73A3F91D-9811-8FFF-A338-E3EFFF375423}"/>
          </ac:cxnSpMkLst>
        </pc:cxnChg>
      </pc:sldChg>
      <pc:sldChg chg="addSp delSp modSp new del mod ord chgLayout">
        <pc:chgData name="Coker, Jack" userId="604a4cdf-b33a-418d-9495-7c70eecaccf5" providerId="ADAL" clId="{BF8F586D-89D0-4E22-BCA4-0EA8E78279B1}" dt="2025-12-01T13:38:37.027" v="8988" actId="47"/>
        <pc:sldMkLst>
          <pc:docMk/>
          <pc:sldMk cId="184150744" sldId="262"/>
        </pc:sldMkLst>
      </pc:sldChg>
      <pc:sldChg chg="addSp delSp modSp new mod modAnim chgLayout modNotesTx">
        <pc:chgData name="Coker, Jack" userId="604a4cdf-b33a-418d-9495-7c70eecaccf5" providerId="ADAL" clId="{BF8F586D-89D0-4E22-BCA4-0EA8E78279B1}" dt="2025-12-02T13:01:03.579" v="12714" actId="20577"/>
        <pc:sldMkLst>
          <pc:docMk/>
          <pc:sldMk cId="2791033117" sldId="263"/>
        </pc:sldMkLst>
        <pc:spChg chg="mod ord">
          <ac:chgData name="Coker, Jack" userId="604a4cdf-b33a-418d-9495-7c70eecaccf5" providerId="ADAL" clId="{BF8F586D-89D0-4E22-BCA4-0EA8E78279B1}" dt="2025-12-02T13:01:03.579" v="12714" actId="20577"/>
          <ac:spMkLst>
            <pc:docMk/>
            <pc:sldMk cId="2791033117" sldId="263"/>
            <ac:spMk id="2" creationId="{A49D0848-84AB-AE3E-C4DE-1B2AA5B30CE6}"/>
          </ac:spMkLst>
        </pc:spChg>
        <pc:spChg chg="add del mod ord topLvl modVis">
          <ac:chgData name="Coker, Jack" userId="604a4cdf-b33a-418d-9495-7c70eecaccf5" providerId="ADAL" clId="{BF8F586D-89D0-4E22-BCA4-0EA8E78279B1}" dt="2025-12-01T17:36:35.131" v="12415" actId="14429"/>
          <ac:spMkLst>
            <pc:docMk/>
            <pc:sldMk cId="2791033117" sldId="263"/>
            <ac:spMk id="3" creationId="{6D3B9CFF-60A0-6372-8755-94CCE34E2792}"/>
          </ac:spMkLst>
        </pc:spChg>
        <pc:spChg chg="mod ord">
          <ac:chgData name="Coker, Jack" userId="604a4cdf-b33a-418d-9495-7c70eecaccf5" providerId="ADAL" clId="{BF8F586D-89D0-4E22-BCA4-0EA8E78279B1}" dt="2025-12-01T17:16:34.004" v="12074" actId="13244"/>
          <ac:spMkLst>
            <pc:docMk/>
            <pc:sldMk cId="2791033117" sldId="263"/>
            <ac:spMk id="4" creationId="{E8899F37-7884-9FA1-323C-CD2A3E54A21A}"/>
          </ac:spMkLst>
        </pc:spChg>
        <pc:spChg chg="mod ord">
          <ac:chgData name="Coker, Jack" userId="604a4cdf-b33a-418d-9495-7c70eecaccf5" providerId="ADAL" clId="{BF8F586D-89D0-4E22-BCA4-0EA8E78279B1}" dt="2025-12-01T17:16:35.756" v="12075" actId="13244"/>
          <ac:spMkLst>
            <pc:docMk/>
            <pc:sldMk cId="2791033117" sldId="263"/>
            <ac:spMk id="5" creationId="{00C3969E-3F96-897D-E07B-D9ED24AAD8E5}"/>
          </ac:spMkLst>
        </pc:spChg>
        <pc:spChg chg="mod ord">
          <ac:chgData name="Coker, Jack" userId="604a4cdf-b33a-418d-9495-7c70eecaccf5" providerId="ADAL" clId="{BF8F586D-89D0-4E22-BCA4-0EA8E78279B1}" dt="2025-12-01T17:20:40.452" v="12226" actId="1076"/>
          <ac:spMkLst>
            <pc:docMk/>
            <pc:sldMk cId="2791033117" sldId="263"/>
            <ac:spMk id="6" creationId="{96E95799-BE34-45EA-8FD0-523EC4D83B47}"/>
          </ac:spMkLst>
        </pc:spChg>
        <pc:spChg chg="add mod ord topLvl modVis">
          <ac:chgData name="Coker, Jack" userId="604a4cdf-b33a-418d-9495-7c70eecaccf5" providerId="ADAL" clId="{BF8F586D-89D0-4E22-BCA4-0EA8E78279B1}" dt="2025-12-01T17:36:28.555" v="12412" actId="14429"/>
          <ac:spMkLst>
            <pc:docMk/>
            <pc:sldMk cId="2791033117" sldId="263"/>
            <ac:spMk id="10" creationId="{353CD526-40FF-18E2-5460-5D87A81DA0EF}"/>
          </ac:spMkLst>
        </pc:spChg>
        <pc:spChg chg="add mod topLvl">
          <ac:chgData name="Coker, Jack" userId="604a4cdf-b33a-418d-9495-7c70eecaccf5" providerId="ADAL" clId="{BF8F586D-89D0-4E22-BCA4-0EA8E78279B1}" dt="2025-12-01T17:24:29.534" v="12253" actId="164"/>
          <ac:spMkLst>
            <pc:docMk/>
            <pc:sldMk cId="2791033117" sldId="263"/>
            <ac:spMk id="14" creationId="{97F49B5E-5CD3-7FC5-7578-60F28A2868D3}"/>
          </ac:spMkLst>
        </pc:spChg>
        <pc:spChg chg="add mod topLvl">
          <ac:chgData name="Coker, Jack" userId="604a4cdf-b33a-418d-9495-7c70eecaccf5" providerId="ADAL" clId="{BF8F586D-89D0-4E22-BCA4-0EA8E78279B1}" dt="2025-12-01T17:25:13.723" v="12259" actId="164"/>
          <ac:spMkLst>
            <pc:docMk/>
            <pc:sldMk cId="2791033117" sldId="263"/>
            <ac:spMk id="22" creationId="{DEEC5C29-9896-A55B-A78A-1B3B640070A0}"/>
          </ac:spMkLst>
        </pc:spChg>
        <pc:spChg chg="add mod topLvl">
          <ac:chgData name="Coker, Jack" userId="604a4cdf-b33a-418d-9495-7c70eecaccf5" providerId="ADAL" clId="{BF8F586D-89D0-4E22-BCA4-0EA8E78279B1}" dt="2025-12-01T17:25:13.723" v="12259" actId="164"/>
          <ac:spMkLst>
            <pc:docMk/>
            <pc:sldMk cId="2791033117" sldId="263"/>
            <ac:spMk id="23" creationId="{D561DE4C-E087-CB6B-1ADF-3C97BC1DECB4}"/>
          </ac:spMkLst>
        </pc:spChg>
        <pc:spChg chg="add mod topLvl modVis">
          <ac:chgData name="Coker, Jack" userId="604a4cdf-b33a-418d-9495-7c70eecaccf5" providerId="ADAL" clId="{BF8F586D-89D0-4E22-BCA4-0EA8E78279B1}" dt="2025-12-01T17:36:33.403" v="12413" actId="14429"/>
          <ac:spMkLst>
            <pc:docMk/>
            <pc:sldMk cId="2791033117" sldId="263"/>
            <ac:spMk id="24" creationId="{2E54D6CA-6BF1-18C4-3FC1-29A3FB28D64F}"/>
          </ac:spMkLst>
        </pc:spChg>
        <pc:spChg chg="add mod">
          <ac:chgData name="Coker, Jack" userId="604a4cdf-b33a-418d-9495-7c70eecaccf5" providerId="ADAL" clId="{BF8F586D-89D0-4E22-BCA4-0EA8E78279B1}" dt="2025-12-01T17:36:25.267" v="12410" actId="164"/>
          <ac:spMkLst>
            <pc:docMk/>
            <pc:sldMk cId="2791033117" sldId="263"/>
            <ac:spMk id="29" creationId="{0C2D1585-FA56-EAD2-466F-A29DAAA99A2A}"/>
          </ac:spMkLst>
        </pc:spChg>
        <pc:grpChg chg="add mod modVis">
          <ac:chgData name="Coker, Jack" userId="604a4cdf-b33a-418d-9495-7c70eecaccf5" providerId="ADAL" clId="{BF8F586D-89D0-4E22-BCA4-0EA8E78279B1}" dt="2025-12-01T17:36:28.109" v="12411" actId="14429"/>
          <ac:grpSpMkLst>
            <pc:docMk/>
            <pc:sldMk cId="2791033117" sldId="263"/>
            <ac:grpSpMk id="26" creationId="{570205E0-B6DC-25F4-6B6C-6057DF1A6DAD}"/>
          </ac:grpSpMkLst>
        </pc:grpChg>
        <pc:grpChg chg="add mod modVis">
          <ac:chgData name="Coker, Jack" userId="604a4cdf-b33a-418d-9495-7c70eecaccf5" providerId="ADAL" clId="{BF8F586D-89D0-4E22-BCA4-0EA8E78279B1}" dt="2025-12-01T17:36:33.794" v="12414" actId="14429"/>
          <ac:grpSpMkLst>
            <pc:docMk/>
            <pc:sldMk cId="2791033117" sldId="263"/>
            <ac:grpSpMk id="27" creationId="{EF906E90-FD6E-39C0-F0D8-C7E357E1F6C7}"/>
          </ac:grpSpMkLst>
        </pc:grpChg>
        <pc:grpChg chg="add mod ord">
          <ac:chgData name="Coker, Jack" userId="604a4cdf-b33a-418d-9495-7c70eecaccf5" providerId="ADAL" clId="{BF8F586D-89D0-4E22-BCA4-0EA8E78279B1}" dt="2025-12-01T17:37:37.849" v="12418" actId="13244"/>
          <ac:grpSpMkLst>
            <pc:docMk/>
            <pc:sldMk cId="2791033117" sldId="263"/>
            <ac:grpSpMk id="50" creationId="{AACD56CA-6EE5-948C-53F5-50C64B97082D}"/>
          </ac:grpSpMkLst>
        </pc:grpChg>
        <pc:picChg chg="add mod topLvl">
          <ac:chgData name="Coker, Jack" userId="604a4cdf-b33a-418d-9495-7c70eecaccf5" providerId="ADAL" clId="{BF8F586D-89D0-4E22-BCA4-0EA8E78279B1}" dt="2025-12-01T17:24:29.534" v="12253" actId="164"/>
          <ac:picMkLst>
            <pc:docMk/>
            <pc:sldMk cId="2791033117" sldId="263"/>
            <ac:picMk id="15" creationId="{9AA02432-13FD-2702-0BC8-80263D89EF51}"/>
          </ac:picMkLst>
        </pc:picChg>
        <pc:picChg chg="add mod topLvl modVis">
          <ac:chgData name="Coker, Jack" userId="604a4cdf-b33a-418d-9495-7c70eecaccf5" providerId="ADAL" clId="{BF8F586D-89D0-4E22-BCA4-0EA8E78279B1}" dt="2025-12-01T17:25:13.723" v="12259" actId="164"/>
          <ac:picMkLst>
            <pc:docMk/>
            <pc:sldMk cId="2791033117" sldId="263"/>
            <ac:picMk id="17" creationId="{4DB65482-4A83-80FB-405D-B1FCAE3BBA36}"/>
          </ac:picMkLst>
        </pc:picChg>
        <pc:picChg chg="add mod topLvl">
          <ac:chgData name="Coker, Jack" userId="604a4cdf-b33a-418d-9495-7c70eecaccf5" providerId="ADAL" clId="{BF8F586D-89D0-4E22-BCA4-0EA8E78279B1}" dt="2025-12-01T17:36:25.267" v="12410" actId="164"/>
          <ac:picMkLst>
            <pc:docMk/>
            <pc:sldMk cId="2791033117" sldId="263"/>
            <ac:picMk id="19" creationId="{6BCF56DE-62A2-2827-7EA9-8EB18EAFB21C}"/>
          </ac:picMkLst>
        </pc:picChg>
        <pc:cxnChg chg="add mod topLvl">
          <ac:chgData name="Coker, Jack" userId="604a4cdf-b33a-418d-9495-7c70eecaccf5" providerId="ADAL" clId="{BF8F586D-89D0-4E22-BCA4-0EA8E78279B1}" dt="2025-12-01T17:36:25.267" v="12410" actId="164"/>
          <ac:cxnSpMkLst>
            <pc:docMk/>
            <pc:sldMk cId="2791033117" sldId="263"/>
            <ac:cxnSpMk id="8" creationId="{3E6F1BEA-D578-6C99-1B93-CA14E481B795}"/>
          </ac:cxnSpMkLst>
        </pc:cxnChg>
        <pc:cxnChg chg="add mod topLvl">
          <ac:chgData name="Coker, Jack" userId="604a4cdf-b33a-418d-9495-7c70eecaccf5" providerId="ADAL" clId="{BF8F586D-89D0-4E22-BCA4-0EA8E78279B1}" dt="2025-12-01T17:24:29.534" v="12253" actId="164"/>
          <ac:cxnSpMkLst>
            <pc:docMk/>
            <pc:sldMk cId="2791033117" sldId="263"/>
            <ac:cxnSpMk id="12" creationId="{BDBDA580-2797-ACCC-3C1B-C8663E46F838}"/>
          </ac:cxnSpMkLst>
        </pc:cxnChg>
        <pc:cxnChg chg="add mod topLvl">
          <ac:chgData name="Coker, Jack" userId="604a4cdf-b33a-418d-9495-7c70eecaccf5" providerId="ADAL" clId="{BF8F586D-89D0-4E22-BCA4-0EA8E78279B1}" dt="2025-12-01T17:25:13.723" v="12259" actId="164"/>
          <ac:cxnSpMkLst>
            <pc:docMk/>
            <pc:sldMk cId="2791033117" sldId="263"/>
            <ac:cxnSpMk id="20" creationId="{48B8160A-8746-A81A-90F1-F7D149197B01}"/>
          </ac:cxnSpMkLst>
        </pc:cxnChg>
        <pc:cxnChg chg="add mod ord">
          <ac:chgData name="Coker, Jack" userId="604a4cdf-b33a-418d-9495-7c70eecaccf5" providerId="ADAL" clId="{BF8F586D-89D0-4E22-BCA4-0EA8E78279B1}" dt="2025-12-01T17:36:25.267" v="12410" actId="164"/>
          <ac:cxnSpMkLst>
            <pc:docMk/>
            <pc:sldMk cId="2791033117" sldId="263"/>
            <ac:cxnSpMk id="31" creationId="{48B353DA-99F7-B307-ADC8-A7DB4DA0ECCD}"/>
          </ac:cxnSpMkLst>
        </pc:cxnChg>
        <pc:cxnChg chg="add mod">
          <ac:chgData name="Coker, Jack" userId="604a4cdf-b33a-418d-9495-7c70eecaccf5" providerId="ADAL" clId="{BF8F586D-89D0-4E22-BCA4-0EA8E78279B1}" dt="2025-12-01T17:36:25.267" v="12410" actId="164"/>
          <ac:cxnSpMkLst>
            <pc:docMk/>
            <pc:sldMk cId="2791033117" sldId="263"/>
            <ac:cxnSpMk id="46" creationId="{81170F33-EB3A-8CD0-0A37-D3B69057853F}"/>
          </ac:cxnSpMkLst>
        </pc:cxnChg>
      </pc:sldChg>
      <pc:sldChg chg="addSp delSp modSp new mod chgLayout modNotesTx">
        <pc:chgData name="Coker, Jack" userId="604a4cdf-b33a-418d-9495-7c70eecaccf5" providerId="ADAL" clId="{BF8F586D-89D0-4E22-BCA4-0EA8E78279B1}" dt="2025-12-05T09:55:27.101" v="14748" actId="1037"/>
        <pc:sldMkLst>
          <pc:docMk/>
          <pc:sldMk cId="758836798" sldId="264"/>
        </pc:sldMkLst>
        <pc:spChg chg="mod ord">
          <ac:chgData name="Coker, Jack" userId="604a4cdf-b33a-418d-9495-7c70eecaccf5" providerId="ADAL" clId="{BF8F586D-89D0-4E22-BCA4-0EA8E78279B1}" dt="2025-12-01T15:22:57.738" v="11141" actId="113"/>
          <ac:spMkLst>
            <pc:docMk/>
            <pc:sldMk cId="758836798" sldId="264"/>
            <ac:spMk id="2" creationId="{3F540E39-5F04-C35B-3F60-31A3F9030EFC}"/>
          </ac:spMkLst>
        </pc:spChg>
        <pc:spChg chg="mod ord">
          <ac:chgData name="Coker, Jack" userId="604a4cdf-b33a-418d-9495-7c70eecaccf5" providerId="ADAL" clId="{BF8F586D-89D0-4E22-BCA4-0EA8E78279B1}" dt="2025-12-01T15:22:57.738" v="11141" actId="113"/>
          <ac:spMkLst>
            <pc:docMk/>
            <pc:sldMk cId="758836798" sldId="264"/>
            <ac:spMk id="4" creationId="{54FB898E-625D-939A-1CEA-75C6C97B684F}"/>
          </ac:spMkLst>
        </pc:spChg>
        <pc:spChg chg="mod ord">
          <ac:chgData name="Coker, Jack" userId="604a4cdf-b33a-418d-9495-7c70eecaccf5" providerId="ADAL" clId="{BF8F586D-89D0-4E22-BCA4-0EA8E78279B1}" dt="2025-12-01T15:22:57.738" v="11141" actId="113"/>
          <ac:spMkLst>
            <pc:docMk/>
            <pc:sldMk cId="758836798" sldId="264"/>
            <ac:spMk id="5" creationId="{A39CDC44-CB8A-57B3-43A4-1C6291E5DE68}"/>
          </ac:spMkLst>
        </pc:spChg>
        <pc:spChg chg="mod ord">
          <ac:chgData name="Coker, Jack" userId="604a4cdf-b33a-418d-9495-7c70eecaccf5" providerId="ADAL" clId="{BF8F586D-89D0-4E22-BCA4-0EA8E78279B1}" dt="2025-12-01T15:22:57.738" v="11141" actId="113"/>
          <ac:spMkLst>
            <pc:docMk/>
            <pc:sldMk cId="758836798" sldId="264"/>
            <ac:spMk id="6" creationId="{C544826B-ECBB-B58B-17FD-90E82EE55823}"/>
          </ac:spMkLst>
        </pc:spChg>
        <pc:spChg chg="add mod">
          <ac:chgData name="Coker, Jack" userId="604a4cdf-b33a-418d-9495-7c70eecaccf5" providerId="ADAL" clId="{BF8F586D-89D0-4E22-BCA4-0EA8E78279B1}" dt="2025-12-01T15:20:12.580" v="11021" actId="1036"/>
          <ac:spMkLst>
            <pc:docMk/>
            <pc:sldMk cId="758836798" sldId="264"/>
            <ac:spMk id="9" creationId="{CFFD1F49-B00E-CC29-1D9B-229BA6A12461}"/>
          </ac:spMkLst>
        </pc:spChg>
        <pc:spChg chg="add mod">
          <ac:chgData name="Coker, Jack" userId="604a4cdf-b33a-418d-9495-7c70eecaccf5" providerId="ADAL" clId="{BF8F586D-89D0-4E22-BCA4-0EA8E78279B1}" dt="2025-12-01T15:20:12.580" v="11021" actId="1036"/>
          <ac:spMkLst>
            <pc:docMk/>
            <pc:sldMk cId="758836798" sldId="264"/>
            <ac:spMk id="10" creationId="{790F69D0-4792-95DC-AB6A-C3BFA0079708}"/>
          </ac:spMkLst>
        </pc:spChg>
        <pc:spChg chg="add mod">
          <ac:chgData name="Coker, Jack" userId="604a4cdf-b33a-418d-9495-7c70eecaccf5" providerId="ADAL" clId="{BF8F586D-89D0-4E22-BCA4-0EA8E78279B1}" dt="2025-12-01T15:20:12.580" v="11021" actId="1036"/>
          <ac:spMkLst>
            <pc:docMk/>
            <pc:sldMk cId="758836798" sldId="264"/>
            <ac:spMk id="11" creationId="{F3A19F94-2A3F-1A6A-B0FF-1C21945E4138}"/>
          </ac:spMkLst>
        </pc:spChg>
        <pc:spChg chg="add mod">
          <ac:chgData name="Coker, Jack" userId="604a4cdf-b33a-418d-9495-7c70eecaccf5" providerId="ADAL" clId="{BF8F586D-89D0-4E22-BCA4-0EA8E78279B1}" dt="2025-12-01T15:20:12.580" v="11021" actId="1036"/>
          <ac:spMkLst>
            <pc:docMk/>
            <pc:sldMk cId="758836798" sldId="264"/>
            <ac:spMk id="16" creationId="{C66AFA4D-8373-8026-AF77-3AA66E026B38}"/>
          </ac:spMkLst>
        </pc:spChg>
        <pc:spChg chg="add mod">
          <ac:chgData name="Coker, Jack" userId="604a4cdf-b33a-418d-9495-7c70eecaccf5" providerId="ADAL" clId="{BF8F586D-89D0-4E22-BCA4-0EA8E78279B1}" dt="2025-12-01T15:20:12.580" v="11021" actId="1036"/>
          <ac:spMkLst>
            <pc:docMk/>
            <pc:sldMk cId="758836798" sldId="264"/>
            <ac:spMk id="17" creationId="{5D780DE0-7FDF-1635-27CD-52FA8310E2FD}"/>
          </ac:spMkLst>
        </pc:spChg>
        <pc:spChg chg="add mod">
          <ac:chgData name="Coker, Jack" userId="604a4cdf-b33a-418d-9495-7c70eecaccf5" providerId="ADAL" clId="{BF8F586D-89D0-4E22-BCA4-0EA8E78279B1}" dt="2025-12-05T09:55:04.383" v="14740" actId="1076"/>
          <ac:spMkLst>
            <pc:docMk/>
            <pc:sldMk cId="758836798" sldId="264"/>
            <ac:spMk id="18" creationId="{4D64BCE1-CEA8-F09E-AA00-351160D9F63F}"/>
          </ac:spMkLst>
        </pc:spChg>
        <pc:spChg chg="add mod">
          <ac:chgData name="Coker, Jack" userId="604a4cdf-b33a-418d-9495-7c70eecaccf5" providerId="ADAL" clId="{BF8F586D-89D0-4E22-BCA4-0EA8E78279B1}" dt="2025-12-05T09:55:27.101" v="14748" actId="1037"/>
          <ac:spMkLst>
            <pc:docMk/>
            <pc:sldMk cId="758836798" sldId="264"/>
            <ac:spMk id="20" creationId="{EF5E19AE-60B1-79BE-BA60-A028A54B035D}"/>
          </ac:spMkLst>
        </pc:spChg>
        <pc:spChg chg="add mod">
          <ac:chgData name="Coker, Jack" userId="604a4cdf-b33a-418d-9495-7c70eecaccf5" providerId="ADAL" clId="{BF8F586D-89D0-4E22-BCA4-0EA8E78279B1}" dt="2025-12-05T09:55:09.982" v="14741" actId="1076"/>
          <ac:spMkLst>
            <pc:docMk/>
            <pc:sldMk cId="758836798" sldId="264"/>
            <ac:spMk id="21" creationId="{1A3132A2-022D-9B9F-D1F0-A88667962973}"/>
          </ac:spMkLst>
        </pc:spChg>
        <pc:spChg chg="add mod">
          <ac:chgData name="Coker, Jack" userId="604a4cdf-b33a-418d-9495-7c70eecaccf5" providerId="ADAL" clId="{BF8F586D-89D0-4E22-BCA4-0EA8E78279B1}" dt="2025-12-01T15:23:05.966" v="11142" actId="113"/>
          <ac:spMkLst>
            <pc:docMk/>
            <pc:sldMk cId="758836798" sldId="264"/>
            <ac:spMk id="27" creationId="{515DBC4F-2FA2-E894-10C5-6258EB2D8303}"/>
          </ac:spMkLst>
        </pc:spChg>
        <pc:spChg chg="add mod">
          <ac:chgData name="Coker, Jack" userId="604a4cdf-b33a-418d-9495-7c70eecaccf5" providerId="ADAL" clId="{BF8F586D-89D0-4E22-BCA4-0EA8E78279B1}" dt="2025-12-01T15:32:07.334" v="11195" actId="1076"/>
          <ac:spMkLst>
            <pc:docMk/>
            <pc:sldMk cId="758836798" sldId="264"/>
            <ac:spMk id="28" creationId="{DACCB1DB-6C5E-B672-C3AB-CB36B1409513}"/>
          </ac:spMkLst>
        </pc:spChg>
        <pc:grpChg chg="add mod">
          <ac:chgData name="Coker, Jack" userId="604a4cdf-b33a-418d-9495-7c70eecaccf5" providerId="ADAL" clId="{BF8F586D-89D0-4E22-BCA4-0EA8E78279B1}" dt="2025-12-01T15:22:57.738" v="11141" actId="113"/>
          <ac:grpSpMkLst>
            <pc:docMk/>
            <pc:sldMk cId="758836798" sldId="264"/>
            <ac:grpSpMk id="24" creationId="{448F6823-1319-F860-86B1-67E38F6D91F9}"/>
          </ac:grpSpMkLst>
        </pc:grpChg>
        <pc:grpChg chg="add mod">
          <ac:chgData name="Coker, Jack" userId="604a4cdf-b33a-418d-9495-7c70eecaccf5" providerId="ADAL" clId="{BF8F586D-89D0-4E22-BCA4-0EA8E78279B1}" dt="2025-12-05T09:55:04.383" v="14740" actId="1076"/>
          <ac:grpSpMkLst>
            <pc:docMk/>
            <pc:sldMk cId="758836798" sldId="264"/>
            <ac:grpSpMk id="26" creationId="{0D7D3F7B-987B-D0E5-44CA-4A84323627EB}"/>
          </ac:grpSpMkLst>
        </pc:grpChg>
        <pc:picChg chg="add mod">
          <ac:chgData name="Coker, Jack" userId="604a4cdf-b33a-418d-9495-7c70eecaccf5" providerId="ADAL" clId="{BF8F586D-89D0-4E22-BCA4-0EA8E78279B1}" dt="2025-12-01T15:20:12.580" v="11021" actId="1036"/>
          <ac:picMkLst>
            <pc:docMk/>
            <pc:sldMk cId="758836798" sldId="264"/>
            <ac:picMk id="2054" creationId="{99D9B6A4-8AAF-6936-AF90-7AA96A462187}"/>
          </ac:picMkLst>
        </pc:picChg>
        <pc:picChg chg="add mod">
          <ac:chgData name="Coker, Jack" userId="604a4cdf-b33a-418d-9495-7c70eecaccf5" providerId="ADAL" clId="{BF8F586D-89D0-4E22-BCA4-0EA8E78279B1}" dt="2025-12-05T09:55:04.383" v="14740" actId="1076"/>
          <ac:picMkLst>
            <pc:docMk/>
            <pc:sldMk cId="758836798" sldId="264"/>
            <ac:picMk id="2055" creationId="{58C3CB6A-6DFC-461B-F87D-CEF1837EC618}"/>
          </ac:picMkLst>
        </pc:picChg>
      </pc:sldChg>
      <pc:sldChg chg="addSp delSp modSp new mod modAnim chgLayout modNotesTx">
        <pc:chgData name="Coker, Jack" userId="604a4cdf-b33a-418d-9495-7c70eecaccf5" providerId="ADAL" clId="{BF8F586D-89D0-4E22-BCA4-0EA8E78279B1}" dt="2025-12-03T20:43:24.433" v="14330" actId="20577"/>
        <pc:sldMkLst>
          <pc:docMk/>
          <pc:sldMk cId="446698690" sldId="265"/>
        </pc:sldMkLst>
        <pc:spChg chg="mod ord">
          <ac:chgData name="Coker, Jack" userId="604a4cdf-b33a-418d-9495-7c70eecaccf5" providerId="ADAL" clId="{BF8F586D-89D0-4E22-BCA4-0EA8E78279B1}" dt="2025-11-27T20:01:09.372" v="5718" actId="6264"/>
          <ac:spMkLst>
            <pc:docMk/>
            <pc:sldMk cId="446698690" sldId="265"/>
            <ac:spMk id="2" creationId="{739E47A9-0434-F6FE-F2EF-0375012A8BE3}"/>
          </ac:spMkLst>
        </pc:spChg>
        <pc:spChg chg="mod ord">
          <ac:chgData name="Coker, Jack" userId="604a4cdf-b33a-418d-9495-7c70eecaccf5" providerId="ADAL" clId="{BF8F586D-89D0-4E22-BCA4-0EA8E78279B1}" dt="2025-12-03T20:43:24.433" v="14330" actId="20577"/>
          <ac:spMkLst>
            <pc:docMk/>
            <pc:sldMk cId="446698690" sldId="265"/>
            <ac:spMk id="3" creationId="{F6028BC4-0C4D-718C-F27F-2D5526404D70}"/>
          </ac:spMkLst>
        </pc:spChg>
        <pc:spChg chg="mod ord">
          <ac:chgData name="Coker, Jack" userId="604a4cdf-b33a-418d-9495-7c70eecaccf5" providerId="ADAL" clId="{BF8F586D-89D0-4E22-BCA4-0EA8E78279B1}" dt="2025-12-01T12:03:31.751" v="8706" actId="13244"/>
          <ac:spMkLst>
            <pc:docMk/>
            <pc:sldMk cId="446698690" sldId="265"/>
            <ac:spMk id="4" creationId="{548E84DA-E74A-3FE8-F62F-C228A74DF470}"/>
          </ac:spMkLst>
        </pc:spChg>
        <pc:spChg chg="mod ord">
          <ac:chgData name="Coker, Jack" userId="604a4cdf-b33a-418d-9495-7c70eecaccf5" providerId="ADAL" clId="{BF8F586D-89D0-4E22-BCA4-0EA8E78279B1}" dt="2025-12-01T12:03:30.069" v="8705" actId="13244"/>
          <ac:spMkLst>
            <pc:docMk/>
            <pc:sldMk cId="446698690" sldId="265"/>
            <ac:spMk id="5" creationId="{A5C5EB97-D28B-5490-49D3-3E4C1CB3143E}"/>
          </ac:spMkLst>
        </pc:spChg>
        <pc:spChg chg="mod ord">
          <ac:chgData name="Coker, Jack" userId="604a4cdf-b33a-418d-9495-7c70eecaccf5" providerId="ADAL" clId="{BF8F586D-89D0-4E22-BCA4-0EA8E78279B1}" dt="2025-12-01T12:03:27.691" v="8704" actId="13244"/>
          <ac:spMkLst>
            <pc:docMk/>
            <pc:sldMk cId="446698690" sldId="265"/>
            <ac:spMk id="6" creationId="{86B06522-FEC0-84A4-E219-B1B9BA930BFA}"/>
          </ac:spMkLst>
        </pc:spChg>
        <pc:spChg chg="add mod">
          <ac:chgData name="Coker, Jack" userId="604a4cdf-b33a-418d-9495-7c70eecaccf5" providerId="ADAL" clId="{BF8F586D-89D0-4E22-BCA4-0EA8E78279B1}" dt="2025-12-01T12:04:49.034" v="8731" actId="1036"/>
          <ac:spMkLst>
            <pc:docMk/>
            <pc:sldMk cId="446698690" sldId="265"/>
            <ac:spMk id="12" creationId="{76AED9E7-FB93-55E3-0D76-A8513EE3A5FF}"/>
          </ac:spMkLst>
        </pc:spChg>
        <pc:spChg chg="add mod">
          <ac:chgData name="Coker, Jack" userId="604a4cdf-b33a-418d-9495-7c70eecaccf5" providerId="ADAL" clId="{BF8F586D-89D0-4E22-BCA4-0EA8E78279B1}" dt="2025-12-01T12:04:49.034" v="8731" actId="1036"/>
          <ac:spMkLst>
            <pc:docMk/>
            <pc:sldMk cId="446698690" sldId="265"/>
            <ac:spMk id="13" creationId="{05BF6035-B44B-7722-C49B-34D675049D7D}"/>
          </ac:spMkLst>
        </pc:spChg>
        <pc:spChg chg="add mod">
          <ac:chgData name="Coker, Jack" userId="604a4cdf-b33a-418d-9495-7c70eecaccf5" providerId="ADAL" clId="{BF8F586D-89D0-4E22-BCA4-0EA8E78279B1}" dt="2025-12-01T11:59:21.996" v="8576" actId="1076"/>
          <ac:spMkLst>
            <pc:docMk/>
            <pc:sldMk cId="446698690" sldId="265"/>
            <ac:spMk id="14" creationId="{02E43D37-FC1D-EC5B-C295-F265E5C41CE7}"/>
          </ac:spMkLst>
        </pc:spChg>
        <pc:spChg chg="add mod">
          <ac:chgData name="Coker, Jack" userId="604a4cdf-b33a-418d-9495-7c70eecaccf5" providerId="ADAL" clId="{BF8F586D-89D0-4E22-BCA4-0EA8E78279B1}" dt="2025-12-01T12:05:37.047" v="8754" actId="6549"/>
          <ac:spMkLst>
            <pc:docMk/>
            <pc:sldMk cId="446698690" sldId="265"/>
            <ac:spMk id="15" creationId="{A12EBF19-0B94-A0EF-5B6B-265BB715972E}"/>
          </ac:spMkLst>
        </pc:spChg>
        <pc:spChg chg="add mod">
          <ac:chgData name="Coker, Jack" userId="604a4cdf-b33a-418d-9495-7c70eecaccf5" providerId="ADAL" clId="{BF8F586D-89D0-4E22-BCA4-0EA8E78279B1}" dt="2025-12-01T12:00:04.435" v="8644" actId="1037"/>
          <ac:spMkLst>
            <pc:docMk/>
            <pc:sldMk cId="446698690" sldId="265"/>
            <ac:spMk id="17" creationId="{0279B89E-4D9A-27FC-00E1-B2EB5F468A0D}"/>
          </ac:spMkLst>
        </pc:spChg>
        <pc:spChg chg="add mod">
          <ac:chgData name="Coker, Jack" userId="604a4cdf-b33a-418d-9495-7c70eecaccf5" providerId="ADAL" clId="{BF8F586D-89D0-4E22-BCA4-0EA8E78279B1}" dt="2025-12-01T12:00:39.062" v="8648" actId="164"/>
          <ac:spMkLst>
            <pc:docMk/>
            <pc:sldMk cId="446698690" sldId="265"/>
            <ac:spMk id="19" creationId="{A0EE09E9-E70C-266F-C178-1C4A55F6AAB1}"/>
          </ac:spMkLst>
        </pc:spChg>
        <pc:spChg chg="add mod">
          <ac:chgData name="Coker, Jack" userId="604a4cdf-b33a-418d-9495-7c70eecaccf5" providerId="ADAL" clId="{BF8F586D-89D0-4E22-BCA4-0EA8E78279B1}" dt="2025-12-01T12:00:39.062" v="8648" actId="164"/>
          <ac:spMkLst>
            <pc:docMk/>
            <pc:sldMk cId="446698690" sldId="265"/>
            <ac:spMk id="20" creationId="{07F0340C-CF01-EE9D-A0A1-69F9269EF667}"/>
          </ac:spMkLst>
        </pc:spChg>
        <pc:spChg chg="add mod">
          <ac:chgData name="Coker, Jack" userId="604a4cdf-b33a-418d-9495-7c70eecaccf5" providerId="ADAL" clId="{BF8F586D-89D0-4E22-BCA4-0EA8E78279B1}" dt="2025-12-01T12:04:36.394" v="8727" actId="1036"/>
          <ac:spMkLst>
            <pc:docMk/>
            <pc:sldMk cId="446698690" sldId="265"/>
            <ac:spMk id="22" creationId="{651DBC97-5B5E-822D-FA2D-1299B63309B4}"/>
          </ac:spMkLst>
        </pc:spChg>
        <pc:spChg chg="add mod">
          <ac:chgData name="Coker, Jack" userId="604a4cdf-b33a-418d-9495-7c70eecaccf5" providerId="ADAL" clId="{BF8F586D-89D0-4E22-BCA4-0EA8E78279B1}" dt="2025-12-01T12:04:36.394" v="8727" actId="1036"/>
          <ac:spMkLst>
            <pc:docMk/>
            <pc:sldMk cId="446698690" sldId="265"/>
            <ac:spMk id="23" creationId="{4E9CABB5-E46A-448D-5AC8-712B277C58AD}"/>
          </ac:spMkLst>
        </pc:spChg>
        <pc:spChg chg="add mod">
          <ac:chgData name="Coker, Jack" userId="604a4cdf-b33a-418d-9495-7c70eecaccf5" providerId="ADAL" clId="{BF8F586D-89D0-4E22-BCA4-0EA8E78279B1}" dt="2025-12-01T12:01:36.564" v="8685" actId="207"/>
          <ac:spMkLst>
            <pc:docMk/>
            <pc:sldMk cId="446698690" sldId="265"/>
            <ac:spMk id="24" creationId="{36F0BC8D-B616-7108-604D-E7BB2239FAE8}"/>
          </ac:spMkLst>
        </pc:spChg>
        <pc:grpChg chg="add mod modVis">
          <ac:chgData name="Coker, Jack" userId="604a4cdf-b33a-418d-9495-7c70eecaccf5" providerId="ADAL" clId="{BF8F586D-89D0-4E22-BCA4-0EA8E78279B1}" dt="2025-12-01T12:05:44.878" v="8756" actId="14429"/>
          <ac:grpSpMkLst>
            <pc:docMk/>
            <pc:sldMk cId="446698690" sldId="265"/>
            <ac:grpSpMk id="16" creationId="{D31905FC-A4FA-3582-2523-9A8110E211F4}"/>
          </ac:grpSpMkLst>
        </pc:grpChg>
        <pc:grpChg chg="add mod modVis">
          <ac:chgData name="Coker, Jack" userId="604a4cdf-b33a-418d-9495-7c70eecaccf5" providerId="ADAL" clId="{BF8F586D-89D0-4E22-BCA4-0EA8E78279B1}" dt="2025-12-01T12:03:00.981" v="8698" actId="962"/>
          <ac:grpSpMkLst>
            <pc:docMk/>
            <pc:sldMk cId="446698690" sldId="265"/>
            <ac:grpSpMk id="18" creationId="{607B7E3D-5FAA-2C23-D3C0-B2974CB42BD5}"/>
          </ac:grpSpMkLst>
        </pc:grpChg>
        <pc:grpChg chg="add mod modVis">
          <ac:chgData name="Coker, Jack" userId="604a4cdf-b33a-418d-9495-7c70eecaccf5" providerId="ADAL" clId="{BF8F586D-89D0-4E22-BCA4-0EA8E78279B1}" dt="2025-12-01T12:04:26.332" v="8725" actId="14429"/>
          <ac:grpSpMkLst>
            <pc:docMk/>
            <pc:sldMk cId="446698690" sldId="265"/>
            <ac:grpSpMk id="21" creationId="{2F786B08-F1E1-145A-76BC-8D12844C8C51}"/>
          </ac:grpSpMkLst>
        </pc:grpChg>
        <pc:grpChg chg="add mod modVis">
          <ac:chgData name="Coker, Jack" userId="604a4cdf-b33a-418d-9495-7c70eecaccf5" providerId="ADAL" clId="{BF8F586D-89D0-4E22-BCA4-0EA8E78279B1}" dt="2025-12-01T12:04:39.141" v="8729" actId="14429"/>
          <ac:grpSpMkLst>
            <pc:docMk/>
            <pc:sldMk cId="446698690" sldId="265"/>
            <ac:grpSpMk id="25" creationId="{63B8943E-00EF-71DC-5082-EF292E965413}"/>
          </ac:grpSpMkLst>
        </pc:grpChg>
        <pc:picChg chg="add mod">
          <ac:chgData name="Coker, Jack" userId="604a4cdf-b33a-418d-9495-7c70eecaccf5" providerId="ADAL" clId="{BF8F586D-89D0-4E22-BCA4-0EA8E78279B1}" dt="2025-12-01T11:58:20.269" v="8565" actId="164"/>
          <ac:picMkLst>
            <pc:docMk/>
            <pc:sldMk cId="446698690" sldId="265"/>
            <ac:picMk id="4104" creationId="{E52A88DB-EE56-0156-39D4-7D534F709CC4}"/>
          </ac:picMkLst>
        </pc:picChg>
        <pc:picChg chg="add mod">
          <ac:chgData name="Coker, Jack" userId="604a4cdf-b33a-418d-9495-7c70eecaccf5" providerId="ADAL" clId="{BF8F586D-89D0-4E22-BCA4-0EA8E78279B1}" dt="2025-12-01T12:00:39.062" v="8648" actId="164"/>
          <ac:picMkLst>
            <pc:docMk/>
            <pc:sldMk cId="446698690" sldId="265"/>
            <ac:picMk id="4105" creationId="{81224AE5-7F16-BBBC-C874-1D8CFD6EEB3D}"/>
          </ac:picMkLst>
        </pc:picChg>
        <pc:picChg chg="add mod">
          <ac:chgData name="Coker, Jack" userId="604a4cdf-b33a-418d-9495-7c70eecaccf5" providerId="ADAL" clId="{BF8F586D-89D0-4E22-BCA4-0EA8E78279B1}" dt="2025-12-01T12:01:31.789" v="8684" actId="164"/>
          <ac:picMkLst>
            <pc:docMk/>
            <pc:sldMk cId="446698690" sldId="265"/>
            <ac:picMk id="4106" creationId="{37CC951D-BD07-E203-1827-D2EE62D1DDD6}"/>
          </ac:picMkLst>
        </pc:picChg>
        <pc:picChg chg="add mod">
          <ac:chgData name="Coker, Jack" userId="604a4cdf-b33a-418d-9495-7c70eecaccf5" providerId="ADAL" clId="{BF8F586D-89D0-4E22-BCA4-0EA8E78279B1}" dt="2025-12-01T11:59:21.996" v="8576" actId="1076"/>
          <ac:picMkLst>
            <pc:docMk/>
            <pc:sldMk cId="446698690" sldId="265"/>
            <ac:picMk id="4107" creationId="{21F044D3-AAA8-DAC1-254B-B993DACAB97C}"/>
          </ac:picMkLst>
        </pc:picChg>
      </pc:sldChg>
      <pc:sldChg chg="addSp delSp modSp new del mod">
        <pc:chgData name="Coker, Jack" userId="604a4cdf-b33a-418d-9495-7c70eecaccf5" providerId="ADAL" clId="{BF8F586D-89D0-4E22-BCA4-0EA8E78279B1}" dt="2025-11-27T18:56:45.271" v="4951" actId="47"/>
        <pc:sldMkLst>
          <pc:docMk/>
          <pc:sldMk cId="539614622" sldId="266"/>
        </pc:sldMkLst>
      </pc:sldChg>
      <pc:sldChg chg="addSp delSp modSp new del mod chgLayout modNotesTx">
        <pc:chgData name="Coker, Jack" userId="604a4cdf-b33a-418d-9495-7c70eecaccf5" providerId="ADAL" clId="{BF8F586D-89D0-4E22-BCA4-0EA8E78279B1}" dt="2025-12-01T17:43:32.785" v="12442" actId="47"/>
        <pc:sldMkLst>
          <pc:docMk/>
          <pc:sldMk cId="2726053572" sldId="267"/>
        </pc:sldMkLst>
      </pc:sldChg>
      <pc:sldChg chg="addSp delSp modSp new mod chgLayout modNotesTx">
        <pc:chgData name="Coker, Jack" userId="604a4cdf-b33a-418d-9495-7c70eecaccf5" providerId="ADAL" clId="{BF8F586D-89D0-4E22-BCA4-0EA8E78279B1}" dt="2025-12-03T20:53:17.066" v="14734" actId="14100"/>
        <pc:sldMkLst>
          <pc:docMk/>
          <pc:sldMk cId="3673488424" sldId="268"/>
        </pc:sldMkLst>
        <pc:spChg chg="mod ord">
          <ac:chgData name="Coker, Jack" userId="604a4cdf-b33a-418d-9495-7c70eecaccf5" providerId="ADAL" clId="{BF8F586D-89D0-4E22-BCA4-0EA8E78279B1}" dt="2025-11-27T20:01:18.130" v="5721" actId="6264"/>
          <ac:spMkLst>
            <pc:docMk/>
            <pc:sldMk cId="3673488424" sldId="268"/>
            <ac:spMk id="2" creationId="{9E64E06C-8143-630A-F53A-45E120D86A92}"/>
          </ac:spMkLst>
        </pc:spChg>
        <pc:spChg chg="mod ord">
          <ac:chgData name="Coker, Jack" userId="604a4cdf-b33a-418d-9495-7c70eecaccf5" providerId="ADAL" clId="{BF8F586D-89D0-4E22-BCA4-0EA8E78279B1}" dt="2025-12-03T20:53:17.066" v="14734" actId="14100"/>
          <ac:spMkLst>
            <pc:docMk/>
            <pc:sldMk cId="3673488424" sldId="268"/>
            <ac:spMk id="3" creationId="{E0E1567C-AED8-DAFC-6753-E7F88908BE67}"/>
          </ac:spMkLst>
        </pc:spChg>
        <pc:spChg chg="mod ord">
          <ac:chgData name="Coker, Jack" userId="604a4cdf-b33a-418d-9495-7c70eecaccf5" providerId="ADAL" clId="{BF8F586D-89D0-4E22-BCA4-0EA8E78279B1}" dt="2025-11-27T20:01:18.130" v="5721" actId="6264"/>
          <ac:spMkLst>
            <pc:docMk/>
            <pc:sldMk cId="3673488424" sldId="268"/>
            <ac:spMk id="4" creationId="{FF360B57-E1D5-EF70-AB10-524F4298FAD9}"/>
          </ac:spMkLst>
        </pc:spChg>
        <pc:spChg chg="mod ord">
          <ac:chgData name="Coker, Jack" userId="604a4cdf-b33a-418d-9495-7c70eecaccf5" providerId="ADAL" clId="{BF8F586D-89D0-4E22-BCA4-0EA8E78279B1}" dt="2025-11-27T20:01:18.130" v="5721" actId="6264"/>
          <ac:spMkLst>
            <pc:docMk/>
            <pc:sldMk cId="3673488424" sldId="268"/>
            <ac:spMk id="5" creationId="{09EC7732-C5F7-3C56-34AF-0C174EFD6608}"/>
          </ac:spMkLst>
        </pc:spChg>
        <pc:spChg chg="mod ord">
          <ac:chgData name="Coker, Jack" userId="604a4cdf-b33a-418d-9495-7c70eecaccf5" providerId="ADAL" clId="{BF8F586D-89D0-4E22-BCA4-0EA8E78279B1}" dt="2025-11-27T20:01:18.130" v="5721" actId="6264"/>
          <ac:spMkLst>
            <pc:docMk/>
            <pc:sldMk cId="3673488424" sldId="268"/>
            <ac:spMk id="6" creationId="{21CADFAE-2306-91F2-1879-88F49C579F9A}"/>
          </ac:spMkLst>
        </pc:spChg>
      </pc:sldChg>
      <pc:sldChg chg="addSp delSp modSp new mod chgLayout">
        <pc:chgData name="Coker, Jack" userId="604a4cdf-b33a-418d-9495-7c70eecaccf5" providerId="ADAL" clId="{BF8F586D-89D0-4E22-BCA4-0EA8E78279B1}" dt="2025-12-03T20:00:43.848" v="13862" actId="1035"/>
        <pc:sldMkLst>
          <pc:docMk/>
          <pc:sldMk cId="3824065252" sldId="269"/>
        </pc:sldMkLst>
        <pc:spChg chg="mod ord">
          <ac:chgData name="Coker, Jack" userId="604a4cdf-b33a-418d-9495-7c70eecaccf5" providerId="ADAL" clId="{BF8F586D-89D0-4E22-BCA4-0EA8E78279B1}" dt="2025-12-03T20:00:01.061" v="13831" actId="1076"/>
          <ac:spMkLst>
            <pc:docMk/>
            <pc:sldMk cId="3824065252" sldId="269"/>
            <ac:spMk id="2" creationId="{086F09BF-6C09-C20C-D262-D8406420FA98}"/>
          </ac:spMkLst>
        </pc:spChg>
        <pc:spChg chg="mod ord">
          <ac:chgData name="Coker, Jack" userId="604a4cdf-b33a-418d-9495-7c70eecaccf5" providerId="ADAL" clId="{BF8F586D-89D0-4E22-BCA4-0EA8E78279B1}" dt="2025-12-03T19:55:56.198" v="13820" actId="1035"/>
          <ac:spMkLst>
            <pc:docMk/>
            <pc:sldMk cId="3824065252" sldId="269"/>
            <ac:spMk id="3" creationId="{2200A4C9-8420-79BA-E432-9730DF96234B}"/>
          </ac:spMkLst>
        </pc:spChg>
        <pc:spChg chg="add mod">
          <ac:chgData name="Coker, Jack" userId="604a4cdf-b33a-418d-9495-7c70eecaccf5" providerId="ADAL" clId="{BF8F586D-89D0-4E22-BCA4-0EA8E78279B1}" dt="2025-12-03T20:00:43.848" v="13862" actId="1035"/>
          <ac:spMkLst>
            <pc:docMk/>
            <pc:sldMk cId="3824065252" sldId="269"/>
            <ac:spMk id="10" creationId="{337071E3-CBC5-3E87-B32C-2488388E0372}"/>
          </ac:spMkLst>
        </pc:spChg>
        <pc:spChg chg="add mod">
          <ac:chgData name="Coker, Jack" userId="604a4cdf-b33a-418d-9495-7c70eecaccf5" providerId="ADAL" clId="{BF8F586D-89D0-4E22-BCA4-0EA8E78279B1}" dt="2025-12-03T19:59:32.430" v="13826" actId="164"/>
          <ac:spMkLst>
            <pc:docMk/>
            <pc:sldMk cId="3824065252" sldId="269"/>
            <ac:spMk id="14" creationId="{1DFB0735-F3C3-47E2-B647-3BD9FE357A9C}"/>
          </ac:spMkLst>
        </pc:spChg>
        <pc:grpChg chg="add mod">
          <ac:chgData name="Coker, Jack" userId="604a4cdf-b33a-418d-9495-7c70eecaccf5" providerId="ADAL" clId="{BF8F586D-89D0-4E22-BCA4-0EA8E78279B1}" dt="2025-12-03T19:59:58.008" v="13830" actId="1076"/>
          <ac:grpSpMkLst>
            <pc:docMk/>
            <pc:sldMk cId="3824065252" sldId="269"/>
            <ac:grpSpMk id="9" creationId="{79AE8E45-B960-868C-F9F2-77B038444DF2}"/>
          </ac:grpSpMkLst>
        </pc:grpChg>
        <pc:picChg chg="add mod">
          <ac:chgData name="Coker, Jack" userId="604a4cdf-b33a-418d-9495-7c70eecaccf5" providerId="ADAL" clId="{BF8F586D-89D0-4E22-BCA4-0EA8E78279B1}" dt="2025-12-03T11:29:19.895" v="13806"/>
          <ac:picMkLst>
            <pc:docMk/>
            <pc:sldMk cId="3824065252" sldId="269"/>
            <ac:picMk id="6" creationId="{B9F8C8EE-DB32-3389-10B2-7216570290A3}"/>
          </ac:picMkLst>
        </pc:picChg>
        <pc:picChg chg="add mod">
          <ac:chgData name="Coker, Jack" userId="604a4cdf-b33a-418d-9495-7c70eecaccf5" providerId="ADAL" clId="{BF8F586D-89D0-4E22-BCA4-0EA8E78279B1}" dt="2025-12-03T19:59:32.430" v="13826" actId="164"/>
          <ac:picMkLst>
            <pc:docMk/>
            <pc:sldMk cId="3824065252" sldId="269"/>
            <ac:picMk id="8" creationId="{1560E8E3-3936-C915-7038-C3CD64A0D1DE}"/>
          </ac:picMkLst>
        </pc:picChg>
      </pc:sldChg>
      <pc:sldChg chg="modSp new del mod">
        <pc:chgData name="Coker, Jack" userId="604a4cdf-b33a-418d-9495-7c70eecaccf5" providerId="ADAL" clId="{BF8F586D-89D0-4E22-BCA4-0EA8E78279B1}" dt="2025-11-27T20:30:18.614" v="7078" actId="47"/>
        <pc:sldMkLst>
          <pc:docMk/>
          <pc:sldMk cId="3084470538" sldId="270"/>
        </pc:sldMkLst>
      </pc:sldChg>
      <pc:sldChg chg="addSp delSp modSp new mod modNotesTx">
        <pc:chgData name="Coker, Jack" userId="604a4cdf-b33a-418d-9495-7c70eecaccf5" providerId="ADAL" clId="{BF8F586D-89D0-4E22-BCA4-0EA8E78279B1}" dt="2025-12-02T12:57:31.099" v="12704" actId="1076"/>
        <pc:sldMkLst>
          <pc:docMk/>
          <pc:sldMk cId="635616851" sldId="271"/>
        </pc:sldMkLst>
        <pc:spChg chg="mod">
          <ac:chgData name="Coker, Jack" userId="604a4cdf-b33a-418d-9495-7c70eecaccf5" providerId="ADAL" clId="{BF8F586D-89D0-4E22-BCA4-0EA8E78279B1}" dt="2025-11-27T20:00:26.906" v="5695" actId="20577"/>
          <ac:spMkLst>
            <pc:docMk/>
            <pc:sldMk cId="635616851" sldId="271"/>
            <ac:spMk id="2" creationId="{2FF20EBB-E9FF-3D0E-FF4D-C5C964C0EBBE}"/>
          </ac:spMkLst>
        </pc:spChg>
        <pc:spChg chg="mod">
          <ac:chgData name="Coker, Jack" userId="604a4cdf-b33a-418d-9495-7c70eecaccf5" providerId="ADAL" clId="{BF8F586D-89D0-4E22-BCA4-0EA8E78279B1}" dt="2025-12-02T12:56:40.571" v="12694" actId="14100"/>
          <ac:spMkLst>
            <pc:docMk/>
            <pc:sldMk cId="635616851" sldId="271"/>
            <ac:spMk id="3" creationId="{CE19E1AA-70AB-7EFF-3AA2-7375F30E1394}"/>
          </ac:spMkLst>
        </pc:spChg>
        <pc:picChg chg="add mod">
          <ac:chgData name="Coker, Jack" userId="604a4cdf-b33a-418d-9495-7c70eecaccf5" providerId="ADAL" clId="{BF8F586D-89D0-4E22-BCA4-0EA8E78279B1}" dt="2025-12-02T12:57:31.099" v="12704" actId="1076"/>
          <ac:picMkLst>
            <pc:docMk/>
            <pc:sldMk cId="635616851" sldId="271"/>
            <ac:picMk id="22" creationId="{3437412B-2AB2-C2FC-3DFD-8F22EE09D21E}"/>
          </ac:picMkLst>
        </pc:picChg>
        <pc:picChg chg="add mod">
          <ac:chgData name="Coker, Jack" userId="604a4cdf-b33a-418d-9495-7c70eecaccf5" providerId="ADAL" clId="{BF8F586D-89D0-4E22-BCA4-0EA8E78279B1}" dt="2025-12-02T12:57:31.099" v="12704" actId="1076"/>
          <ac:picMkLst>
            <pc:docMk/>
            <pc:sldMk cId="635616851" sldId="271"/>
            <ac:picMk id="24" creationId="{43042078-8AD2-17F6-1BCF-6E583382B7EA}"/>
          </ac:picMkLst>
        </pc:picChg>
      </pc:sldChg>
      <pc:sldChg chg="addSp modSp new mod modNotesTx">
        <pc:chgData name="Coker, Jack" userId="604a4cdf-b33a-418d-9495-7c70eecaccf5" providerId="ADAL" clId="{BF8F586D-89D0-4E22-BCA4-0EA8E78279B1}" dt="2025-12-03T20:43:55.912" v="14332" actId="20577"/>
        <pc:sldMkLst>
          <pc:docMk/>
          <pc:sldMk cId="2230331685" sldId="272"/>
        </pc:sldMkLst>
        <pc:spChg chg="mod">
          <ac:chgData name="Coker, Jack" userId="604a4cdf-b33a-418d-9495-7c70eecaccf5" providerId="ADAL" clId="{BF8F586D-89D0-4E22-BCA4-0EA8E78279B1}" dt="2025-12-01T14:53:24.265" v="9878" actId="20577"/>
          <ac:spMkLst>
            <pc:docMk/>
            <pc:sldMk cId="2230331685" sldId="272"/>
            <ac:spMk id="2" creationId="{90A9A4A9-E18E-3908-B515-428DE8B3E70E}"/>
          </ac:spMkLst>
        </pc:spChg>
        <pc:spChg chg="mod">
          <ac:chgData name="Coker, Jack" userId="604a4cdf-b33a-418d-9495-7c70eecaccf5" providerId="ADAL" clId="{BF8F586D-89D0-4E22-BCA4-0EA8E78279B1}" dt="2025-12-03T20:43:55.912" v="14332" actId="20577"/>
          <ac:spMkLst>
            <pc:docMk/>
            <pc:sldMk cId="2230331685" sldId="272"/>
            <ac:spMk id="3" creationId="{2A4C126E-C63C-E273-BCEB-EAFA319A436C}"/>
          </ac:spMkLst>
        </pc:spChg>
        <pc:spChg chg="add mod">
          <ac:chgData name="Coker, Jack" userId="604a4cdf-b33a-418d-9495-7c70eecaccf5" providerId="ADAL" clId="{BF8F586D-89D0-4E22-BCA4-0EA8E78279B1}" dt="2025-12-01T15:22:07.773" v="11126" actId="403"/>
          <ac:spMkLst>
            <pc:docMk/>
            <pc:sldMk cId="2230331685" sldId="272"/>
            <ac:spMk id="7" creationId="{2BED182A-6834-9425-5F3B-2EC4542B1F1D}"/>
          </ac:spMkLst>
        </pc:spChg>
        <pc:picChg chg="add mod">
          <ac:chgData name="Coker, Jack" userId="604a4cdf-b33a-418d-9495-7c70eecaccf5" providerId="ADAL" clId="{BF8F586D-89D0-4E22-BCA4-0EA8E78279B1}" dt="2025-12-01T14:57:39.426" v="10124" actId="732"/>
          <ac:picMkLst>
            <pc:docMk/>
            <pc:sldMk cId="2230331685" sldId="272"/>
            <ac:picMk id="1025" creationId="{92071A62-1B53-96D1-64C3-8A56BE15973F}"/>
          </ac:picMkLst>
        </pc:picChg>
      </pc:sldChg>
      <pc:sldChg chg="modSp new del mod">
        <pc:chgData name="Coker, Jack" userId="604a4cdf-b33a-418d-9495-7c70eecaccf5" providerId="ADAL" clId="{BF8F586D-89D0-4E22-BCA4-0EA8E78279B1}" dt="2025-11-27T20:01:31.906" v="5723" actId="47"/>
        <pc:sldMkLst>
          <pc:docMk/>
          <pc:sldMk cId="2809352536" sldId="272"/>
        </pc:sldMkLst>
      </pc:sldChg>
      <pc:sldChg chg="addSp delSp modSp new mod modNotesTx">
        <pc:chgData name="Coker, Jack" userId="604a4cdf-b33a-418d-9495-7c70eecaccf5" providerId="ADAL" clId="{BF8F586D-89D0-4E22-BCA4-0EA8E78279B1}" dt="2025-12-02T13:05:01.750" v="13101" actId="20577"/>
        <pc:sldMkLst>
          <pc:docMk/>
          <pc:sldMk cId="2410665440" sldId="273"/>
        </pc:sldMkLst>
        <pc:spChg chg="mod">
          <ac:chgData name="Coker, Jack" userId="604a4cdf-b33a-418d-9495-7c70eecaccf5" providerId="ADAL" clId="{BF8F586D-89D0-4E22-BCA4-0EA8E78279B1}" dt="2025-12-01T13:39:18.440" v="9002" actId="20577"/>
          <ac:spMkLst>
            <pc:docMk/>
            <pc:sldMk cId="2410665440" sldId="273"/>
            <ac:spMk id="2" creationId="{B22B2CBD-FB4A-FC4E-50CA-F557DB2A62D8}"/>
          </ac:spMkLst>
        </pc:spChg>
        <pc:spChg chg="add mod">
          <ac:chgData name="Coker, Jack" userId="604a4cdf-b33a-418d-9495-7c70eecaccf5" providerId="ADAL" clId="{BF8F586D-89D0-4E22-BCA4-0EA8E78279B1}" dt="2025-12-01T15:33:21.151" v="11279" actId="14100"/>
          <ac:spMkLst>
            <pc:docMk/>
            <pc:sldMk cId="2410665440" sldId="273"/>
            <ac:spMk id="9" creationId="{98F478BE-9DEA-B3F7-F0F0-C478AAA5E4CD}"/>
          </ac:spMkLst>
        </pc:spChg>
        <pc:spChg chg="add mod">
          <ac:chgData name="Coker, Jack" userId="604a4cdf-b33a-418d-9495-7c70eecaccf5" providerId="ADAL" clId="{BF8F586D-89D0-4E22-BCA4-0EA8E78279B1}" dt="2025-12-01T15:33:26.455" v="11281" actId="14100"/>
          <ac:spMkLst>
            <pc:docMk/>
            <pc:sldMk cId="2410665440" sldId="273"/>
            <ac:spMk id="10" creationId="{5F3D6A6C-404A-490A-0C55-23FC1E0B63E4}"/>
          </ac:spMkLst>
        </pc:spChg>
        <pc:spChg chg="mod">
          <ac:chgData name="Coker, Jack" userId="604a4cdf-b33a-418d-9495-7c70eecaccf5" providerId="ADAL" clId="{BF8F586D-89D0-4E22-BCA4-0EA8E78279B1}" dt="2025-12-01T15:56:13.766" v="11662" actId="14100"/>
          <ac:spMkLst>
            <pc:docMk/>
            <pc:sldMk cId="2410665440" sldId="273"/>
            <ac:spMk id="31" creationId="{3D572FD8-5F7C-439D-E00D-5CF8FCAB7AF6}"/>
          </ac:spMkLst>
        </pc:spChg>
        <pc:spChg chg="mod">
          <ac:chgData name="Coker, Jack" userId="604a4cdf-b33a-418d-9495-7c70eecaccf5" providerId="ADAL" clId="{BF8F586D-89D0-4E22-BCA4-0EA8E78279B1}" dt="2025-12-01T15:56:23.038" v="11666" actId="1076"/>
          <ac:spMkLst>
            <pc:docMk/>
            <pc:sldMk cId="2410665440" sldId="273"/>
            <ac:spMk id="34" creationId="{67A9049B-A0E2-CB39-0BE1-8B227D4D1E87}"/>
          </ac:spMkLst>
        </pc:spChg>
        <pc:grpChg chg="add mod">
          <ac:chgData name="Coker, Jack" userId="604a4cdf-b33a-418d-9495-7c70eecaccf5" providerId="ADAL" clId="{BF8F586D-89D0-4E22-BCA4-0EA8E78279B1}" dt="2025-12-01T15:31:25.269" v="11191" actId="1038"/>
          <ac:grpSpMkLst>
            <pc:docMk/>
            <pc:sldMk cId="2410665440" sldId="273"/>
            <ac:grpSpMk id="29" creationId="{D311F737-EFDA-B23B-3C41-381B1C9D9E2D}"/>
          </ac:grpSpMkLst>
        </pc:grpChg>
        <pc:grpChg chg="add mod">
          <ac:chgData name="Coker, Jack" userId="604a4cdf-b33a-418d-9495-7c70eecaccf5" providerId="ADAL" clId="{BF8F586D-89D0-4E22-BCA4-0EA8E78279B1}" dt="2025-12-01T15:31:25.269" v="11191" actId="1038"/>
          <ac:grpSpMkLst>
            <pc:docMk/>
            <pc:sldMk cId="2410665440" sldId="273"/>
            <ac:grpSpMk id="32" creationId="{929CDAB7-20A1-2677-1EFB-9ED76C4178EA}"/>
          </ac:grpSpMkLst>
        </pc:grpChg>
        <pc:picChg chg="mod">
          <ac:chgData name="Coker, Jack" userId="604a4cdf-b33a-418d-9495-7c70eecaccf5" providerId="ADAL" clId="{BF8F586D-89D0-4E22-BCA4-0EA8E78279B1}" dt="2025-12-01T15:31:25.269" v="11191" actId="1038"/>
          <ac:picMkLst>
            <pc:docMk/>
            <pc:sldMk cId="2410665440" sldId="273"/>
            <ac:picMk id="30" creationId="{E3C83904-78C5-1C4C-C3EA-49E135701C0A}"/>
          </ac:picMkLst>
        </pc:picChg>
        <pc:picChg chg="mod">
          <ac:chgData name="Coker, Jack" userId="604a4cdf-b33a-418d-9495-7c70eecaccf5" providerId="ADAL" clId="{BF8F586D-89D0-4E22-BCA4-0EA8E78279B1}" dt="2025-12-01T15:31:25.269" v="11191" actId="1038"/>
          <ac:picMkLst>
            <pc:docMk/>
            <pc:sldMk cId="2410665440" sldId="273"/>
            <ac:picMk id="33" creationId="{D642E8BB-92AD-3025-3156-C0629B337722}"/>
          </ac:picMkLst>
        </pc:picChg>
      </pc:sldChg>
      <pc:sldChg chg="modSp new add del mod ord modNotesTx">
        <pc:chgData name="Coker, Jack" userId="604a4cdf-b33a-418d-9495-7c70eecaccf5" providerId="ADAL" clId="{BF8F586D-89D0-4E22-BCA4-0EA8E78279B1}" dt="2025-12-03T11:29:08.819" v="13805" actId="20577"/>
        <pc:sldMkLst>
          <pc:docMk/>
          <pc:sldMk cId="3575261916" sldId="274"/>
        </pc:sldMkLst>
        <pc:spChg chg="mod">
          <ac:chgData name="Coker, Jack" userId="604a4cdf-b33a-418d-9495-7c70eecaccf5" providerId="ADAL" clId="{BF8F586D-89D0-4E22-BCA4-0EA8E78279B1}" dt="2025-12-03T11:29:08.819" v="13805" actId="20577"/>
          <ac:spMkLst>
            <pc:docMk/>
            <pc:sldMk cId="3575261916" sldId="274"/>
            <ac:spMk id="2" creationId="{E706CC12-08BF-5F88-E36E-1CCC1FA2FCA4}"/>
          </ac:spMkLst>
        </pc:spChg>
        <pc:spChg chg="mod">
          <ac:chgData name="Coker, Jack" userId="604a4cdf-b33a-418d-9495-7c70eecaccf5" providerId="ADAL" clId="{BF8F586D-89D0-4E22-BCA4-0EA8E78279B1}" dt="2025-12-01T17:09:58.732" v="12021" actId="115"/>
          <ac:spMkLst>
            <pc:docMk/>
            <pc:sldMk cId="3575261916" sldId="274"/>
            <ac:spMk id="3" creationId="{FEE8855F-209F-A7C0-002A-60F4A2C6BC11}"/>
          </ac:spMkLst>
        </pc:spChg>
      </pc:sldChg>
      <pc:sldChg chg="addSp delSp modSp new del mod">
        <pc:chgData name="Coker, Jack" userId="604a4cdf-b33a-418d-9495-7c70eecaccf5" providerId="ADAL" clId="{BF8F586D-89D0-4E22-BCA4-0EA8E78279B1}" dt="2025-12-01T17:15:38.422" v="12070" actId="680"/>
        <pc:sldMkLst>
          <pc:docMk/>
          <pc:sldMk cId="2930378554" sldId="275"/>
        </pc:sldMkLst>
      </pc:sldChg>
      <pc:sldMasterChg chg="addSp delSp modSp mod setBg modSldLayout">
        <pc:chgData name="Coker, Jack" userId="604a4cdf-b33a-418d-9495-7c70eecaccf5" providerId="ADAL" clId="{BF8F586D-89D0-4E22-BCA4-0EA8E78279B1}" dt="2025-11-27T20:05:11.325" v="5735" actId="403"/>
        <pc:sldMasterMkLst>
          <pc:docMk/>
          <pc:sldMasterMk cId="2001303610" sldId="2147483648"/>
        </pc:sldMasterMkLst>
        <pc:spChg chg="mod">
          <ac:chgData name="Coker, Jack" userId="604a4cdf-b33a-418d-9495-7c70eecaccf5" providerId="ADAL" clId="{BF8F586D-89D0-4E22-BCA4-0EA8E78279B1}" dt="2025-11-27T19:59:22.183" v="5643" actId="3064"/>
          <ac:spMkLst>
            <pc:docMk/>
            <pc:sldMasterMk cId="2001303610" sldId="2147483648"/>
            <ac:spMk id="2" creationId="{88468CC6-D4AC-5E7C-E9F2-C1BA0D69FBF1}"/>
          </ac:spMkLst>
        </pc:spChg>
        <pc:spChg chg="mod">
          <ac:chgData name="Coker, Jack" userId="604a4cdf-b33a-418d-9495-7c70eecaccf5" providerId="ADAL" clId="{BF8F586D-89D0-4E22-BCA4-0EA8E78279B1}" dt="2025-11-27T19:44:27.710" v="5467" actId="14100"/>
          <ac:spMkLst>
            <pc:docMk/>
            <pc:sldMasterMk cId="2001303610" sldId="2147483648"/>
            <ac:spMk id="3" creationId="{7A046BA9-8418-3DE7-282F-070ABDBB1837}"/>
          </ac:spMkLst>
        </pc:spChg>
        <pc:spChg chg="mod">
          <ac:chgData name="Coker, Jack" userId="604a4cdf-b33a-418d-9495-7c70eecaccf5" providerId="ADAL" clId="{BF8F586D-89D0-4E22-BCA4-0EA8E78279B1}" dt="2025-11-27T20:03:56.073" v="5731" actId="403"/>
          <ac:spMkLst>
            <pc:docMk/>
            <pc:sldMasterMk cId="2001303610" sldId="2147483648"/>
            <ac:spMk id="5" creationId="{8AB4B25D-45D3-59E2-E578-20DA1ADB5579}"/>
          </ac:spMkLst>
        </pc:spChg>
        <pc:spChg chg="mod">
          <ac:chgData name="Coker, Jack" userId="604a4cdf-b33a-418d-9495-7c70eecaccf5" providerId="ADAL" clId="{BF8F586D-89D0-4E22-BCA4-0EA8E78279B1}" dt="2025-11-27T20:05:11.325" v="5735" actId="403"/>
          <ac:spMkLst>
            <pc:docMk/>
            <pc:sldMasterMk cId="2001303610" sldId="2147483648"/>
            <ac:spMk id="6" creationId="{0D041EE0-DECE-D3C3-9F40-D7BE47064A26}"/>
          </ac:spMkLst>
        </pc:spChg>
        <pc:spChg chg="mod">
          <ac:chgData name="Coker, Jack" userId="604a4cdf-b33a-418d-9495-7c70eecaccf5" providerId="ADAL" clId="{BF8F586D-89D0-4E22-BCA4-0EA8E78279B1}" dt="2025-11-27T20:05:08.584" v="5733" actId="403"/>
          <ac:spMkLst>
            <pc:docMk/>
            <pc:sldMasterMk cId="2001303610" sldId="2147483648"/>
            <ac:spMk id="7" creationId="{E76E0C86-8726-CD16-472E-4CC3F22DAA0A}"/>
          </ac:spMkLst>
        </pc:spChg>
        <pc:sldLayoutChg chg="addSp delSp modSp mod setBg">
          <pc:chgData name="Coker, Jack" userId="604a4cdf-b33a-418d-9495-7c70eecaccf5" providerId="ADAL" clId="{BF8F586D-89D0-4E22-BCA4-0EA8E78279B1}" dt="2025-11-27T19:59:04.157" v="5637" actId="207"/>
          <pc:sldLayoutMkLst>
            <pc:docMk/>
            <pc:sldMasterMk cId="2001303610" sldId="2147483648"/>
            <pc:sldLayoutMk cId="2959704952" sldId="2147483649"/>
          </pc:sldLayoutMkLst>
          <pc:spChg chg="mod">
            <ac:chgData name="Coker, Jack" userId="604a4cdf-b33a-418d-9495-7c70eecaccf5" providerId="ADAL" clId="{BF8F586D-89D0-4E22-BCA4-0EA8E78279B1}" dt="2025-11-27T19:59:04.157" v="5637" actId="207"/>
            <ac:spMkLst>
              <pc:docMk/>
              <pc:sldMasterMk cId="2001303610" sldId="2147483648"/>
              <pc:sldLayoutMk cId="2959704952" sldId="2147483649"/>
              <ac:spMk id="2" creationId="{AB2AEA4E-34CC-AFEA-D26A-5CC096039851}"/>
            </ac:spMkLst>
          </pc:spChg>
          <pc:picChg chg="add mod ord modCrop">
            <ac:chgData name="Coker, Jack" userId="604a4cdf-b33a-418d-9495-7c70eecaccf5" providerId="ADAL" clId="{BF8F586D-89D0-4E22-BCA4-0EA8E78279B1}" dt="2025-11-27T19:48:40.350" v="5480" actId="732"/>
            <ac:picMkLst>
              <pc:docMk/>
              <pc:sldMasterMk cId="2001303610" sldId="2147483648"/>
              <pc:sldLayoutMk cId="2959704952" sldId="2147483649"/>
              <ac:picMk id="7" creationId="{13422440-2D74-0AFC-B175-E2B255DF4BF1}"/>
            </ac:picMkLst>
          </pc:picChg>
        </pc:sldLayoutChg>
        <pc:sldLayoutChg chg="addSp delSp modSp mod">
          <pc:chgData name="Coker, Jack" userId="604a4cdf-b33a-418d-9495-7c70eecaccf5" providerId="ADAL" clId="{BF8F586D-89D0-4E22-BCA4-0EA8E78279B1}" dt="2025-11-27T19:59:35.365" v="5645" actId="3064"/>
          <pc:sldLayoutMkLst>
            <pc:docMk/>
            <pc:sldMasterMk cId="2001303610" sldId="2147483648"/>
            <pc:sldLayoutMk cId="1433011020" sldId="2147483650"/>
          </pc:sldLayoutMkLst>
          <pc:spChg chg="mod">
            <ac:chgData name="Coker, Jack" userId="604a4cdf-b33a-418d-9495-7c70eecaccf5" providerId="ADAL" clId="{BF8F586D-89D0-4E22-BCA4-0EA8E78279B1}" dt="2025-11-27T19:59:35.365" v="5645" actId="3064"/>
            <ac:spMkLst>
              <pc:docMk/>
              <pc:sldMasterMk cId="2001303610" sldId="2147483648"/>
              <pc:sldLayoutMk cId="1433011020" sldId="2147483650"/>
              <ac:spMk id="2" creationId="{0E20F643-1F8F-7325-5585-91FCBEFEAA2E}"/>
            </ac:spMkLst>
          </pc:spChg>
          <pc:spChg chg="add mod">
            <ac:chgData name="Coker, Jack" userId="604a4cdf-b33a-418d-9495-7c70eecaccf5" providerId="ADAL" clId="{BF8F586D-89D0-4E22-BCA4-0EA8E78279B1}" dt="2025-11-27T19:31:30.971" v="5422"/>
            <ac:spMkLst>
              <pc:docMk/>
              <pc:sldMasterMk cId="2001303610" sldId="2147483648"/>
              <pc:sldLayoutMk cId="1433011020" sldId="2147483650"/>
              <ac:spMk id="10" creationId="{0F500222-88DA-B833-1842-E2D6E4680813}"/>
            </ac:spMkLst>
          </pc:spChg>
          <pc:spChg chg="add mod">
            <ac:chgData name="Coker, Jack" userId="604a4cdf-b33a-418d-9495-7c70eecaccf5" providerId="ADAL" clId="{BF8F586D-89D0-4E22-BCA4-0EA8E78279B1}" dt="2025-11-27T19:31:30.971" v="5422"/>
            <ac:spMkLst>
              <pc:docMk/>
              <pc:sldMasterMk cId="2001303610" sldId="2147483648"/>
              <pc:sldLayoutMk cId="1433011020" sldId="2147483650"/>
              <ac:spMk id="11" creationId="{548FE5A3-0B16-23E8-14E3-A735FAF30786}"/>
            </ac:spMkLst>
          </pc:spChg>
          <pc:spChg chg="add mod">
            <ac:chgData name="Coker, Jack" userId="604a4cdf-b33a-418d-9495-7c70eecaccf5" providerId="ADAL" clId="{BF8F586D-89D0-4E22-BCA4-0EA8E78279B1}" dt="2025-11-27T19:31:30.971" v="5422"/>
            <ac:spMkLst>
              <pc:docMk/>
              <pc:sldMasterMk cId="2001303610" sldId="2147483648"/>
              <pc:sldLayoutMk cId="1433011020" sldId="2147483650"/>
              <ac:spMk id="12" creationId="{49052A24-92E2-4101-DBBA-1F53DAD86E3F}"/>
            </ac:spMkLst>
          </pc:spChg>
        </pc:sldLayoutChg>
        <pc:sldLayoutChg chg="modSp mod">
          <pc:chgData name="Coker, Jack" userId="604a4cdf-b33a-418d-9495-7c70eecaccf5" providerId="ADAL" clId="{BF8F586D-89D0-4E22-BCA4-0EA8E78279B1}" dt="2025-11-27T19:45:35.445" v="5472" actId="3064"/>
          <pc:sldLayoutMkLst>
            <pc:docMk/>
            <pc:sldMasterMk cId="2001303610" sldId="2147483648"/>
            <pc:sldLayoutMk cId="701921357" sldId="2147483652"/>
          </pc:sldLayoutMkLst>
          <pc:spChg chg="mod">
            <ac:chgData name="Coker, Jack" userId="604a4cdf-b33a-418d-9495-7c70eecaccf5" providerId="ADAL" clId="{BF8F586D-89D0-4E22-BCA4-0EA8E78279B1}" dt="2025-11-27T19:45:35.445" v="5472" actId="3064"/>
            <ac:spMkLst>
              <pc:docMk/>
              <pc:sldMasterMk cId="2001303610" sldId="2147483648"/>
              <pc:sldLayoutMk cId="701921357" sldId="2147483652"/>
              <ac:spMk id="2" creationId="{CABB7154-75C3-AEDC-7FF3-7330FE953B42}"/>
            </ac:spMkLst>
          </pc:spChg>
        </pc:sldLayoutChg>
        <pc:sldLayoutChg chg="modSp mod">
          <pc:chgData name="Coker, Jack" userId="604a4cdf-b33a-418d-9495-7c70eecaccf5" providerId="ADAL" clId="{BF8F586D-89D0-4E22-BCA4-0EA8E78279B1}" dt="2025-11-27T19:45:44.412" v="5474" actId="3064"/>
          <pc:sldLayoutMkLst>
            <pc:docMk/>
            <pc:sldMasterMk cId="2001303610" sldId="2147483648"/>
            <pc:sldLayoutMk cId="2347500050" sldId="2147483654"/>
          </pc:sldLayoutMkLst>
          <pc:spChg chg="mod">
            <ac:chgData name="Coker, Jack" userId="604a4cdf-b33a-418d-9495-7c70eecaccf5" providerId="ADAL" clId="{BF8F586D-89D0-4E22-BCA4-0EA8E78279B1}" dt="2025-11-27T19:45:44.412" v="5474" actId="3064"/>
            <ac:spMkLst>
              <pc:docMk/>
              <pc:sldMasterMk cId="2001303610" sldId="2147483648"/>
              <pc:sldLayoutMk cId="2347500050" sldId="2147483654"/>
              <ac:spMk id="2" creationId="{7AED8D2B-6418-7927-D338-BB42D1DCBEC4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F0A06-FF03-4911-8D08-CC4017A92641}" type="datetimeFigureOut">
              <a:rPr lang="en-GB" smtClean="0"/>
              <a:t>05/12/2025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5787-7A66-4915-867C-BB91EDECFD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46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Attempting to find/improve the materials we use in renewable energy generation.</a:t>
            </a:r>
          </a:p>
          <a:p>
            <a:r>
              <a:rPr lang="en-GB" dirty="0"/>
              <a:t>But, what is the environmental impact of the computational work itself?</a:t>
            </a:r>
          </a:p>
          <a:p>
            <a:endParaRPr lang="en-GB" dirty="0"/>
          </a:p>
          <a:p>
            <a:r>
              <a:rPr lang="en-GB" dirty="0"/>
              <a:t>Was at the launch event where I first</a:t>
            </a:r>
          </a:p>
          <a:p>
            <a:r>
              <a:rPr lang="en-GB" dirty="0"/>
              <a:t>  1) encountered the term sustainable computing, solidifying some concepts I had been thinking about</a:t>
            </a:r>
          </a:p>
          <a:p>
            <a:r>
              <a:rPr lang="en-GB" dirty="0"/>
              <a:t>  2) heard about the HPC and RSE experience programme</a:t>
            </a:r>
          </a:p>
          <a:p>
            <a:endParaRPr lang="en-GB" dirty="0"/>
          </a:p>
          <a:p>
            <a:r>
              <a:rPr lang="en-GB" dirty="0"/>
              <a:t>I applied to experience program and expressed my interest in sustainable computing</a:t>
            </a:r>
          </a:p>
          <a:p>
            <a:endParaRPr lang="en-GB" dirty="0"/>
          </a:p>
          <a:p>
            <a:r>
              <a:rPr lang="en-GB" dirty="0"/>
              <a:t>Serendipitously, some money was available from the collaboration to fund a position on the experience program.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042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567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major difference between writing a tool for Imperial clusters versus ARCHER2 is</a:t>
            </a:r>
          </a:p>
          <a:p>
            <a:r>
              <a:rPr lang="en-GB" dirty="0"/>
              <a:t>We generally don’t enforce exclusive node access for jobs! This leads to some interesting</a:t>
            </a:r>
          </a:p>
          <a:p>
            <a:r>
              <a:rPr lang="en-GB" dirty="0"/>
              <a:t>Consequences regarding the power consumption you can assign to jobs.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430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Fair share: Jobs that request less resources should be represented as using less power. If power estimate of a job is only a function of e.g. which executing node it is placed on (something the user has little control over), then the tool isn’t useful for incentivising wise/conscientious choices.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653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(Normally would do demo here)</a:t>
            </a:r>
          </a:p>
          <a:p>
            <a:r>
              <a:rPr lang="en-GB" dirty="0"/>
              <a:t>Show off what its like from user side</a:t>
            </a:r>
          </a:p>
          <a:p>
            <a:r>
              <a:rPr lang="en-GB" dirty="0"/>
              <a:t>Show comparisons</a:t>
            </a:r>
          </a:p>
          <a:p>
            <a:r>
              <a:rPr lang="en-GB" dirty="0"/>
              <a:t>Show use on single and multiple jobs (aggregated and split)</a:t>
            </a:r>
          </a:p>
          <a:p>
            <a:endParaRPr lang="en-GB" dirty="0"/>
          </a:p>
          <a:p>
            <a:r>
              <a:rPr lang="en-GB" dirty="0"/>
              <a:t>BIG CAVEAT: Energy that Imperial purchase for its clusters is certified as 100% renewable (REGO). Value reported by carbon is emissions AS IF clusters were supplied by London-average energy mix of renewables vs fossil fuels. STILL VALUABLE as (access to) renewable energy is a limited resource! (Oxymoron not intended!)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902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Don’t spend too long! The main purpose is simple: give users feedback on the energy/emissions cost of their jobs, and hopefully motivate more judicious use of computing resources / energy!</a:t>
            </a:r>
          </a:p>
          <a:p>
            <a:endParaRPr lang="en-GB" dirty="0"/>
          </a:p>
          <a:p>
            <a:r>
              <a:rPr lang="en-GB" dirty="0"/>
              <a:t>Compare a selection of jobs.</a:t>
            </a:r>
          </a:p>
          <a:p>
            <a:r>
              <a:rPr lang="en-GB" dirty="0"/>
              <a:t>Single core: 9 hrs, 1 core, 8 GB</a:t>
            </a:r>
          </a:p>
          <a:p>
            <a:r>
              <a:rPr lang="en-GB" dirty="0"/>
              <a:t>full node: 12 hrs, 128 cores, 100 GB</a:t>
            </a:r>
          </a:p>
          <a:p>
            <a:r>
              <a:rPr lang="en-GB" dirty="0"/>
              <a:t>Large memory: 11hrs, 64 cores, 1000 GB</a:t>
            </a:r>
          </a:p>
          <a:p>
            <a:r>
              <a:rPr lang="en-GB" dirty="0"/>
              <a:t>GPU: 8 hrs, 4 cores, 32 GB, 1 GPU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Low carbon: 32 hrs, 32 cores, 64 GB, started at 3:30am 17-11-25</a:t>
            </a:r>
          </a:p>
          <a:p>
            <a:r>
              <a:rPr lang="en-GB" dirty="0"/>
              <a:t>High carbon: 16 hrs, 32 cores, 128 GB, started at 7:00pm 21-11-25</a:t>
            </a:r>
          </a:p>
          <a:p>
            <a:r>
              <a:rPr lang="en-GB" dirty="0"/>
              <a:t>Note the long runtimes means it probably isn’t correct to just use carbon intensity at start time!!!</a:t>
            </a:r>
          </a:p>
          <a:p>
            <a:r>
              <a:rPr lang="en-GB" dirty="0"/>
              <a:t>But this is something that could (and should) be updated quite easily in the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017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From analyst/manager perspective, could also have some uses, e.g. identifying particularly ‘heavy’ job-types, or users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810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(Probably remove this slide)</a:t>
            </a:r>
          </a:p>
          <a:p>
            <a:endParaRPr lang="en-GB" dirty="0"/>
          </a:p>
          <a:p>
            <a:r>
              <a:rPr lang="en-GB" dirty="0"/>
              <a:t>Some more stats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38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DC origin &gt; DC rescaled &gt; carbon &gt; carbon + </a:t>
            </a:r>
            <a:r>
              <a:rPr lang="en-GB" dirty="0" err="1"/>
              <a:t>baseshare</a:t>
            </a:r>
            <a:endParaRPr lang="en-GB" dirty="0"/>
          </a:p>
          <a:p>
            <a:endParaRPr lang="en-GB" dirty="0"/>
          </a:p>
          <a:p>
            <a:r>
              <a:rPr lang="en-GB" dirty="0"/>
              <a:t>Dashed line means it comes with caveats.</a:t>
            </a:r>
          </a:p>
          <a:p>
            <a:endParaRPr lang="en-GB" dirty="0"/>
          </a:p>
          <a:p>
            <a:r>
              <a:rPr lang="en-GB" dirty="0"/>
              <a:t>Standard carbon model (from GA project) tends to underestimate rack power by 40% on average.</a:t>
            </a:r>
          </a:p>
          <a:p>
            <a:endParaRPr lang="en-GB" dirty="0"/>
          </a:p>
          <a:p>
            <a:r>
              <a:rPr lang="en-GB" dirty="0"/>
              <a:t>Carbon + </a:t>
            </a:r>
            <a:r>
              <a:rPr lang="en-GB" dirty="0" err="1"/>
              <a:t>baseshare</a:t>
            </a:r>
            <a:r>
              <a:rPr lang="en-GB" dirty="0"/>
              <a:t> tends to underestimate by 18% on average.</a:t>
            </a:r>
          </a:p>
          <a:p>
            <a:endParaRPr lang="en-GB" dirty="0"/>
          </a:p>
          <a:p>
            <a:r>
              <a:rPr lang="en-GB" dirty="0"/>
              <a:t>Bare in mind, even low-level software-based power measurement tools (e.g., perf, </a:t>
            </a:r>
            <a:r>
              <a:rPr lang="en-GB" dirty="0" err="1"/>
              <a:t>powerstat</a:t>
            </a:r>
            <a:r>
              <a:rPr lang="en-GB" dirty="0"/>
              <a:t>, RAPL) tend to underestimate power by up to 50% (check, and link to paper)</a:t>
            </a:r>
          </a:p>
          <a:p>
            <a:endParaRPr lang="en-GB" dirty="0"/>
          </a:p>
          <a:p>
            <a:r>
              <a:rPr lang="en-GB" dirty="0"/>
              <a:t>I would like to compare at the node level if possible (need the data!)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604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Just for fun!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179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improve estimates. May need to consider overheads, and also may need empirical measurements of nodes.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Although its somewhat symbolic, you can assign power consumption numbers to processes (jobs). Since, from a physical perspective, jobs are fundamentally an abstraction, this requires some qualitative judgement about how responsibility for power consumption should be shared between multiple users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Something better than nothing: Especially in a time when its important to be conscious of sustainability / environmental impact of research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Carbon is open-source if you want to use it. Works with PBS </a:t>
            </a:r>
            <a:r>
              <a:rPr lang="en-GB" dirty="0" err="1"/>
              <a:t>atm</a:t>
            </a:r>
            <a:r>
              <a:rPr lang="en-GB" dirty="0"/>
              <a:t>, but code structure has been designed with extensibility in mind!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5787-7A66-4915-867C-BB91EDECFD1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626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423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text and triangles&#10;&#10;AI-generated content may be incorrect.">
            <a:extLst>
              <a:ext uri="{FF2B5EF4-FFF2-40B4-BE49-F238E27FC236}">
                <a16:creationId xmlns:a16="http://schemas.microsoft.com/office/drawing/2014/main" id="{13422440-2D74-0AFC-B175-E2B255DF4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9" t="3244" b="67427"/>
          <a:stretch>
            <a:fillRect/>
          </a:stretch>
        </p:blipFill>
        <p:spPr>
          <a:xfrm rot="10800000">
            <a:off x="-3" y="0"/>
            <a:ext cx="12192003" cy="1600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AEA4E-34CC-AFEA-D26A-5CC096039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86C40C-2426-5F2F-B9A5-9072E128A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597049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F643-1F8F-7325-5585-91FCBEFEA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46800" anchor="b" anchorCtr="0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F2DAB-4583-AD1F-BD42-6ED9FCBD0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F500222-88DA-B833-1842-E2D6E4680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48FE5A3-0B16-23E8-14E3-A735FAF30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9052A24-92E2-4101-DBBA-1F53DAD8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01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695FB-88AC-515F-6A62-1E4B53DAC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E6FC1-5D50-952C-418F-385F66902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F1FA7-B69F-0D18-E64A-81461B7EBC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E432F-7C32-2164-5805-12F45BF28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F523E-0673-86F9-2B09-E3F9A4DB9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60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B7154-75C3-AEDC-7FF3-7330FE953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BFEEA-0B44-B271-67A6-6290E9E6C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35883-74A7-25AC-2CE6-3ECAFAF34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3D425-6A24-F25D-916C-6F0A9A4F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F7A638-F871-5C1D-F824-F2B1C1A8F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5E597-E89C-85E1-AAAB-8F84B0CAF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921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52F54-9F20-616D-9450-243A1B057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E04D9-5D58-507F-B462-5AD4DA710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2619F-0BD9-F036-5CD6-39A216684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BC8E0D-9112-215A-34A3-79CD1C802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268426-DA11-912D-7BBF-09481E11F8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57A8EB-54F2-8CF9-0304-C7B98C0238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6B82AB-FBA9-5DFA-4A00-CCB0729DF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D3D40D-C785-23CD-5291-1DF7CA5C2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01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D8D2B-6418-7927-D338-BB42D1DCB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 anchorCtr="0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E10D94-F113-6A24-38BE-556ABA02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0ECF7-10BB-17DF-16CE-D9132F535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762AB-4E1E-E053-6927-0FD6227DC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50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DA68A5-C7DB-720C-1AA6-A181910D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821A60-86AF-DBE3-2853-AE5C02EB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30FE5-8135-BACD-0EFB-DF134B7BA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95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49FC8-28FC-E54C-A879-E15A2DDD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87624-7876-18D5-BDFA-E777307FF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39A04-E133-24F6-37E7-18790C32C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CBF59-2962-A188-8342-4B2F2BC1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26B26-799D-60D8-99C4-B13F425C0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3AD99-EE43-EF74-C42F-C30F86E0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913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BE3B-F6EB-6519-38FA-FDDEB9905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257B9C-9E21-E5CA-97AF-0D743A2AC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3FC36-BF10-B5FA-5417-E5B87CDFF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8CC80-3E44-CD27-1E68-D35198E7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A3B63-FB83-8D47-3839-051D91CC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E4B90-6787-876C-8A58-5730E9ED4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099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76F4C-363E-6ED7-276B-F62678836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15D054-67D4-1EFA-A88D-6B31826DE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1CE38-E601-FF66-1E80-3BDC72C5A6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C87A1-65CB-75CF-E6A9-92F46404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41727-E734-60D5-9155-DACC50218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50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FEB122-FC6A-A09E-3735-D585992229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013682-6B3D-2467-F856-E1C40F019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2062A-7BF1-A783-676E-BCACE478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12D30-8963-B295-A5CC-FA5E5890B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5DA07C-1084-EB3D-66B4-5A240C16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85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b="8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468CC6-D4AC-5E7C-E9F2-C1BA0D69F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  <a:prstGeom prst="rect">
            <a:avLst/>
          </a:prstGeom>
        </p:spPr>
        <p:txBody>
          <a:bodyPr vert="horz" lIns="91440" tIns="45720" rIns="91440" bIns="46800" rtlCol="0" anchor="b" anchorCtr="0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46BA9-8418-3DE7-282F-070ABDBB1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000" y="1645200"/>
            <a:ext cx="11365200" cy="453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4B25D-45D3-59E2-E578-20DA1ADB5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Imperial – Intel – Lenovo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41EE0-DECE-D3C3-9F40-D7BE47064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25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4E5411-DBBB-4702-9527-A4993370706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6E0C86-8726-CD16-472E-4CC3F22DA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1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4/12/25</a:t>
            </a:r>
          </a:p>
        </p:txBody>
      </p:sp>
    </p:spTree>
    <p:extLst>
      <p:ext uri="{BB962C8B-B14F-4D97-AF65-F5344CB8AC3E}">
        <p14:creationId xmlns:p14="http://schemas.microsoft.com/office/powerpoint/2010/main" val="200130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B862B-339F-084F-B5A4-596DD4065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67686"/>
            <a:ext cx="9144000" cy="2387600"/>
          </a:xfrm>
        </p:spPr>
        <p:txBody>
          <a:bodyPr>
            <a:normAutofit/>
          </a:bodyPr>
          <a:lstStyle/>
          <a:p>
            <a:r>
              <a:rPr lang="en-GB" sz="8800" dirty="0"/>
              <a:t>Carbon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AA7505-0569-3B83-AFA1-5EBC4BA95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3392647"/>
            <a:ext cx="6096000" cy="1655762"/>
          </a:xfrm>
        </p:spPr>
        <p:txBody>
          <a:bodyPr>
            <a:normAutofit/>
          </a:bodyPr>
          <a:lstStyle/>
          <a:p>
            <a:r>
              <a:rPr lang="en-GB" sz="3200" dirty="0"/>
              <a:t>A lightweight tool for estimating the carbon emissions of HPC jobs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E0C198-A5D7-EEF5-ED7A-8B278F7C33E3}"/>
              </a:ext>
            </a:extLst>
          </p:cNvPr>
          <p:cNvSpPr txBox="1"/>
          <p:nvPr/>
        </p:nvSpPr>
        <p:spPr>
          <a:xfrm>
            <a:off x="3048000" y="5063024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rgbClr val="BFEAF1"/>
                </a:solidFill>
                <a:latin typeface="+mj-lt"/>
              </a:rPr>
              <a:t>Dr Jack Coker</a:t>
            </a:r>
          </a:p>
          <a:p>
            <a:pPr algn="ctr"/>
            <a:r>
              <a:rPr lang="en-GB" sz="2400" dirty="0">
                <a:solidFill>
                  <a:srgbClr val="BFEAF1"/>
                </a:solidFill>
                <a:latin typeface="+mj-lt"/>
              </a:rPr>
              <a:t>CIUK – Manchester – 4/12/25 </a:t>
            </a:r>
          </a:p>
        </p:txBody>
      </p:sp>
      <p:pic>
        <p:nvPicPr>
          <p:cNvPr id="6" name="Picture 5" descr="A white text with blue and black text&#10;&#10;AI-generated content may be incorrect.">
            <a:extLst>
              <a:ext uri="{FF2B5EF4-FFF2-40B4-BE49-F238E27FC236}">
                <a16:creationId xmlns:a16="http://schemas.microsoft.com/office/drawing/2014/main" id="{579ED75A-2472-5604-5E79-8ADC1C64A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0" b="75602"/>
          <a:stretch>
            <a:fillRect/>
          </a:stretch>
        </p:blipFill>
        <p:spPr>
          <a:xfrm>
            <a:off x="0" y="6019413"/>
            <a:ext cx="12192000" cy="83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8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0EBB-E9FF-3D0E-FF4D-C5C964C0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9E1AA-70AB-7EFF-3AA2-7375F30E1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9" y="1645200"/>
            <a:ext cx="9234826" cy="45324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PhD in organic semiconductor physics (renewable energy)</a:t>
            </a:r>
          </a:p>
          <a:p>
            <a:pPr lvl="1"/>
            <a:r>
              <a:rPr lang="en-GB" dirty="0"/>
              <a:t>Involved heavy use of Imperial’s HPC clusters</a:t>
            </a:r>
          </a:p>
          <a:p>
            <a:pPr lvl="1"/>
            <a:endParaRPr lang="en-GB" dirty="0"/>
          </a:p>
          <a:p>
            <a:r>
              <a:rPr lang="en-GB" dirty="0"/>
              <a:t>Attended launch event for </a:t>
            </a:r>
            <a:r>
              <a:rPr lang="en-GB" b="1" dirty="0"/>
              <a:t>ICICLE collaboration</a:t>
            </a:r>
            <a:endParaRPr lang="en-GB" dirty="0"/>
          </a:p>
          <a:p>
            <a:pPr lvl="1"/>
            <a:r>
              <a:rPr lang="en-GB" dirty="0"/>
              <a:t>Collaboration between </a:t>
            </a:r>
            <a:r>
              <a:rPr lang="en-GB" b="1" dirty="0"/>
              <a:t>Imperial, Intel, and Lenovo</a:t>
            </a:r>
          </a:p>
          <a:p>
            <a:pPr lvl="1"/>
            <a:r>
              <a:rPr lang="en-GB" dirty="0"/>
              <a:t>A focus on </a:t>
            </a:r>
            <a:r>
              <a:rPr lang="en-GB" b="1" dirty="0"/>
              <a:t>sustainable scientific computing</a:t>
            </a:r>
          </a:p>
          <a:p>
            <a:pPr lvl="1"/>
            <a:endParaRPr lang="en-GB" dirty="0"/>
          </a:p>
          <a:p>
            <a:r>
              <a:rPr lang="en-GB" dirty="0"/>
              <a:t>For last ~9 months, on the </a:t>
            </a:r>
            <a:r>
              <a:rPr lang="en-GB" b="1" dirty="0"/>
              <a:t>HPC and RSE Experience Programme</a:t>
            </a:r>
            <a:r>
              <a:rPr lang="en-GB" dirty="0"/>
              <a:t> with Imperial’s RCS team</a:t>
            </a:r>
          </a:p>
          <a:p>
            <a:endParaRPr lang="en-GB" b="1" dirty="0"/>
          </a:p>
          <a:p>
            <a:r>
              <a:rPr lang="en-GB" dirty="0"/>
              <a:t>For last ~6 months, have worked on </a:t>
            </a:r>
            <a:r>
              <a:rPr lang="en-GB" b="1" dirty="0"/>
              <a:t>Carbon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30340-1294-14BD-AFD9-4CD615D84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0B30F-B06D-90E8-881B-741ACC3AE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35FB6-1F6A-1CA4-E21F-48BA63755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2</a:t>
            </a:fld>
            <a:endParaRPr lang="en-GB" dirty="0"/>
          </a:p>
        </p:txBody>
      </p:sp>
      <p:pic>
        <p:nvPicPr>
          <p:cNvPr id="22" name="Graphic 21" descr="Solar Panels with solid fill">
            <a:extLst>
              <a:ext uri="{FF2B5EF4-FFF2-40B4-BE49-F238E27FC236}">
                <a16:creationId xmlns:a16="http://schemas.microsoft.com/office/drawing/2014/main" id="{3437412B-2AB2-C2FC-3DFD-8F22EE09D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9675" y="2475210"/>
            <a:ext cx="1431132" cy="1431132"/>
          </a:xfrm>
          <a:prstGeom prst="rect">
            <a:avLst/>
          </a:prstGeom>
        </p:spPr>
      </p:pic>
      <p:pic>
        <p:nvPicPr>
          <p:cNvPr id="24" name="Graphic 23" descr="Computer with solid fill">
            <a:extLst>
              <a:ext uri="{FF2B5EF4-FFF2-40B4-BE49-F238E27FC236}">
                <a16:creationId xmlns:a16="http://schemas.microsoft.com/office/drawing/2014/main" id="{43042078-8AD2-17F6-1BCF-6E583382B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34850" y="3954958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61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5D676-F618-3F5E-FBD5-9A9F4B0D6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C8C3D-9F38-91C3-D5B4-DECCD1B28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645200"/>
            <a:ext cx="8393116" cy="4532400"/>
          </a:xfrm>
        </p:spPr>
        <p:txBody>
          <a:bodyPr anchor="ctr"/>
          <a:lstStyle/>
          <a:p>
            <a:r>
              <a:rPr lang="en-GB" b="1" dirty="0"/>
              <a:t>HPC is critical to research </a:t>
            </a:r>
            <a:r>
              <a:rPr lang="en-GB" dirty="0"/>
              <a:t>but can consume large amounts of energy and </a:t>
            </a:r>
            <a:r>
              <a:rPr lang="en-GB" b="1" dirty="0"/>
              <a:t>contribute to emissions</a:t>
            </a:r>
          </a:p>
          <a:p>
            <a:endParaRPr lang="en-GB" dirty="0"/>
          </a:p>
          <a:p>
            <a:r>
              <a:rPr lang="en-GB" dirty="0"/>
              <a:t>Growing need for simple, transparent ways to make the </a:t>
            </a:r>
            <a:r>
              <a:rPr lang="en-GB" b="1" dirty="0"/>
              <a:t>environmental cost of computing visible</a:t>
            </a:r>
          </a:p>
          <a:p>
            <a:endParaRPr lang="en-GB" dirty="0"/>
          </a:p>
          <a:p>
            <a:r>
              <a:rPr lang="en-GB" dirty="0"/>
              <a:t>We should be able to </a:t>
            </a:r>
            <a:r>
              <a:rPr lang="en-GB" b="1" dirty="0"/>
              <a:t>measure something if we want to improve it!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35F92-8F9E-25B5-9428-B5A23736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5FA3D-F806-C348-BA5A-030E5EC3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Imperial – Intel – Lenovo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69897-EC23-2AFC-84EC-38F30B839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3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7EA6CD-580F-C88C-B653-FC4732C00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201" y="2258780"/>
            <a:ext cx="3208482" cy="2140658"/>
          </a:xfrm>
          <a:prstGeom prst="rect">
            <a:avLst/>
          </a:prstGeom>
        </p:spPr>
      </p:pic>
      <p:pic>
        <p:nvPicPr>
          <p:cNvPr id="15" name="Graphic 14" descr="Power Plant with solid fill">
            <a:extLst>
              <a:ext uri="{FF2B5EF4-FFF2-40B4-BE49-F238E27FC236}">
                <a16:creationId xmlns:a16="http://schemas.microsoft.com/office/drawing/2014/main" id="{84E75DCA-3ED4-8823-14E4-4C544C44E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12478" y="4979804"/>
            <a:ext cx="1235896" cy="1235896"/>
          </a:xfrm>
          <a:prstGeom prst="rect">
            <a:avLst/>
          </a:prstGeom>
        </p:spPr>
      </p:pic>
      <p:pic>
        <p:nvPicPr>
          <p:cNvPr id="17" name="Graphic 16" descr="Flask with solid fill">
            <a:extLst>
              <a:ext uri="{FF2B5EF4-FFF2-40B4-BE49-F238E27FC236}">
                <a16:creationId xmlns:a16="http://schemas.microsoft.com/office/drawing/2014/main" id="{C5D2A06F-3E7B-52E5-238E-394DC0CCAC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44200" y="5089125"/>
            <a:ext cx="1088475" cy="1088475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8715F13-CC84-8E2B-1D1C-B0D77B5EC81C}"/>
              </a:ext>
            </a:extLst>
          </p:cNvPr>
          <p:cNvCxnSpPr/>
          <p:nvPr/>
        </p:nvCxnSpPr>
        <p:spPr>
          <a:xfrm flipH="1">
            <a:off x="9337709" y="4535287"/>
            <a:ext cx="247650" cy="55522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0EF5DAF-6012-05D8-13BB-C8504BA5A25C}"/>
              </a:ext>
            </a:extLst>
          </p:cNvPr>
          <p:cNvCxnSpPr>
            <a:cxnSpLocks/>
          </p:cNvCxnSpPr>
          <p:nvPr/>
        </p:nvCxnSpPr>
        <p:spPr>
          <a:xfrm>
            <a:off x="10992569" y="4535286"/>
            <a:ext cx="247650" cy="55522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" name="Graphic 7" descr="Question Mark with solid fill">
            <a:extLst>
              <a:ext uri="{FF2B5EF4-FFF2-40B4-BE49-F238E27FC236}">
                <a16:creationId xmlns:a16="http://schemas.microsoft.com/office/drawing/2014/main" id="{8855F54F-A090-A86D-6C8B-525370B50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28468" y="4505563"/>
            <a:ext cx="403916" cy="40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96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ADC12-1D07-B808-A3CE-E64D969B5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</p:spPr>
        <p:txBody>
          <a:bodyPr/>
          <a:lstStyle/>
          <a:p>
            <a:r>
              <a:rPr lang="en-GB" dirty="0"/>
              <a:t>Inspiration / Existing tools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F1B88-9E2C-4126-C213-AAB9A71AE7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4000" y="6356350"/>
            <a:ext cx="2743200" cy="365125"/>
          </a:xfr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C9D3C-2200-D4AF-10E2-4C62B8E0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2EE78-2C51-5D27-E4B9-CE383410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5200" y="6356350"/>
            <a:ext cx="2743200" cy="365125"/>
          </a:xfrm>
        </p:spPr>
        <p:txBody>
          <a:bodyPr/>
          <a:lstStyle/>
          <a:p>
            <a:fld id="{0C4E5411-DBBB-4702-9527-A4993370706C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B950A0-DE41-3E65-EC23-6B8DA3474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13" y="2185101"/>
            <a:ext cx="4395674" cy="15273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9B1443-7283-79D6-6D0E-82FD8BB539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64"/>
          <a:stretch>
            <a:fillRect/>
          </a:stretch>
        </p:blipFill>
        <p:spPr>
          <a:xfrm>
            <a:off x="978413" y="3712487"/>
            <a:ext cx="4395674" cy="1609726"/>
          </a:xfrm>
          <a:prstGeom prst="rect">
            <a:avLst/>
          </a:prstGeom>
        </p:spPr>
      </p:pic>
      <p:pic>
        <p:nvPicPr>
          <p:cNvPr id="14" name="Picture 13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DB8C1135-A24F-5BCE-0F70-48C94A3834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864" b="-1"/>
          <a:stretch>
            <a:fillRect/>
          </a:stretch>
        </p:blipFill>
        <p:spPr>
          <a:xfrm>
            <a:off x="6198019" y="2185101"/>
            <a:ext cx="4986993" cy="3672050"/>
          </a:xfrm>
          <a:prstGeom prst="rect">
            <a:avLst/>
          </a:prstGeom>
        </p:spPr>
      </p:pic>
      <p:pic>
        <p:nvPicPr>
          <p:cNvPr id="9" name="Picture 8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37D8358F-F996-4AFC-942D-F036E08C07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626" b="75619"/>
          <a:stretch>
            <a:fillRect/>
          </a:stretch>
        </p:blipFill>
        <p:spPr>
          <a:xfrm>
            <a:off x="6198019" y="1868416"/>
            <a:ext cx="4986984" cy="3195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0A0080-5F2F-BD97-587A-425B09D352E1}"/>
              </a:ext>
            </a:extLst>
          </p:cNvPr>
          <p:cNvSpPr txBox="1"/>
          <p:nvPr/>
        </p:nvSpPr>
        <p:spPr>
          <a:xfrm>
            <a:off x="978413" y="1494408"/>
            <a:ext cx="439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Green algorithms project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142F88-8858-9EE3-D48E-DA97877C2363}"/>
              </a:ext>
            </a:extLst>
          </p:cNvPr>
          <p:cNvSpPr txBox="1"/>
          <p:nvPr/>
        </p:nvSpPr>
        <p:spPr>
          <a:xfrm>
            <a:off x="6198010" y="1501236"/>
            <a:ext cx="487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jobemissions tool on ARCHER2 </a:t>
            </a:r>
          </a:p>
        </p:txBody>
      </p:sp>
      <p:pic>
        <p:nvPicPr>
          <p:cNvPr id="16" name="Picture 15" descr="A person with a beard smiling&#10;&#10;AI-generated content may be incorrect.">
            <a:extLst>
              <a:ext uri="{FF2B5EF4-FFF2-40B4-BE49-F238E27FC236}">
                <a16:creationId xmlns:a16="http://schemas.microsoft.com/office/drawing/2014/main" id="{0700E4A2-6530-A524-F083-A44A2C0A01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273" y="5111258"/>
            <a:ext cx="1159414" cy="11594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0D5AC6A-AA62-D39C-E8F1-41513EBE0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r="12682" b="11716"/>
          <a:stretch>
            <a:fillRect/>
          </a:stretch>
        </p:blipFill>
        <p:spPr>
          <a:xfrm>
            <a:off x="10396800" y="4856164"/>
            <a:ext cx="1046221" cy="14356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741145F-0607-901D-2162-D7063F0C8A7D}"/>
              </a:ext>
            </a:extLst>
          </p:cNvPr>
          <p:cNvSpPr txBox="1"/>
          <p:nvPr/>
        </p:nvSpPr>
        <p:spPr>
          <a:xfrm>
            <a:off x="2614473" y="5645441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Loïc Lannelongue (Cambridge)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B12531-51CF-517F-EA78-9DA649E1BB88}"/>
              </a:ext>
            </a:extLst>
          </p:cNvPr>
          <p:cNvSpPr txBox="1"/>
          <p:nvPr/>
        </p:nvSpPr>
        <p:spPr>
          <a:xfrm>
            <a:off x="8568000" y="5703762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Andy Turner (EPCC)</a:t>
            </a:r>
          </a:p>
        </p:txBody>
      </p:sp>
    </p:spTree>
    <p:extLst>
      <p:ext uri="{BB962C8B-B14F-4D97-AF65-F5344CB8AC3E}">
        <p14:creationId xmlns:p14="http://schemas.microsoft.com/office/powerpoint/2010/main" val="210549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02715-3BD2-69AF-A652-298338BA9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</p:spPr>
        <p:txBody>
          <a:bodyPr/>
          <a:lstStyle/>
          <a:p>
            <a:r>
              <a:rPr lang="en-GB" dirty="0"/>
              <a:t>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8991-FA33-8B5A-602A-068582827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00" y="1645200"/>
            <a:ext cx="11365200" cy="4532400"/>
          </a:xfrm>
        </p:spPr>
        <p:txBody>
          <a:bodyPr>
            <a:normAutofit fontScale="92500"/>
          </a:bodyPr>
          <a:lstStyle/>
          <a:p>
            <a:r>
              <a:rPr lang="en-GB" dirty="0"/>
              <a:t>A command line tool that </a:t>
            </a:r>
            <a:r>
              <a:rPr lang="en-GB" b="1" dirty="0"/>
              <a:t>estimates CO2 emissions from a given HPC job</a:t>
            </a:r>
          </a:p>
          <a:p>
            <a:endParaRPr lang="en-GB" dirty="0"/>
          </a:p>
          <a:p>
            <a:r>
              <a:rPr lang="en-GB" dirty="0"/>
              <a:t>Requirements:</a:t>
            </a:r>
          </a:p>
          <a:p>
            <a:pPr lvl="1"/>
            <a:r>
              <a:rPr lang="en-GB" b="1" dirty="0"/>
              <a:t>“Non-invasive” </a:t>
            </a:r>
            <a:r>
              <a:rPr lang="en-GB" dirty="0"/>
              <a:t>/ portable</a:t>
            </a:r>
          </a:p>
          <a:p>
            <a:pPr lvl="1"/>
            <a:r>
              <a:rPr lang="en-GB" b="1" dirty="0"/>
              <a:t>Not heavily coupled to Imperial’s systems</a:t>
            </a:r>
          </a:p>
          <a:p>
            <a:pPr lvl="1"/>
            <a:r>
              <a:rPr lang="en-GB" dirty="0"/>
              <a:t>Modular</a:t>
            </a:r>
          </a:p>
          <a:p>
            <a:pPr lvl="1"/>
            <a:r>
              <a:rPr lang="en-GB" b="1" dirty="0"/>
              <a:t>Reasonably accurate!</a:t>
            </a:r>
          </a:p>
          <a:p>
            <a:pPr lvl="1"/>
            <a:endParaRPr lang="en-GB" dirty="0"/>
          </a:p>
          <a:p>
            <a:r>
              <a:rPr lang="en-GB" dirty="0"/>
              <a:t>A theoretical issue: </a:t>
            </a:r>
            <a:r>
              <a:rPr lang="en-GB" b="1" dirty="0"/>
              <a:t>Processes (jobs) don’t use energy – computers do!</a:t>
            </a:r>
          </a:p>
          <a:p>
            <a:pPr lvl="1"/>
            <a:r>
              <a:rPr lang="en-GB" dirty="0"/>
              <a:t>At Imperial: non-exclusive nodes.</a:t>
            </a:r>
          </a:p>
          <a:p>
            <a:pPr lvl="1"/>
            <a:r>
              <a:rPr lang="en-GB" b="1" dirty="0"/>
              <a:t>How to represent a “fair share” of power usage?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A05A4-8607-5AAF-C6B8-2DE9D40573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4000" y="6356350"/>
            <a:ext cx="2743200" cy="365125"/>
          </a:xfr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B0146-392B-8E99-5ED4-693F23E7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0E77F-621F-F8D0-98D5-B363D210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5200" y="6356350"/>
            <a:ext cx="2743200" cy="365125"/>
          </a:xfrm>
        </p:spPr>
        <p:txBody>
          <a:bodyPr/>
          <a:lstStyle/>
          <a:p>
            <a:fld id="{0C4E5411-DBBB-4702-9527-A4993370706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8413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5AFE9-7881-8911-45C0-051CB23CB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</p:spPr>
        <p:txBody>
          <a:bodyPr/>
          <a:lstStyle/>
          <a:p>
            <a:r>
              <a:rPr lang="en-GB" dirty="0"/>
              <a:t>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EDEFED-0D2B-3FA6-1204-6C9B503208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2648" y="3504896"/>
                <a:ext cx="6160006" cy="2974024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GB" dirty="0"/>
                  <a:t>Energy estimation based on work of Lannelongue group:</a:t>
                </a:r>
              </a:p>
              <a:p>
                <a:pPr marL="0" indent="0">
                  <a:buNone/>
                </a:pPr>
                <a:endParaRPr lang="en-GB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PUE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runtime</m:t>
                      </m:r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sz="10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brk m:alnAt="7"/>
                      </m:rPr>
                      <a:rPr lang="en-GB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dirty="0"/>
                  <a:t> is components: CPU, GPU, memory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dirty="0"/>
                  <a:t> is power draw (usually estimated from TDP)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dirty="0"/>
                  <a:t> is number allocated to job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dirty="0"/>
                  <a:t> is utilisation factor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EDEFED-0D2B-3FA6-1204-6C9B503208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648" y="3504896"/>
                <a:ext cx="6160006" cy="2974024"/>
              </a:xfrm>
              <a:blipFill>
                <a:blip r:embed="rId2"/>
                <a:stretch>
                  <a:fillRect l="-1089" t="-40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24EB-3527-AF02-DAC5-E764408E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4000" y="6356350"/>
            <a:ext cx="2743200" cy="365125"/>
          </a:xfr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542BB-111E-B08D-7382-66B15E187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3E4D5-867E-C20D-893D-949CE62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5200" y="6356350"/>
            <a:ext cx="2743200" cy="365125"/>
          </a:xfrm>
        </p:spPr>
        <p:txBody>
          <a:bodyPr/>
          <a:lstStyle/>
          <a:p>
            <a:fld id="{0C4E5411-DBBB-4702-9527-A4993370706C}" type="slidenum">
              <a:rPr lang="en-GB" smtClean="0"/>
              <a:pPr/>
              <a:t>6</a:t>
            </a:fld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8C016C2-28F9-FF48-0284-4ADA556F9B00}"/>
              </a:ext>
            </a:extLst>
          </p:cNvPr>
          <p:cNvGrpSpPr/>
          <p:nvPr/>
        </p:nvGrpSpPr>
        <p:grpSpPr>
          <a:xfrm>
            <a:off x="5558833" y="1414316"/>
            <a:ext cx="6442766" cy="5443684"/>
            <a:chOff x="4789079" y="1582348"/>
            <a:chExt cx="7028671" cy="527565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FAF11FB-DA10-DCEF-AA90-7F28B6E949BE}"/>
                </a:ext>
              </a:extLst>
            </p:cNvPr>
            <p:cNvSpPr/>
            <p:nvPr/>
          </p:nvSpPr>
          <p:spPr>
            <a:xfrm>
              <a:off x="4954023" y="1951679"/>
              <a:ext cx="2273386" cy="1291554"/>
            </a:xfrm>
            <a:prstGeom prst="round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7318FBE-B1B8-F121-1924-E2B1EC276C5D}"/>
                </a:ext>
              </a:extLst>
            </p:cNvPr>
            <p:cNvSpPr/>
            <p:nvPr/>
          </p:nvSpPr>
          <p:spPr>
            <a:xfrm>
              <a:off x="7358026" y="3685151"/>
              <a:ext cx="2240281" cy="2771647"/>
            </a:xfrm>
            <a:prstGeom prst="round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9D6AFFF-7CC4-5134-65A5-680A34EBE95E}"/>
                </a:ext>
              </a:extLst>
            </p:cNvPr>
            <p:cNvSpPr/>
            <p:nvPr/>
          </p:nvSpPr>
          <p:spPr>
            <a:xfrm>
              <a:off x="7853879" y="5473153"/>
              <a:ext cx="1231273" cy="832919"/>
            </a:xfrm>
            <a:prstGeom prst="roundRect">
              <a:avLst/>
            </a:prstGeom>
            <a:solidFill>
              <a:schemeClr val="accent4"/>
            </a:solidFill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/>
                <a:t>User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E53465B-BADB-2EFA-7A24-62421A5C03EF}"/>
                </a:ext>
              </a:extLst>
            </p:cNvPr>
            <p:cNvSpPr/>
            <p:nvPr/>
          </p:nvSpPr>
          <p:spPr>
            <a:xfrm>
              <a:off x="7581296" y="3987701"/>
              <a:ext cx="1846907" cy="787086"/>
            </a:xfrm>
            <a:prstGeom prst="roundRect">
              <a:avLst/>
            </a:prstGeom>
            <a:solidFill>
              <a:schemeClr val="accent6"/>
            </a:solidFill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/>
                <a:t>Carbon</a:t>
              </a:r>
              <a:r>
                <a:rPr lang="en-GB" sz="2400" b="1" dirty="0"/>
                <a:t> </a:t>
              </a:r>
              <a:r>
                <a:rPr lang="en-GB" sz="1600" b="1" dirty="0"/>
                <a:t>(python script)</a:t>
              </a:r>
              <a:endParaRPr lang="en-GB" sz="2400" b="1" dirty="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4E9B403-5718-5B07-29C4-1F4DAAAA1101}"/>
                </a:ext>
              </a:extLst>
            </p:cNvPr>
            <p:cNvSpPr/>
            <p:nvPr/>
          </p:nvSpPr>
          <p:spPr>
            <a:xfrm>
              <a:off x="8956854" y="1951346"/>
              <a:ext cx="2860896" cy="1161674"/>
            </a:xfrm>
            <a:prstGeom prst="roundRect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B7FC398-462E-EECA-DF22-7BABD74E9351}"/>
                </a:ext>
              </a:extLst>
            </p:cNvPr>
            <p:cNvSpPr/>
            <p:nvPr/>
          </p:nvSpPr>
          <p:spPr>
            <a:xfrm>
              <a:off x="9142451" y="2115724"/>
              <a:ext cx="2489702" cy="832919"/>
            </a:xfrm>
            <a:prstGeom prst="roundRect">
              <a:avLst/>
            </a:prstGeom>
            <a:ln w="38100"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/>
                <a:t>carbonintensity</a:t>
              </a:r>
              <a:r>
                <a:rPr lang="en-GB" sz="1600" b="1" dirty="0"/>
                <a:t> (Web API)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B9F4B4-BF7B-7544-4A06-C84FAD5CDE90}"/>
                </a:ext>
              </a:extLst>
            </p:cNvPr>
            <p:cNvSpPr txBox="1"/>
            <p:nvPr/>
          </p:nvSpPr>
          <p:spPr>
            <a:xfrm>
              <a:off x="4789079" y="1582348"/>
              <a:ext cx="2725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>
                      <a:lumMod val="75000"/>
                    </a:schemeClr>
                  </a:solidFill>
                </a:rPr>
                <a:t>Server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AA3647-6197-6EF4-900B-4964E86E92FC}"/>
                </a:ext>
              </a:extLst>
            </p:cNvPr>
            <p:cNvSpPr txBox="1"/>
            <p:nvPr/>
          </p:nvSpPr>
          <p:spPr>
            <a:xfrm>
              <a:off x="5333773" y="6488668"/>
              <a:ext cx="63419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>
                      <a:lumMod val="75000"/>
                    </a:schemeClr>
                  </a:solidFill>
                </a:rPr>
                <a:t>Login node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905894-0E81-0B47-3404-579550996E2B}"/>
                </a:ext>
              </a:extLst>
            </p:cNvPr>
            <p:cNvSpPr txBox="1"/>
            <p:nvPr/>
          </p:nvSpPr>
          <p:spPr>
            <a:xfrm>
              <a:off x="8956854" y="1592705"/>
              <a:ext cx="28608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>
                      <a:lumMod val="75000"/>
                    </a:schemeClr>
                  </a:solidFill>
                </a:rPr>
                <a:t>Web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F49FEE8-E958-69FB-399B-461D69C998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8930" y="4774787"/>
              <a:ext cx="0" cy="67080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22028CF-51A1-F52B-D5EA-B157B3032587}"/>
                </a:ext>
              </a:extLst>
            </p:cNvPr>
            <p:cNvCxnSpPr>
              <a:cxnSpLocks/>
              <a:stCxn id="31" idx="3"/>
              <a:endCxn id="15" idx="0"/>
            </p:cNvCxnSpPr>
            <p:nvPr/>
          </p:nvCxnSpPr>
          <p:spPr>
            <a:xfrm>
              <a:off x="7048565" y="2602327"/>
              <a:ext cx="1456184" cy="13853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6898825-B44D-D1AE-6A22-947F135ABF33}"/>
                </a:ext>
              </a:extLst>
            </p:cNvPr>
            <p:cNvCxnSpPr>
              <a:cxnSpLocks/>
            </p:cNvCxnSpPr>
            <p:nvPr/>
          </p:nvCxnSpPr>
          <p:spPr>
            <a:xfrm>
              <a:off x="8785716" y="4774787"/>
              <a:ext cx="0" cy="70059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06A784C-CD73-2C74-CCEB-E67FEDBC1DEE}"/>
                </a:ext>
              </a:extLst>
            </p:cNvPr>
            <p:cNvCxnSpPr>
              <a:cxnSpLocks/>
              <a:stCxn id="17" idx="2"/>
              <a:endCxn id="15" idx="0"/>
            </p:cNvCxnSpPr>
            <p:nvPr/>
          </p:nvCxnSpPr>
          <p:spPr>
            <a:xfrm flipH="1">
              <a:off x="8504750" y="2948643"/>
              <a:ext cx="1882552" cy="10390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50BE3B-9A57-D892-B66F-F1D6B42B49D5}"/>
                </a:ext>
              </a:extLst>
            </p:cNvPr>
            <p:cNvSpPr txBox="1"/>
            <p:nvPr/>
          </p:nvSpPr>
          <p:spPr>
            <a:xfrm>
              <a:off x="7648844" y="5069234"/>
              <a:ext cx="7140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Job id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25502A8-AFE4-D289-69A7-13C3A6A3AD75}"/>
                </a:ext>
              </a:extLst>
            </p:cNvPr>
            <p:cNvSpPr txBox="1"/>
            <p:nvPr/>
          </p:nvSpPr>
          <p:spPr>
            <a:xfrm>
              <a:off x="8757958" y="4951947"/>
              <a:ext cx="8403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gCO2e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1D92F0-F745-8084-B815-88180CB282EB}"/>
                </a:ext>
              </a:extLst>
            </p:cNvPr>
            <p:cNvSpPr txBox="1"/>
            <p:nvPr/>
          </p:nvSpPr>
          <p:spPr>
            <a:xfrm>
              <a:off x="7453261" y="2431983"/>
              <a:ext cx="160771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CPU load, memory, chip model, date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3A3F91D-9811-8FFF-A338-E3EFFF375423}"/>
                </a:ext>
              </a:extLst>
            </p:cNvPr>
            <p:cNvCxnSpPr>
              <a:cxnSpLocks/>
              <a:stCxn id="15" idx="1"/>
              <a:endCxn id="31" idx="2"/>
            </p:cNvCxnSpPr>
            <p:nvPr/>
          </p:nvCxnSpPr>
          <p:spPr>
            <a:xfrm flipH="1" flipV="1">
              <a:off x="6107289" y="3092143"/>
              <a:ext cx="1474007" cy="128910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01DFEB-8E2C-A472-1A49-1393114B6093}"/>
                </a:ext>
              </a:extLst>
            </p:cNvPr>
            <p:cNvSpPr txBox="1"/>
            <p:nvPr/>
          </p:nvSpPr>
          <p:spPr>
            <a:xfrm>
              <a:off x="6290600" y="3733048"/>
              <a:ext cx="7140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Job id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AC46A2-C080-9AF6-A73F-741DE47F1176}"/>
                </a:ext>
              </a:extLst>
            </p:cNvPr>
            <p:cNvSpPr txBox="1"/>
            <p:nvPr/>
          </p:nvSpPr>
          <p:spPr>
            <a:xfrm>
              <a:off x="9750221" y="3236735"/>
              <a:ext cx="11266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Carbon intensity</a:t>
              </a:r>
            </a:p>
            <a:p>
              <a:r>
                <a:rPr lang="en-GB" sz="1400" dirty="0"/>
                <a:t>(dated)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2FB8EDE6-03E2-D0F5-79ED-2DC9889D36CE}"/>
                </a:ext>
              </a:extLst>
            </p:cNvPr>
            <p:cNvSpPr/>
            <p:nvPr/>
          </p:nvSpPr>
          <p:spPr>
            <a:xfrm>
              <a:off x="5166013" y="2112510"/>
              <a:ext cx="1882552" cy="979633"/>
            </a:xfrm>
            <a:prstGeom prst="roundRect">
              <a:avLst/>
            </a:prstGeom>
            <a:ln w="38100"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b="1" dirty="0"/>
                <a:t>PBS</a:t>
              </a:r>
            </a:p>
            <a:p>
              <a:pPr algn="ctr"/>
              <a:r>
                <a:rPr lang="en-GB" sz="1600" b="1" dirty="0"/>
                <a:t>(Workload manager)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984DCA-308A-648F-99A6-FABFA59FE928}"/>
                  </a:ext>
                </a:extLst>
              </p:cNvPr>
              <p:cNvSpPr txBox="1"/>
              <p:nvPr/>
            </p:nvSpPr>
            <p:spPr>
              <a:xfrm>
                <a:off x="249726" y="1588692"/>
                <a:ext cx="537882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GB" sz="6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984DCA-308A-648F-99A6-FABFA59FE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726" y="1588692"/>
                <a:ext cx="5378823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50BE8D7-C4A9-49F1-937E-8E65C786F466}"/>
              </a:ext>
            </a:extLst>
          </p:cNvPr>
          <p:cNvSpPr txBox="1"/>
          <p:nvPr/>
        </p:nvSpPr>
        <p:spPr>
          <a:xfrm>
            <a:off x="1107205" y="2456506"/>
            <a:ext cx="1021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Emissions (in gCO</a:t>
            </a:r>
            <a:r>
              <a:rPr lang="en-GB" sz="1600" baseline="-25000" dirty="0"/>
              <a:t>2</a:t>
            </a:r>
            <a:r>
              <a:rPr lang="en-GB" sz="1600" dirty="0"/>
              <a:t>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F552870-D588-2768-E118-A493061A726C}"/>
              </a:ext>
            </a:extLst>
          </p:cNvPr>
          <p:cNvSpPr txBox="1"/>
          <p:nvPr/>
        </p:nvSpPr>
        <p:spPr>
          <a:xfrm>
            <a:off x="2298985" y="2469653"/>
            <a:ext cx="130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Energy consumption (in kWh)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9B6A829-CF24-A563-151C-DCF16483264D}"/>
              </a:ext>
            </a:extLst>
          </p:cNvPr>
          <p:cNvSpPr txBox="1"/>
          <p:nvPr/>
        </p:nvSpPr>
        <p:spPr>
          <a:xfrm>
            <a:off x="3647577" y="2496743"/>
            <a:ext cx="1397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Carbon intensity (in gCO</a:t>
            </a:r>
            <a:r>
              <a:rPr lang="en-GB" sz="1600" baseline="-25000" dirty="0"/>
              <a:t>2</a:t>
            </a:r>
            <a:r>
              <a:rPr lang="en-GB" sz="1600" dirty="0"/>
              <a:t>/kWh)</a:t>
            </a:r>
          </a:p>
        </p:txBody>
      </p:sp>
    </p:spTree>
    <p:extLst>
      <p:ext uri="{BB962C8B-B14F-4D97-AF65-F5344CB8AC3E}">
        <p14:creationId xmlns:p14="http://schemas.microsoft.com/office/powerpoint/2010/main" val="329381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95799-BE34-45EA-8FD0-523EC4D83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4800" y="6310312"/>
            <a:ext cx="2743200" cy="365125"/>
          </a:xfrm>
        </p:spPr>
        <p:txBody>
          <a:bodyPr/>
          <a:lstStyle/>
          <a:p>
            <a:fld id="{0C4E5411-DBBB-4702-9527-A4993370706C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3969E-3F96-897D-E07B-D9ED24AAD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99F37-7884-9FA1-323C-CD2A3E54A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4000" y="6356350"/>
            <a:ext cx="2743200" cy="365125"/>
          </a:xfr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9D0848-84AB-AE3E-C4DE-1B2AA5B3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</p:spPr>
        <p:txBody>
          <a:bodyPr/>
          <a:lstStyle/>
          <a:p>
            <a:r>
              <a:rPr lang="en-GB" dirty="0"/>
              <a:t>UX</a:t>
            </a:r>
          </a:p>
        </p:txBody>
      </p:sp>
      <p:grpSp>
        <p:nvGrpSpPr>
          <p:cNvPr id="50" name="Agg">
            <a:extLst>
              <a:ext uri="{FF2B5EF4-FFF2-40B4-BE49-F238E27FC236}">
                <a16:creationId xmlns:a16="http://schemas.microsoft.com/office/drawing/2014/main" id="{AACD56CA-6EE5-948C-53F5-50C64B97082D}"/>
              </a:ext>
            </a:extLst>
          </p:cNvPr>
          <p:cNvGrpSpPr/>
          <p:nvPr/>
        </p:nvGrpSpPr>
        <p:grpSpPr>
          <a:xfrm>
            <a:off x="140798" y="1377371"/>
            <a:ext cx="11889380" cy="2209558"/>
            <a:chOff x="140798" y="1377371"/>
            <a:chExt cx="11889380" cy="2209558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8B353DA-99F7-B307-ADC8-A7DB4DA0EC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4421" y="1690257"/>
              <a:ext cx="380783" cy="2229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BCF56DE-62A2-2827-7EA9-8EB18EAFB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798" y="1944576"/>
              <a:ext cx="11889380" cy="1642353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E6F1BEA-D578-6C99-1B93-CA14E481B795}"/>
                </a:ext>
              </a:extLst>
            </p:cNvPr>
            <p:cNvCxnSpPr/>
            <p:nvPr/>
          </p:nvCxnSpPr>
          <p:spPr>
            <a:xfrm>
              <a:off x="140798" y="2413262"/>
              <a:ext cx="4874262" cy="0"/>
            </a:xfrm>
            <a:prstGeom prst="line">
              <a:avLst/>
            </a:prstGeom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C2D1585-FA56-EAD2-466F-A29DAAA99A2A}"/>
                </a:ext>
              </a:extLst>
            </p:cNvPr>
            <p:cNvSpPr txBox="1"/>
            <p:nvPr/>
          </p:nvSpPr>
          <p:spPr>
            <a:xfrm>
              <a:off x="6270458" y="1377371"/>
              <a:ext cx="27620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Multiple jobs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1170F33-EB3A-8CD0-0A37-D3B69057853F}"/>
                </a:ext>
              </a:extLst>
            </p:cNvPr>
            <p:cNvCxnSpPr>
              <a:cxnSpLocks/>
            </p:cNvCxnSpPr>
            <p:nvPr/>
          </p:nvCxnSpPr>
          <p:spPr>
            <a:xfrm>
              <a:off x="7085519" y="1690256"/>
              <a:ext cx="294331" cy="22299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gg blocker">
            <a:extLst>
              <a:ext uri="{FF2B5EF4-FFF2-40B4-BE49-F238E27FC236}">
                <a16:creationId xmlns:a16="http://schemas.microsoft.com/office/drawing/2014/main" id="{6D3B9CFF-60A0-6372-8755-94CCE34E2792}"/>
              </a:ext>
            </a:extLst>
          </p:cNvPr>
          <p:cNvSpPr/>
          <p:nvPr/>
        </p:nvSpPr>
        <p:spPr>
          <a:xfrm>
            <a:off x="60337" y="2209995"/>
            <a:ext cx="12052471" cy="1385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Compare">
            <a:extLst>
              <a:ext uri="{FF2B5EF4-FFF2-40B4-BE49-F238E27FC236}">
                <a16:creationId xmlns:a16="http://schemas.microsoft.com/office/drawing/2014/main" id="{EF906E90-FD6E-39C0-F0D8-C7E357E1F6C7}"/>
              </a:ext>
            </a:extLst>
          </p:cNvPr>
          <p:cNvGrpSpPr/>
          <p:nvPr/>
        </p:nvGrpSpPr>
        <p:grpSpPr>
          <a:xfrm>
            <a:off x="79192" y="1316345"/>
            <a:ext cx="11939554" cy="4792216"/>
            <a:chOff x="79192" y="1316345"/>
            <a:chExt cx="11939554" cy="479221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DB65482-4A83-80FB-405D-B1FCAE3BB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798" y="1944576"/>
              <a:ext cx="11877948" cy="4060439"/>
            </a:xfrm>
            <a:prstGeom prst="rect">
              <a:avLst/>
            </a:prstGeom>
          </p:spPr>
        </p:pic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8B8160A-8746-A81A-90F1-F7D149197B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07260" y="1667398"/>
              <a:ext cx="400171" cy="25570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EC5C29-9896-A55B-A78A-1B3B640070A0}"/>
                </a:ext>
              </a:extLst>
            </p:cNvPr>
            <p:cNvSpPr txBox="1"/>
            <p:nvPr/>
          </p:nvSpPr>
          <p:spPr>
            <a:xfrm>
              <a:off x="7607431" y="1316345"/>
              <a:ext cx="23300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Flag for showing comparisons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561DE4C-E087-CB6B-1ADF-3C97BC1DECB4}"/>
                </a:ext>
              </a:extLst>
            </p:cNvPr>
            <p:cNvSpPr/>
            <p:nvPr/>
          </p:nvSpPr>
          <p:spPr>
            <a:xfrm>
              <a:off x="79192" y="3318236"/>
              <a:ext cx="5777896" cy="2790325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" name="Compare blocker">
            <a:extLst>
              <a:ext uri="{FF2B5EF4-FFF2-40B4-BE49-F238E27FC236}">
                <a16:creationId xmlns:a16="http://schemas.microsoft.com/office/drawing/2014/main" id="{2E54D6CA-6BF1-18C4-3FC1-29A3FB28D64F}"/>
              </a:ext>
            </a:extLst>
          </p:cNvPr>
          <p:cNvSpPr/>
          <p:nvPr/>
        </p:nvSpPr>
        <p:spPr>
          <a:xfrm>
            <a:off x="56563" y="2209994"/>
            <a:ext cx="12056246" cy="4042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Basic">
            <a:extLst>
              <a:ext uri="{FF2B5EF4-FFF2-40B4-BE49-F238E27FC236}">
                <a16:creationId xmlns:a16="http://schemas.microsoft.com/office/drawing/2014/main" id="{570205E0-B6DC-25F4-6B6C-6057DF1A6DAD}"/>
              </a:ext>
            </a:extLst>
          </p:cNvPr>
          <p:cNvGrpSpPr/>
          <p:nvPr/>
        </p:nvGrpSpPr>
        <p:grpSpPr>
          <a:xfrm>
            <a:off x="145364" y="1333732"/>
            <a:ext cx="11873116" cy="2221869"/>
            <a:chOff x="145364" y="1333732"/>
            <a:chExt cx="11873116" cy="222186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AA02432-13FD-2702-0BC8-80263D89E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364" y="1962676"/>
              <a:ext cx="11873116" cy="1592925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DBDA580-2797-ACCC-3C1B-C8663E46F8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1922" y="1667398"/>
              <a:ext cx="377072" cy="2639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F49B5E-5CD3-7FC5-7578-60F28A2868D3}"/>
                </a:ext>
              </a:extLst>
            </p:cNvPr>
            <p:cNvSpPr txBox="1"/>
            <p:nvPr/>
          </p:nvSpPr>
          <p:spPr>
            <a:xfrm>
              <a:off x="6458994" y="1333732"/>
              <a:ext cx="32145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Environment variable used to set configuration to this cluster </a:t>
              </a:r>
            </a:p>
          </p:txBody>
        </p:sp>
      </p:grpSp>
      <p:sp>
        <p:nvSpPr>
          <p:cNvPr id="10" name="Basic blocker">
            <a:extLst>
              <a:ext uri="{FF2B5EF4-FFF2-40B4-BE49-F238E27FC236}">
                <a16:creationId xmlns:a16="http://schemas.microsoft.com/office/drawing/2014/main" id="{353CD526-40FF-18E2-5460-5D87A81DA0EF}"/>
              </a:ext>
            </a:extLst>
          </p:cNvPr>
          <p:cNvSpPr/>
          <p:nvPr/>
        </p:nvSpPr>
        <p:spPr>
          <a:xfrm>
            <a:off x="60336" y="2413262"/>
            <a:ext cx="12052472" cy="1182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24" grpId="0" animBg="1"/>
      <p:bldP spid="24" grpId="1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0E39-5F04-C35B-3F60-31A3F9030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</p:spPr>
        <p:txBody>
          <a:bodyPr/>
          <a:lstStyle/>
          <a:p>
            <a:r>
              <a:rPr lang="en-GB" dirty="0"/>
              <a:t>Use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B898E-625D-939A-1CEA-75C6C97B68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4000" y="6356350"/>
            <a:ext cx="2743200" cy="365125"/>
          </a:xfr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CDC44-CB8A-57B3-43A4-1C6291E5D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4826B-ECBB-B58B-17FD-90E82EE55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5200" y="6356350"/>
            <a:ext cx="2743200" cy="365125"/>
          </a:xfrm>
        </p:spPr>
        <p:txBody>
          <a:bodyPr/>
          <a:lstStyle/>
          <a:p>
            <a:fld id="{0C4E5411-DBBB-4702-9527-A4993370706C}" type="slidenum">
              <a:rPr lang="en-GB" smtClean="0"/>
              <a:pPr/>
              <a:t>8</a:t>
            </a:fld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48F6823-1319-F860-86B1-67E38F6D91F9}"/>
              </a:ext>
            </a:extLst>
          </p:cNvPr>
          <p:cNvGrpSpPr/>
          <p:nvPr/>
        </p:nvGrpSpPr>
        <p:grpSpPr>
          <a:xfrm>
            <a:off x="474032" y="1854607"/>
            <a:ext cx="5366336" cy="4673726"/>
            <a:chOff x="474032" y="1410107"/>
            <a:chExt cx="5366336" cy="4673726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99D9B6A4-8AAF-6936-AF90-7AA96A4621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32" y="1410107"/>
              <a:ext cx="5366336" cy="437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FD1F49-B00E-CC29-1D9B-229BA6A12461}"/>
                </a:ext>
              </a:extLst>
            </p:cNvPr>
            <p:cNvSpPr/>
            <p:nvPr/>
          </p:nvSpPr>
          <p:spPr>
            <a:xfrm>
              <a:off x="765554" y="5476222"/>
              <a:ext cx="4439854" cy="2069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0F69D0-4792-95DC-AB6A-C3BFA0079708}"/>
                </a:ext>
              </a:extLst>
            </p:cNvPr>
            <p:cNvSpPr txBox="1"/>
            <p:nvPr/>
          </p:nvSpPr>
          <p:spPr>
            <a:xfrm>
              <a:off x="1196304" y="5437502"/>
              <a:ext cx="9423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Single core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A19F94-2A3F-1A6A-B0FF-1C21945E4138}"/>
                </a:ext>
              </a:extLst>
            </p:cNvPr>
            <p:cNvSpPr txBox="1"/>
            <p:nvPr/>
          </p:nvSpPr>
          <p:spPr>
            <a:xfrm>
              <a:off x="2213170" y="5437502"/>
              <a:ext cx="7689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Full node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6AFA4D-8373-8026-AF77-3AA66E026B38}"/>
                </a:ext>
              </a:extLst>
            </p:cNvPr>
            <p:cNvSpPr txBox="1"/>
            <p:nvPr/>
          </p:nvSpPr>
          <p:spPr>
            <a:xfrm>
              <a:off x="2860916" y="5437502"/>
              <a:ext cx="13300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Large memory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780DE0-7FDF-1635-27CD-52FA8310E2FD}"/>
                </a:ext>
              </a:extLst>
            </p:cNvPr>
            <p:cNvSpPr txBox="1"/>
            <p:nvPr/>
          </p:nvSpPr>
          <p:spPr>
            <a:xfrm>
              <a:off x="3793573" y="5476222"/>
              <a:ext cx="1330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GPU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D7D3F7B-987B-D0E5-44CA-4A84323627EB}"/>
              </a:ext>
            </a:extLst>
          </p:cNvPr>
          <p:cNvGrpSpPr/>
          <p:nvPr/>
        </p:nvGrpSpPr>
        <p:grpSpPr>
          <a:xfrm>
            <a:off x="6261100" y="1868200"/>
            <a:ext cx="5528200" cy="4370266"/>
            <a:chOff x="6261100" y="1450996"/>
            <a:chExt cx="5528200" cy="4370266"/>
          </a:xfrm>
        </p:grpSpPr>
        <p:pic>
          <p:nvPicPr>
            <p:cNvPr id="2055" name="Picture 7">
              <a:extLst>
                <a:ext uri="{FF2B5EF4-FFF2-40B4-BE49-F238E27FC236}">
                  <a16:creationId xmlns:a16="http://schemas.microsoft.com/office/drawing/2014/main" id="{58C3CB6A-6DFC-461B-F87D-CEF1837EC6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1100" y="1450996"/>
              <a:ext cx="5528200" cy="4370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D64BCE1-CEA8-F09E-AA00-351160D9F63F}"/>
                </a:ext>
              </a:extLst>
            </p:cNvPr>
            <p:cNvSpPr/>
            <p:nvPr/>
          </p:nvSpPr>
          <p:spPr>
            <a:xfrm>
              <a:off x="7072575" y="5496458"/>
              <a:ext cx="3905250" cy="2730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F5E19AE-60B1-79BE-BA60-A028A54B035D}"/>
                </a:ext>
              </a:extLst>
            </p:cNvPr>
            <p:cNvSpPr txBox="1"/>
            <p:nvPr/>
          </p:nvSpPr>
          <p:spPr>
            <a:xfrm>
              <a:off x="9369490" y="5419287"/>
              <a:ext cx="1330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3 AM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A3132A2-022D-9B9F-D1F0-A88667962973}"/>
                </a:ext>
              </a:extLst>
            </p:cNvPr>
            <p:cNvSpPr txBox="1"/>
            <p:nvPr/>
          </p:nvSpPr>
          <p:spPr>
            <a:xfrm>
              <a:off x="7424576" y="5440010"/>
              <a:ext cx="1330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7 PM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15DBC4F-2FA2-E894-10C5-6258EB2D8303}"/>
              </a:ext>
            </a:extLst>
          </p:cNvPr>
          <p:cNvSpPr txBox="1"/>
          <p:nvPr/>
        </p:nvSpPr>
        <p:spPr>
          <a:xfrm>
            <a:off x="1092200" y="1600200"/>
            <a:ext cx="386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Comparing different jobs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CCB1DB-6C5E-B672-C3AB-CB36B1409513}"/>
              </a:ext>
            </a:extLst>
          </p:cNvPr>
          <p:cNvSpPr txBox="1"/>
          <p:nvPr/>
        </p:nvSpPr>
        <p:spPr>
          <a:xfrm>
            <a:off x="7072575" y="1370118"/>
            <a:ext cx="3798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Comparing similar jobs with different start times</a:t>
            </a:r>
          </a:p>
        </p:txBody>
      </p:sp>
    </p:spTree>
    <p:extLst>
      <p:ext uri="{BB962C8B-B14F-4D97-AF65-F5344CB8AC3E}">
        <p14:creationId xmlns:p14="http://schemas.microsoft.com/office/powerpoint/2010/main" val="758836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B2CBD-FB4A-FC4E-50CA-F557DB2A6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0F346-5BA0-BAFD-EA91-CC72BF22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6408F-0B25-2F3C-C8A4-CB5CD1700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0A317-5A2F-D9DC-FF32-59C5D7813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9</a:t>
            </a:fld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311F737-EFDA-B23B-3C41-381B1C9D9E2D}"/>
              </a:ext>
            </a:extLst>
          </p:cNvPr>
          <p:cNvGrpSpPr/>
          <p:nvPr/>
        </p:nvGrpSpPr>
        <p:grpSpPr>
          <a:xfrm>
            <a:off x="600519" y="1784866"/>
            <a:ext cx="4906313" cy="4637808"/>
            <a:chOff x="7324548" y="1803753"/>
            <a:chExt cx="3829050" cy="3619500"/>
          </a:xfrm>
        </p:grpSpPr>
        <p:pic>
          <p:nvPicPr>
            <p:cNvPr id="30" name="Picture 8">
              <a:extLst>
                <a:ext uri="{FF2B5EF4-FFF2-40B4-BE49-F238E27FC236}">
                  <a16:creationId xmlns:a16="http://schemas.microsoft.com/office/drawing/2014/main" id="{E3C83904-78C5-1C4C-C3EA-49E135701C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4548" y="1803753"/>
              <a:ext cx="3829050" cy="3619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572FD8-5F7C-439D-E00D-5CF8FCAB7AF6}"/>
                </a:ext>
              </a:extLst>
            </p:cNvPr>
            <p:cNvSpPr txBox="1"/>
            <p:nvPr/>
          </p:nvSpPr>
          <p:spPr>
            <a:xfrm>
              <a:off x="9156535" y="3574181"/>
              <a:ext cx="1801160" cy="648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4.4% of jobs use 80% of energy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29CDAB7-20A1-2677-1EFB-9ED76C4178EA}"/>
              </a:ext>
            </a:extLst>
          </p:cNvPr>
          <p:cNvGrpSpPr/>
          <p:nvPr/>
        </p:nvGrpSpPr>
        <p:grpSpPr>
          <a:xfrm>
            <a:off x="6583605" y="1784866"/>
            <a:ext cx="4906313" cy="4637808"/>
            <a:chOff x="7887758" y="3238500"/>
            <a:chExt cx="3829050" cy="3619500"/>
          </a:xfrm>
        </p:grpSpPr>
        <p:pic>
          <p:nvPicPr>
            <p:cNvPr id="33" name="Picture 9">
              <a:extLst>
                <a:ext uri="{FF2B5EF4-FFF2-40B4-BE49-F238E27FC236}">
                  <a16:creationId xmlns:a16="http://schemas.microsoft.com/office/drawing/2014/main" id="{D642E8BB-92AD-3025-3156-C0629B3377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7758" y="3238500"/>
              <a:ext cx="3829050" cy="3619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A9049B-A0E2-CB39-0BE1-8B227D4D1E87}"/>
                </a:ext>
              </a:extLst>
            </p:cNvPr>
            <p:cNvSpPr txBox="1"/>
            <p:nvPr/>
          </p:nvSpPr>
          <p:spPr>
            <a:xfrm>
              <a:off x="9385371" y="5008928"/>
              <a:ext cx="1937575" cy="648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18% of users use 80% of energy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8F478BE-9DEA-B3F7-F0F0-C478AAA5E4CD}"/>
              </a:ext>
            </a:extLst>
          </p:cNvPr>
          <p:cNvSpPr txBox="1"/>
          <p:nvPr/>
        </p:nvSpPr>
        <p:spPr>
          <a:xfrm>
            <a:off x="1446664" y="1600200"/>
            <a:ext cx="379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Power share by jobs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3D6A6C-404A-490A-0C55-23FC1E0B63E4}"/>
              </a:ext>
            </a:extLst>
          </p:cNvPr>
          <p:cNvSpPr txBox="1"/>
          <p:nvPr/>
        </p:nvSpPr>
        <p:spPr>
          <a:xfrm>
            <a:off x="7410735" y="1583293"/>
            <a:ext cx="379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Power share by users</a:t>
            </a:r>
          </a:p>
        </p:txBody>
      </p:sp>
    </p:spTree>
    <p:extLst>
      <p:ext uri="{BB962C8B-B14F-4D97-AF65-F5344CB8AC3E}">
        <p14:creationId xmlns:p14="http://schemas.microsoft.com/office/powerpoint/2010/main" val="2410665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CC12-08BF-5F88-E36E-1CCC1FA2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855F-209F-A7C0-002A-60F4A2C6B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900" y="1815152"/>
            <a:ext cx="10264299" cy="38213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600" dirty="0"/>
              <a:t>Share of power/emissions from…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	GPU jobs: </a:t>
            </a:r>
            <a:r>
              <a:rPr lang="en-GB" sz="3600" b="1" u="sng" dirty="0"/>
              <a:t>21%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	High-throughput jobs (single core): </a:t>
            </a:r>
            <a:r>
              <a:rPr lang="en-GB" sz="3600" b="1" u="sng" dirty="0"/>
              <a:t>11%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	Single highest user: </a:t>
            </a:r>
            <a:r>
              <a:rPr lang="en-GB" sz="3600" b="1" u="sng" dirty="0"/>
              <a:t>2%</a:t>
            </a:r>
            <a:r>
              <a:rPr lang="en-GB" sz="3600" b="1" dirty="0"/>
              <a:t> </a:t>
            </a:r>
            <a:r>
              <a:rPr lang="en-GB" sz="3600" dirty="0"/>
              <a:t>(from 654 users)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2FF5D-271B-F8F1-9F35-C5F1285B1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33FDF-AF58-DD2A-34D9-D5532F01C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346F2-A829-9CDB-A28D-DC5169C6E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261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E84DA-E74A-3FE8-F62F-C228A74DF4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4000" y="6356350"/>
            <a:ext cx="2743200" cy="365125"/>
          </a:xfr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5EB97-D28B-5490-49D3-3E4C1CB31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06522-FEC0-84A4-E219-B1B9BA930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5200" y="6356350"/>
            <a:ext cx="2743200" cy="365125"/>
          </a:xfrm>
        </p:spPr>
        <p:txBody>
          <a:bodyPr/>
          <a:lstStyle/>
          <a:p>
            <a:fld id="{0C4E5411-DBBB-4702-9527-A4993370706C}" type="slidenum">
              <a:rPr lang="en-GB" smtClean="0"/>
              <a:pPr/>
              <a:t>11</a:t>
            </a:fld>
            <a:endParaRPr lang="en-GB"/>
          </a:p>
        </p:txBody>
      </p:sp>
      <p:grpSp>
        <p:nvGrpSpPr>
          <p:cNvPr id="18" name="Raw">
            <a:extLst>
              <a:ext uri="{FF2B5EF4-FFF2-40B4-BE49-F238E27FC236}">
                <a16:creationId xmlns:a16="http://schemas.microsoft.com/office/drawing/2014/main" id="{607B7E3D-5FAA-2C23-D3C0-B2974CB42BD5}"/>
              </a:ext>
            </a:extLst>
          </p:cNvPr>
          <p:cNvGrpSpPr/>
          <p:nvPr/>
        </p:nvGrpSpPr>
        <p:grpSpPr>
          <a:xfrm>
            <a:off x="107304" y="1906588"/>
            <a:ext cx="6657975" cy="4305300"/>
            <a:chOff x="107304" y="1906588"/>
            <a:chExt cx="6657975" cy="4305300"/>
          </a:xfrm>
        </p:grpSpPr>
        <p:pic>
          <p:nvPicPr>
            <p:cNvPr id="4104" name="Picture 8">
              <a:extLst>
                <a:ext uri="{FF2B5EF4-FFF2-40B4-BE49-F238E27FC236}">
                  <a16:creationId xmlns:a16="http://schemas.microsoft.com/office/drawing/2014/main" id="{E52A88DB-EE56-0156-39D4-7D534F709C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04" y="1906588"/>
              <a:ext cx="6657975" cy="430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79B89E-4D9A-27FC-00E1-B2EB5F468A0D}"/>
                </a:ext>
              </a:extLst>
            </p:cNvPr>
            <p:cNvSpPr txBox="1"/>
            <p:nvPr/>
          </p:nvSpPr>
          <p:spPr>
            <a:xfrm>
              <a:off x="4552552" y="2104520"/>
              <a:ext cx="1516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1F77B4"/>
                  </a:solidFill>
                </a:rPr>
                <a:t>DC racks (raw)</a:t>
              </a:r>
            </a:p>
          </p:txBody>
        </p:sp>
      </p:grpSp>
      <p:grpSp>
        <p:nvGrpSpPr>
          <p:cNvPr id="21" name="Raw+scaled">
            <a:extLst>
              <a:ext uri="{FF2B5EF4-FFF2-40B4-BE49-F238E27FC236}">
                <a16:creationId xmlns:a16="http://schemas.microsoft.com/office/drawing/2014/main" id="{2F786B08-F1E1-145A-76BC-8D12844C8C51}"/>
              </a:ext>
            </a:extLst>
          </p:cNvPr>
          <p:cNvGrpSpPr/>
          <p:nvPr/>
        </p:nvGrpSpPr>
        <p:grpSpPr>
          <a:xfrm>
            <a:off x="107303" y="1906588"/>
            <a:ext cx="6657975" cy="4305300"/>
            <a:chOff x="107303" y="1906588"/>
            <a:chExt cx="6657975" cy="4305300"/>
          </a:xfrm>
        </p:grpSpPr>
        <p:pic>
          <p:nvPicPr>
            <p:cNvPr id="4105" name="Picture 9">
              <a:extLst>
                <a:ext uri="{FF2B5EF4-FFF2-40B4-BE49-F238E27FC236}">
                  <a16:creationId xmlns:a16="http://schemas.microsoft.com/office/drawing/2014/main" id="{81224AE5-7F16-BBBC-C874-1D8CFD6EE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03" y="1906588"/>
              <a:ext cx="6657975" cy="430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EE09E9-E70C-266F-C178-1C4A55F6AAB1}"/>
                </a:ext>
              </a:extLst>
            </p:cNvPr>
            <p:cNvSpPr txBox="1"/>
            <p:nvPr/>
          </p:nvSpPr>
          <p:spPr>
            <a:xfrm>
              <a:off x="4552552" y="2105531"/>
              <a:ext cx="1516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BBD5E8"/>
                  </a:solidFill>
                </a:rPr>
                <a:t>DC racks (raw)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F0340C-CF01-EE9D-A0A1-69F9269EF667}"/>
                </a:ext>
              </a:extLst>
            </p:cNvPr>
            <p:cNvSpPr txBox="1"/>
            <p:nvPr/>
          </p:nvSpPr>
          <p:spPr>
            <a:xfrm>
              <a:off x="2851645" y="2929664"/>
              <a:ext cx="1439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1F77B4"/>
                  </a:solidFill>
                </a:rPr>
                <a:t>DC racks (scaled)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9E47A9-0434-F6FE-F2EF-0375012A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</p:spPr>
        <p:txBody>
          <a:bodyPr/>
          <a:lstStyle/>
          <a:p>
            <a:r>
              <a:rPr lang="en-GB" dirty="0"/>
              <a:t>Benchmarking</a:t>
            </a:r>
          </a:p>
        </p:txBody>
      </p:sp>
      <p:grpSp>
        <p:nvGrpSpPr>
          <p:cNvPr id="25" name="Raw+scaled+car">
            <a:extLst>
              <a:ext uri="{FF2B5EF4-FFF2-40B4-BE49-F238E27FC236}">
                <a16:creationId xmlns:a16="http://schemas.microsoft.com/office/drawing/2014/main" id="{63B8943E-00EF-71DC-5082-EF292E965413}"/>
              </a:ext>
            </a:extLst>
          </p:cNvPr>
          <p:cNvGrpSpPr/>
          <p:nvPr/>
        </p:nvGrpSpPr>
        <p:grpSpPr>
          <a:xfrm>
            <a:off x="107302" y="1906588"/>
            <a:ext cx="6657975" cy="4305300"/>
            <a:chOff x="107302" y="1906588"/>
            <a:chExt cx="6657975" cy="4305300"/>
          </a:xfrm>
        </p:grpSpPr>
        <p:pic>
          <p:nvPicPr>
            <p:cNvPr id="4106" name="Picture 10">
              <a:extLst>
                <a:ext uri="{FF2B5EF4-FFF2-40B4-BE49-F238E27FC236}">
                  <a16:creationId xmlns:a16="http://schemas.microsoft.com/office/drawing/2014/main" id="{37CC951D-BD07-E203-1827-D2EE62D1DD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02" y="1906588"/>
              <a:ext cx="6657975" cy="430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51DBC97-5B5E-822D-FA2D-1299B63309B4}"/>
                </a:ext>
              </a:extLst>
            </p:cNvPr>
            <p:cNvSpPr txBox="1"/>
            <p:nvPr/>
          </p:nvSpPr>
          <p:spPr>
            <a:xfrm>
              <a:off x="4552552" y="2105531"/>
              <a:ext cx="1516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BBD5E8"/>
                  </a:solidFill>
                </a:rPr>
                <a:t>DC racks (raw)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9CABB5-E46A-448D-5AC8-712B277C58AD}"/>
                </a:ext>
              </a:extLst>
            </p:cNvPr>
            <p:cNvSpPr txBox="1"/>
            <p:nvPr/>
          </p:nvSpPr>
          <p:spPr>
            <a:xfrm>
              <a:off x="2851645" y="2929664"/>
              <a:ext cx="1439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1F77B4"/>
                  </a:solidFill>
                </a:rPr>
                <a:t>DC racks (scaled)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6F0BC8D-B616-7108-604D-E7BB2239FAE8}"/>
                </a:ext>
              </a:extLst>
            </p:cNvPr>
            <p:cNvSpPr txBox="1"/>
            <p:nvPr/>
          </p:nvSpPr>
          <p:spPr>
            <a:xfrm>
              <a:off x="2955080" y="4977343"/>
              <a:ext cx="1516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FF7F0E"/>
                  </a:solidFill>
                </a:rPr>
                <a:t>Carbon estimates</a:t>
              </a:r>
            </a:p>
          </p:txBody>
        </p:sp>
      </p:grpSp>
      <p:grpSp>
        <p:nvGrpSpPr>
          <p:cNvPr id="16" name="Raw+scaled+car+car+">
            <a:extLst>
              <a:ext uri="{FF2B5EF4-FFF2-40B4-BE49-F238E27FC236}">
                <a16:creationId xmlns:a16="http://schemas.microsoft.com/office/drawing/2014/main" id="{D31905FC-A4FA-3582-2523-9A8110E211F4}"/>
              </a:ext>
            </a:extLst>
          </p:cNvPr>
          <p:cNvGrpSpPr/>
          <p:nvPr/>
        </p:nvGrpSpPr>
        <p:grpSpPr>
          <a:xfrm>
            <a:off x="107303" y="1906588"/>
            <a:ext cx="6657975" cy="4305300"/>
            <a:chOff x="5168155" y="3429000"/>
            <a:chExt cx="6657975" cy="4305300"/>
          </a:xfrm>
        </p:grpSpPr>
        <p:pic>
          <p:nvPicPr>
            <p:cNvPr id="4107" name="Picture 11">
              <a:extLst>
                <a:ext uri="{FF2B5EF4-FFF2-40B4-BE49-F238E27FC236}">
                  <a16:creationId xmlns:a16="http://schemas.microsoft.com/office/drawing/2014/main" id="{21F044D3-AAA8-DAC1-254B-B993DACAB9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8155" y="3429000"/>
              <a:ext cx="6657975" cy="4305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AED9E7-FB93-55E3-0D76-A8513EE3A5FF}"/>
                </a:ext>
              </a:extLst>
            </p:cNvPr>
            <p:cNvSpPr txBox="1"/>
            <p:nvPr/>
          </p:nvSpPr>
          <p:spPr>
            <a:xfrm>
              <a:off x="9613404" y="3627943"/>
              <a:ext cx="1516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BBD5E8"/>
                  </a:solidFill>
                </a:rPr>
                <a:t>DC racks (raw)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BF6035-B44B-7722-C49B-34D675049D7D}"/>
                </a:ext>
              </a:extLst>
            </p:cNvPr>
            <p:cNvSpPr txBox="1"/>
            <p:nvPr/>
          </p:nvSpPr>
          <p:spPr>
            <a:xfrm>
              <a:off x="7912497" y="4452076"/>
              <a:ext cx="1439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1F77B4"/>
                  </a:solidFill>
                </a:rPr>
                <a:t>DC racks (scaled)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2E43D37-FC1D-EC5B-C295-F265E5C41CE7}"/>
                </a:ext>
              </a:extLst>
            </p:cNvPr>
            <p:cNvSpPr txBox="1"/>
            <p:nvPr/>
          </p:nvSpPr>
          <p:spPr>
            <a:xfrm>
              <a:off x="8015932" y="6499755"/>
              <a:ext cx="1516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FFD8B6"/>
                  </a:solidFill>
                </a:rPr>
                <a:t>Carbon estimates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2EBF19-0B94-A0EF-5B6B-265BB715972E}"/>
                </a:ext>
              </a:extLst>
            </p:cNvPr>
            <p:cNvSpPr txBox="1"/>
            <p:nvPr/>
          </p:nvSpPr>
          <p:spPr>
            <a:xfrm>
              <a:off x="10337798" y="6097266"/>
              <a:ext cx="12213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ln w="3175">
                    <a:noFill/>
                  </a:ln>
                  <a:solidFill>
                    <a:srgbClr val="FF7F0E"/>
                  </a:solidFill>
                </a:rPr>
                <a:t>Carbon + baseshare estimates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028BC4-0C4D-718C-F27F-2D5526404D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19900" y="1731275"/>
                <a:ext cx="5264796" cy="456723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GB" dirty="0"/>
                  <a:t>DC: Data from July to September</a:t>
                </a:r>
              </a:p>
              <a:p>
                <a:endParaRPr lang="en-GB" dirty="0"/>
              </a:p>
              <a:p>
                <a:r>
                  <a:rPr lang="en-GB" dirty="0"/>
                  <a:t>DC: Rescaled for nodes in cluster</a:t>
                </a:r>
              </a:p>
              <a:p>
                <a:endParaRPr lang="en-GB" dirty="0"/>
              </a:p>
              <a:p>
                <a:r>
                  <a:rPr lang="en-GB" dirty="0"/>
                  <a:t>Carbon: Jobs from ~2 weeks in November (~500,000 total, of this ~150,000 not successfully analysed)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𝑏𝑎𝑠𝑒𝑠h𝑎𝑟𝑒</m:t>
                          </m:r>
                        </m:sub>
                      </m:sSub>
                      <m:r>
                        <a:rPr lang="en-GB" sz="26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𝑏𝑎𝑠𝑒𝑙𝑖𝑛𝑒</m:t>
                          </m:r>
                        </m:sub>
                      </m:sSub>
                      <m:r>
                        <a:rPr lang="en-GB" sz="260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𝑗𝑜𝑏</m:t>
                              </m:r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𝑟𝑒𝑞𝑢𝑒𝑠𝑡𝑒𝑑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𝑛𝑜𝑑𝑒</m:t>
                              </m:r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sz="2600">
                                  <a:latin typeface="Cambria Math" panose="02040503050406030204" pitchFamily="18" charset="0"/>
                                </a:rPr>
                                <m:t>𝑎𝑐𝑡𝑖𝑣𝑒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028BC4-0C4D-718C-F27F-2D5526404D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19900" y="1731275"/>
                <a:ext cx="5264796" cy="4567238"/>
              </a:xfrm>
              <a:blipFill>
                <a:blip r:embed="rId7"/>
                <a:stretch>
                  <a:fillRect l="-1854" t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669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9A4A9-E18E-3908-B515-428DE8B3E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Benchmarking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126E-C63C-E273-BCEB-EAFA319A4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7700" y="1645200"/>
            <a:ext cx="3638550" cy="4532400"/>
          </a:xfrm>
        </p:spPr>
        <p:txBody>
          <a:bodyPr/>
          <a:lstStyle/>
          <a:p>
            <a:r>
              <a:rPr lang="en-GB" dirty="0"/>
              <a:t>Each box = a job</a:t>
            </a:r>
          </a:p>
          <a:p>
            <a:endParaRPr lang="en-GB" dirty="0"/>
          </a:p>
          <a:p>
            <a:r>
              <a:rPr lang="en-GB" dirty="0"/>
              <a:t>Cumulative job power should should average out to around 500 W (non-GPU node)</a:t>
            </a:r>
          </a:p>
          <a:p>
            <a:endParaRPr lang="en-GB" dirty="0"/>
          </a:p>
          <a:p>
            <a:r>
              <a:rPr lang="en-GB" dirty="0"/>
              <a:t>Looks like it does!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C736B-73AF-44BA-1C21-B134150EB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5CC47-3A89-DA76-ADB0-3C53ADA44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177FD-3D82-7631-78E6-45C39C12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E5411-DBBB-4702-9527-A4993370706C}" type="slidenum">
              <a:rPr lang="en-GB" smtClean="0"/>
              <a:t>12</a:t>
            </a:fld>
            <a:endParaRPr lang="en-GB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92071A62-1B53-96D1-64C3-8A56BE1597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8"/>
          <a:stretch>
            <a:fillRect/>
          </a:stretch>
        </p:blipFill>
        <p:spPr bwMode="auto">
          <a:xfrm>
            <a:off x="285750" y="1542045"/>
            <a:ext cx="7981950" cy="481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ED182A-6834-9425-5F3B-2EC4542B1F1D}"/>
              </a:ext>
            </a:extLst>
          </p:cNvPr>
          <p:cNvSpPr txBox="1"/>
          <p:nvPr/>
        </p:nvSpPr>
        <p:spPr>
          <a:xfrm>
            <a:off x="3231486" y="1631552"/>
            <a:ext cx="2686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n w="3175">
                  <a:noFill/>
                </a:ln>
              </a:rPr>
              <a:t>Job power over time, single node</a:t>
            </a:r>
          </a:p>
        </p:txBody>
      </p:sp>
    </p:spTree>
    <p:extLst>
      <p:ext uri="{BB962C8B-B14F-4D97-AF65-F5344CB8AC3E}">
        <p14:creationId xmlns:p14="http://schemas.microsoft.com/office/powerpoint/2010/main" val="2230331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E06C-8143-630A-F53A-45E120D86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365125"/>
            <a:ext cx="11365200" cy="1004093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1567C-AED8-DAFC-6753-E7F88908B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301" y="1895457"/>
            <a:ext cx="11505398" cy="4052957"/>
          </a:xfrm>
        </p:spPr>
        <p:txBody>
          <a:bodyPr>
            <a:normAutofit/>
          </a:bodyPr>
          <a:lstStyle/>
          <a:p>
            <a:r>
              <a:rPr lang="en-GB" dirty="0"/>
              <a:t>Can get </a:t>
            </a:r>
            <a:r>
              <a:rPr lang="en-GB" b="1" dirty="0"/>
              <a:t>reasonably close estimates of node power consumption </a:t>
            </a:r>
            <a:r>
              <a:rPr lang="en-GB" dirty="0"/>
              <a:t>by summing power consumption of components</a:t>
            </a:r>
          </a:p>
          <a:p>
            <a:endParaRPr lang="en-GB" dirty="0"/>
          </a:p>
          <a:p>
            <a:r>
              <a:rPr lang="en-GB" dirty="0"/>
              <a:t>Possible to assign power consumption numbers to jobs. Requires </a:t>
            </a:r>
            <a:r>
              <a:rPr lang="en-GB" b="1" dirty="0"/>
              <a:t>qualitative judgement about responsibility for power consumption</a:t>
            </a:r>
          </a:p>
          <a:p>
            <a:endParaRPr lang="en-GB" b="1" dirty="0"/>
          </a:p>
          <a:p>
            <a:r>
              <a:rPr lang="en-GB" b="1" dirty="0"/>
              <a:t>It’s better to have something than nothing!</a:t>
            </a:r>
            <a:r>
              <a:rPr lang="en-GB" dirty="0"/>
              <a:t> And not hard to set up a tool that gives reasonable estimates based on </a:t>
            </a:r>
            <a:r>
              <a:rPr lang="en-GB" b="1" dirty="0"/>
              <a:t>scheduler data alone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60B57-E1D5-EF70-AB10-524F429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4000" y="6356350"/>
            <a:ext cx="2743200" cy="365125"/>
          </a:xfrm>
        </p:spPr>
        <p:txBody>
          <a:bodyPr/>
          <a:lstStyle/>
          <a:p>
            <a:r>
              <a:rPr lang="en-GB"/>
              <a:t>4/12/25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C7732-C5F7-3C56-34AF-0C174EFD6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Imperial – Intel – Lenovo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ADFAE-2306-91F2-1879-88F49C579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25200" y="6356350"/>
            <a:ext cx="2743200" cy="365125"/>
          </a:xfrm>
        </p:spPr>
        <p:txBody>
          <a:bodyPr/>
          <a:lstStyle/>
          <a:p>
            <a:fld id="{0C4E5411-DBBB-4702-9527-A4993370706C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488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F09BF-6C09-C20C-D262-D8406420F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3378" y="2757751"/>
            <a:ext cx="4752622" cy="1342496"/>
          </a:xfrm>
        </p:spPr>
        <p:txBody>
          <a:bodyPr>
            <a:normAutofit fontScale="90000"/>
          </a:bodyPr>
          <a:lstStyle/>
          <a:p>
            <a:r>
              <a:rPr lang="en-GB" sz="5400" dirty="0"/>
              <a:t>Thank you for your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0A4C9-8420-79BA-E432-9730DF962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573027"/>
            <a:ext cx="12192000" cy="436761"/>
          </a:xfrm>
        </p:spPr>
        <p:txBody>
          <a:bodyPr/>
          <a:lstStyle/>
          <a:p>
            <a:r>
              <a:rPr lang="en-GB" dirty="0"/>
              <a:t>Thanks to my sponsors:</a:t>
            </a:r>
          </a:p>
        </p:txBody>
      </p:sp>
      <p:pic>
        <p:nvPicPr>
          <p:cNvPr id="6" name="Picture 5" descr="A white text with blue and black text&#10;&#10;AI-generated content may be incorrect.">
            <a:extLst>
              <a:ext uri="{FF2B5EF4-FFF2-40B4-BE49-F238E27FC236}">
                <a16:creationId xmlns:a16="http://schemas.microsoft.com/office/drawing/2014/main" id="{B9F8C8EE-DB32-3389-10B2-721657029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0" b="75602"/>
          <a:stretch>
            <a:fillRect/>
          </a:stretch>
        </p:blipFill>
        <p:spPr>
          <a:xfrm>
            <a:off x="0" y="6019413"/>
            <a:ext cx="12192000" cy="8385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9AE8E45-B960-868C-F9F2-77B038444DF2}"/>
              </a:ext>
            </a:extLst>
          </p:cNvPr>
          <p:cNvGrpSpPr/>
          <p:nvPr/>
        </p:nvGrpSpPr>
        <p:grpSpPr>
          <a:xfrm>
            <a:off x="7120436" y="1969644"/>
            <a:ext cx="2918712" cy="2918712"/>
            <a:chOff x="7832707" y="1569313"/>
            <a:chExt cx="2918712" cy="291871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DFB0735-F3C3-47E2-B647-3BD9FE357A9C}"/>
                </a:ext>
              </a:extLst>
            </p:cNvPr>
            <p:cNvSpPr/>
            <p:nvPr/>
          </p:nvSpPr>
          <p:spPr>
            <a:xfrm>
              <a:off x="7832707" y="1569313"/>
              <a:ext cx="2918712" cy="2918712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560E8E3-3936-C915-7038-C3CD64A0D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794" y="1672874"/>
              <a:ext cx="2692538" cy="2711589"/>
            </a:xfrm>
            <a:prstGeom prst="rect">
              <a:avLst/>
            </a:prstGeom>
          </p:spPr>
        </p:pic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7071E3-CBC5-3E87-B32C-2488388E0372}"/>
              </a:ext>
            </a:extLst>
          </p:cNvPr>
          <p:cNvSpPr txBox="1">
            <a:spLocks/>
          </p:cNvSpPr>
          <p:nvPr/>
        </p:nvSpPr>
        <p:spPr>
          <a:xfrm>
            <a:off x="6919435" y="1555788"/>
            <a:ext cx="3320714" cy="436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Link to the GitHub repo:</a:t>
            </a:r>
          </a:p>
        </p:txBody>
      </p:sp>
    </p:spTree>
    <p:extLst>
      <p:ext uri="{BB962C8B-B14F-4D97-AF65-F5344CB8AC3E}">
        <p14:creationId xmlns:p14="http://schemas.microsoft.com/office/powerpoint/2010/main" val="3824065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9087</TotalTime>
  <Words>1403</Words>
  <Application>Microsoft Office PowerPoint</Application>
  <PresentationFormat>Widescreen</PresentationFormat>
  <Paragraphs>227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Cambria Math</vt:lpstr>
      <vt:lpstr>Gill Sans MT</vt:lpstr>
      <vt:lpstr>Office Theme</vt:lpstr>
      <vt:lpstr>Carbon</vt:lpstr>
      <vt:lpstr>About Me</vt:lpstr>
      <vt:lpstr>Motivation</vt:lpstr>
      <vt:lpstr>Inspiration / Existing tools</vt:lpstr>
      <vt:lpstr>Goal</vt:lpstr>
      <vt:lpstr>Method</vt:lpstr>
      <vt:lpstr>UX</vt:lpstr>
      <vt:lpstr>Use cases</vt:lpstr>
      <vt:lpstr>Use cases</vt:lpstr>
      <vt:lpstr>Use cases</vt:lpstr>
      <vt:lpstr>Benchmarking</vt:lpstr>
      <vt:lpstr>Benchmarking</vt:lpstr>
      <vt:lpstr>Conclusions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Coker, Jack</dc:creator>
  <cp:lastModifiedBy>Coker, Jack</cp:lastModifiedBy>
  <cp:revision>1</cp:revision>
  <dcterms:created xsi:type="dcterms:W3CDTF">2025-11-27T13:28:19Z</dcterms:created>
  <dcterms:modified xsi:type="dcterms:W3CDTF">2025-12-05T09:55:34Z</dcterms:modified>
</cp:coreProperties>
</file>