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3" r:id="rId2"/>
    <p:sldId id="304" r:id="rId3"/>
    <p:sldId id="305" r:id="rId4"/>
  </p:sldIdLst>
  <p:sldSz cx="16200438" cy="8999538"/>
  <p:notesSz cx="6781800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548828-5133-4CE2-9420-EE19CCAA9190}">
          <p14:sldIdLst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36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146"/>
    <a:srgbClr val="996600"/>
    <a:srgbClr val="FFFF99"/>
    <a:srgbClr val="CC9900"/>
    <a:srgbClr val="FFFFC9"/>
    <a:srgbClr val="FFFFEB"/>
    <a:srgbClr val="FFFFE5"/>
    <a:srgbClr val="385D8A"/>
    <a:srgbClr val="4A7E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72" autoAdjust="0"/>
  </p:normalViewPr>
  <p:slideViewPr>
    <p:cSldViewPr>
      <p:cViewPr varScale="1">
        <p:scale>
          <a:sx n="53" d="100"/>
          <a:sy n="53" d="100"/>
        </p:scale>
        <p:origin x="762" y="90"/>
      </p:cViewPr>
      <p:guideLst>
        <p:guide orient="horz" pos="2836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8FD1-5F09-49ED-80D2-D3CA9666443A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44538"/>
            <a:ext cx="66992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02F9-38F0-427D-BCA7-6915F52D2E07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60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802F9-38F0-427D-BCA7-6915F52D2E0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22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5" y="2795691"/>
            <a:ext cx="13770372" cy="1929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066" y="5099746"/>
            <a:ext cx="11340307" cy="22998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0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21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45319" y="360410"/>
            <a:ext cx="3645099" cy="76787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23" y="360410"/>
            <a:ext cx="10665289" cy="76787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7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725" y="5783047"/>
            <a:ext cx="13770372" cy="17874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725" y="3814389"/>
            <a:ext cx="13770372" cy="1968648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6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23" y="2099902"/>
            <a:ext cx="7155194" cy="5939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5224" y="2099902"/>
            <a:ext cx="7155194" cy="59392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22" y="2014492"/>
            <a:ext cx="7158006" cy="839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1999" b="1"/>
            </a:lvl2pPr>
            <a:lvl3pPr marL="914434" indent="0">
              <a:buNone/>
              <a:defRPr sz="1800" b="1"/>
            </a:lvl3pPr>
            <a:lvl4pPr marL="1371650" indent="0">
              <a:buNone/>
              <a:defRPr sz="1601" b="1"/>
            </a:lvl4pPr>
            <a:lvl5pPr marL="1828867" indent="0">
              <a:buNone/>
              <a:defRPr sz="1601" b="1"/>
            </a:lvl5pPr>
            <a:lvl6pPr marL="2286083" indent="0">
              <a:buNone/>
              <a:defRPr sz="1601" b="1"/>
            </a:lvl6pPr>
            <a:lvl7pPr marL="2743301" indent="0">
              <a:buNone/>
              <a:defRPr sz="1601" b="1"/>
            </a:lvl7pPr>
            <a:lvl8pPr marL="3200517" indent="0">
              <a:buNone/>
              <a:defRPr sz="1601" b="1"/>
            </a:lvl8pPr>
            <a:lvl9pPr marL="365773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022" y="2854029"/>
            <a:ext cx="7158006" cy="5185151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7" y="2014492"/>
            <a:ext cx="7160818" cy="8395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1999" b="1"/>
            </a:lvl2pPr>
            <a:lvl3pPr marL="914434" indent="0">
              <a:buNone/>
              <a:defRPr sz="1800" b="1"/>
            </a:lvl3pPr>
            <a:lvl4pPr marL="1371650" indent="0">
              <a:buNone/>
              <a:defRPr sz="1601" b="1"/>
            </a:lvl4pPr>
            <a:lvl5pPr marL="1828867" indent="0">
              <a:buNone/>
              <a:defRPr sz="1601" b="1"/>
            </a:lvl5pPr>
            <a:lvl6pPr marL="2286083" indent="0">
              <a:buNone/>
              <a:defRPr sz="1601" b="1"/>
            </a:lvl6pPr>
            <a:lvl7pPr marL="2743301" indent="0">
              <a:buNone/>
              <a:defRPr sz="1601" b="1"/>
            </a:lvl7pPr>
            <a:lvl8pPr marL="3200517" indent="0">
              <a:buNone/>
              <a:defRPr sz="1601" b="1"/>
            </a:lvl8pPr>
            <a:lvl9pPr marL="365773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7" y="2854029"/>
            <a:ext cx="7160818" cy="5185151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15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2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1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32" y="358326"/>
            <a:ext cx="5329832" cy="152492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922" y="358327"/>
            <a:ext cx="9056496" cy="7680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32" y="1883238"/>
            <a:ext cx="5329832" cy="6155934"/>
          </a:xfrm>
        </p:spPr>
        <p:txBody>
          <a:bodyPr/>
          <a:lstStyle>
            <a:lvl1pPr marL="0" indent="0">
              <a:buNone/>
              <a:defRPr sz="1400"/>
            </a:lvl1pPr>
            <a:lvl2pPr marL="457218" indent="0">
              <a:buNone/>
              <a:defRPr sz="1201"/>
            </a:lvl2pPr>
            <a:lvl3pPr marL="914434" indent="0">
              <a:buNone/>
              <a:defRPr sz="1000"/>
            </a:lvl3pPr>
            <a:lvl4pPr marL="1371650" indent="0">
              <a:buNone/>
              <a:defRPr sz="900"/>
            </a:lvl4pPr>
            <a:lvl5pPr marL="1828867" indent="0">
              <a:buNone/>
              <a:defRPr sz="900"/>
            </a:lvl5pPr>
            <a:lvl6pPr marL="2286083" indent="0">
              <a:buNone/>
              <a:defRPr sz="900"/>
            </a:lvl6pPr>
            <a:lvl7pPr marL="2743301" indent="0">
              <a:buNone/>
              <a:defRPr sz="900"/>
            </a:lvl7pPr>
            <a:lvl8pPr marL="3200517" indent="0">
              <a:buNone/>
              <a:defRPr sz="900"/>
            </a:lvl8pPr>
            <a:lvl9pPr marL="36577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49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402" y="6299679"/>
            <a:ext cx="9720263" cy="743712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402" y="804135"/>
            <a:ext cx="9720263" cy="5399723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4" indent="0">
              <a:buNone/>
              <a:defRPr sz="2400"/>
            </a:lvl3pPr>
            <a:lvl4pPr marL="1371650" indent="0">
              <a:buNone/>
              <a:defRPr sz="1999"/>
            </a:lvl4pPr>
            <a:lvl5pPr marL="1828867" indent="0">
              <a:buNone/>
              <a:defRPr sz="1999"/>
            </a:lvl5pPr>
            <a:lvl6pPr marL="2286083" indent="0">
              <a:buNone/>
              <a:defRPr sz="1999"/>
            </a:lvl6pPr>
            <a:lvl7pPr marL="2743301" indent="0">
              <a:buNone/>
              <a:defRPr sz="1999"/>
            </a:lvl7pPr>
            <a:lvl8pPr marL="3200517" indent="0">
              <a:buNone/>
              <a:defRPr sz="1999"/>
            </a:lvl8pPr>
            <a:lvl9pPr marL="3657733" indent="0">
              <a:buNone/>
              <a:defRPr sz="1999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402" y="7043399"/>
            <a:ext cx="9720263" cy="1056195"/>
          </a:xfrm>
        </p:spPr>
        <p:txBody>
          <a:bodyPr/>
          <a:lstStyle>
            <a:lvl1pPr marL="0" indent="0">
              <a:buNone/>
              <a:defRPr sz="1400"/>
            </a:lvl1pPr>
            <a:lvl2pPr marL="457218" indent="0">
              <a:buNone/>
              <a:defRPr sz="1201"/>
            </a:lvl2pPr>
            <a:lvl3pPr marL="914434" indent="0">
              <a:buNone/>
              <a:defRPr sz="1000"/>
            </a:lvl3pPr>
            <a:lvl4pPr marL="1371650" indent="0">
              <a:buNone/>
              <a:defRPr sz="900"/>
            </a:lvl4pPr>
            <a:lvl5pPr marL="1828867" indent="0">
              <a:buNone/>
              <a:defRPr sz="900"/>
            </a:lvl5pPr>
            <a:lvl6pPr marL="2286083" indent="0">
              <a:buNone/>
              <a:defRPr sz="900"/>
            </a:lvl6pPr>
            <a:lvl7pPr marL="2743301" indent="0">
              <a:buNone/>
              <a:defRPr sz="900"/>
            </a:lvl7pPr>
            <a:lvl8pPr marL="3200517" indent="0">
              <a:buNone/>
              <a:defRPr sz="900"/>
            </a:lvl8pPr>
            <a:lvl9pPr marL="36577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58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27" y="360402"/>
            <a:ext cx="14580395" cy="149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27" y="2099902"/>
            <a:ext cx="14580395" cy="593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024" y="8341248"/>
            <a:ext cx="3780102" cy="47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D12B-59C0-4BE5-9D99-6FB395251E6F}" type="datetimeFigureOut">
              <a:rPr lang="nb-NO" smtClean="0"/>
              <a:t>20.12.2019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152" y="8341248"/>
            <a:ext cx="5130139" cy="47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318" y="8341248"/>
            <a:ext cx="3780102" cy="47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7ABF-09F5-455C-92F5-9C82683210AD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34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2" indent="-342912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7" indent="-285760" algn="l" defTabSz="9144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1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8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4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2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908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6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4" indent="-228609" algn="l" defTabSz="9144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4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0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7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3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1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7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3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27.png"/><Relationship Id="rId17" Type="http://schemas.openxmlformats.org/officeDocument/2006/relationships/image" Target="../media/image6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990595" y="3388169"/>
            <a:ext cx="3465516" cy="2793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5" name="Rectángulo 54"/>
          <p:cNvSpPr/>
          <p:nvPr/>
        </p:nvSpPr>
        <p:spPr>
          <a:xfrm>
            <a:off x="1007151" y="4005712"/>
            <a:ext cx="3448960" cy="339825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7154928" y="1392743"/>
            <a:ext cx="3463839" cy="20951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8" name="Rectángulo 77"/>
          <p:cNvSpPr/>
          <p:nvPr/>
        </p:nvSpPr>
        <p:spPr>
          <a:xfrm>
            <a:off x="7171484" y="2010285"/>
            <a:ext cx="3447283" cy="339825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7149168" y="5234298"/>
            <a:ext cx="3454754" cy="2793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8" name="Rectángulo 127"/>
          <p:cNvSpPr/>
          <p:nvPr/>
        </p:nvSpPr>
        <p:spPr>
          <a:xfrm>
            <a:off x="7165724" y="5630449"/>
            <a:ext cx="3438198" cy="561218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0" name="Grupo 974"/>
          <p:cNvGrpSpPr/>
          <p:nvPr/>
        </p:nvGrpSpPr>
        <p:grpSpPr>
          <a:xfrm rot="9533276">
            <a:off x="9162070" y="7428814"/>
            <a:ext cx="657881" cy="371242"/>
            <a:chOff x="12649015" y="2186171"/>
            <a:chExt cx="657880" cy="371242"/>
          </a:xfrm>
          <a:solidFill>
            <a:schemeClr val="accent6">
              <a:lumMod val="50000"/>
            </a:schemeClr>
          </a:solidFill>
        </p:grpSpPr>
        <p:grpSp>
          <p:nvGrpSpPr>
            <p:cNvPr id="151" name="Grupo 975"/>
            <p:cNvGrpSpPr/>
            <p:nvPr/>
          </p:nvGrpSpPr>
          <p:grpSpPr>
            <a:xfrm>
              <a:off x="12649015" y="2186171"/>
              <a:ext cx="657880" cy="284548"/>
              <a:chOff x="12649015" y="2186169"/>
              <a:chExt cx="657880" cy="284546"/>
            </a:xfrm>
            <a:grpFill/>
          </p:grpSpPr>
          <p:sp>
            <p:nvSpPr>
              <p:cNvPr id="153" name="Oval 497"/>
              <p:cNvSpPr/>
              <p:nvPr/>
            </p:nvSpPr>
            <p:spPr>
              <a:xfrm rot="16200000">
                <a:off x="12722740" y="2183878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4" name="Oval 500"/>
              <p:cNvSpPr/>
              <p:nvPr/>
            </p:nvSpPr>
            <p:spPr>
              <a:xfrm rot="16200000">
                <a:off x="13257159" y="2420978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5" name="Oval 501"/>
              <p:cNvSpPr/>
              <p:nvPr/>
            </p:nvSpPr>
            <p:spPr>
              <a:xfrm rot="16200000">
                <a:off x="13070976" y="239725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6" name="Oval 502"/>
              <p:cNvSpPr/>
              <p:nvPr/>
            </p:nvSpPr>
            <p:spPr>
              <a:xfrm rot="16200000">
                <a:off x="12886606" y="2318262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7" name="Oval 503"/>
              <p:cNvSpPr/>
              <p:nvPr/>
            </p:nvSpPr>
            <p:spPr>
              <a:xfrm rot="16200000">
                <a:off x="12651306" y="2327907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52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Grupo 983"/>
          <p:cNvGrpSpPr/>
          <p:nvPr/>
        </p:nvGrpSpPr>
        <p:grpSpPr>
          <a:xfrm rot="10543826">
            <a:off x="7604943" y="7498409"/>
            <a:ext cx="561102" cy="283103"/>
            <a:chOff x="12747808" y="2274310"/>
            <a:chExt cx="561101" cy="283103"/>
          </a:xfrm>
          <a:solidFill>
            <a:schemeClr val="accent6">
              <a:lumMod val="50000"/>
            </a:schemeClr>
          </a:solidFill>
        </p:grpSpPr>
        <p:grpSp>
          <p:nvGrpSpPr>
            <p:cNvPr id="159" name="Grupo 984"/>
            <p:cNvGrpSpPr/>
            <p:nvPr/>
          </p:nvGrpSpPr>
          <p:grpSpPr>
            <a:xfrm>
              <a:off x="12747808" y="2274310"/>
              <a:ext cx="561101" cy="271396"/>
              <a:chOff x="12747808" y="2274307"/>
              <a:chExt cx="561101" cy="271394"/>
            </a:xfrm>
            <a:grpFill/>
          </p:grpSpPr>
          <p:sp>
            <p:nvSpPr>
              <p:cNvPr id="161" name="Oval 497"/>
              <p:cNvSpPr/>
              <p:nvPr/>
            </p:nvSpPr>
            <p:spPr>
              <a:xfrm rot="16200000">
                <a:off x="13042589" y="2401511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2" name="Oval 500"/>
              <p:cNvSpPr/>
              <p:nvPr/>
            </p:nvSpPr>
            <p:spPr>
              <a:xfrm rot="16200000">
                <a:off x="13164380" y="2272016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3" name="Oval 501"/>
              <p:cNvSpPr/>
              <p:nvPr/>
            </p:nvSpPr>
            <p:spPr>
              <a:xfrm rot="16200000">
                <a:off x="13259173" y="2495964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4" name="Oval 502"/>
              <p:cNvSpPr/>
              <p:nvPr/>
            </p:nvSpPr>
            <p:spPr>
              <a:xfrm rot="16200000">
                <a:off x="12750099" y="24395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5" name="Oval 503"/>
              <p:cNvSpPr/>
              <p:nvPr/>
            </p:nvSpPr>
            <p:spPr>
              <a:xfrm rot="16200000">
                <a:off x="12840205" y="23154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60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6" name="Down Arrow 1372"/>
          <p:cNvSpPr/>
          <p:nvPr/>
        </p:nvSpPr>
        <p:spPr>
          <a:xfrm rot="13445375">
            <a:off x="6699454" y="3439843"/>
            <a:ext cx="268940" cy="623379"/>
          </a:xfrm>
          <a:prstGeom prst="downArrow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Down Arrow 226"/>
          <p:cNvSpPr/>
          <p:nvPr/>
        </p:nvSpPr>
        <p:spPr>
          <a:xfrm rot="18834418">
            <a:off x="6705512" y="5107418"/>
            <a:ext cx="268940" cy="623379"/>
          </a:xfrm>
          <a:prstGeom prst="downArrow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11856531" y="3002050"/>
            <a:ext cx="3478444" cy="2793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85" name="Grupo 974"/>
          <p:cNvGrpSpPr/>
          <p:nvPr/>
        </p:nvGrpSpPr>
        <p:grpSpPr>
          <a:xfrm rot="9533276">
            <a:off x="13421693" y="5196566"/>
            <a:ext cx="657881" cy="371242"/>
            <a:chOff x="12649015" y="2186171"/>
            <a:chExt cx="657880" cy="371242"/>
          </a:xfrm>
          <a:solidFill>
            <a:schemeClr val="accent6">
              <a:lumMod val="50000"/>
            </a:schemeClr>
          </a:solidFill>
        </p:grpSpPr>
        <p:grpSp>
          <p:nvGrpSpPr>
            <p:cNvPr id="186" name="Grupo 975"/>
            <p:cNvGrpSpPr/>
            <p:nvPr/>
          </p:nvGrpSpPr>
          <p:grpSpPr>
            <a:xfrm>
              <a:off x="12649015" y="2186171"/>
              <a:ext cx="657880" cy="284548"/>
              <a:chOff x="12649015" y="2186169"/>
              <a:chExt cx="657880" cy="284546"/>
            </a:xfrm>
            <a:grpFill/>
          </p:grpSpPr>
          <p:sp>
            <p:nvSpPr>
              <p:cNvPr id="188" name="Oval 497"/>
              <p:cNvSpPr/>
              <p:nvPr/>
            </p:nvSpPr>
            <p:spPr>
              <a:xfrm rot="16200000">
                <a:off x="12722740" y="2183878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9" name="Oval 500"/>
              <p:cNvSpPr/>
              <p:nvPr/>
            </p:nvSpPr>
            <p:spPr>
              <a:xfrm rot="16200000">
                <a:off x="13257159" y="2420978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0" name="Oval 501"/>
              <p:cNvSpPr/>
              <p:nvPr/>
            </p:nvSpPr>
            <p:spPr>
              <a:xfrm rot="16200000">
                <a:off x="13070976" y="239725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1" name="Oval 502"/>
              <p:cNvSpPr/>
              <p:nvPr/>
            </p:nvSpPr>
            <p:spPr>
              <a:xfrm rot="16200000">
                <a:off x="12886606" y="2318262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2" name="Oval 503"/>
              <p:cNvSpPr/>
              <p:nvPr/>
            </p:nvSpPr>
            <p:spPr>
              <a:xfrm rot="16200000">
                <a:off x="12651306" y="2327907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87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upo 983"/>
          <p:cNvGrpSpPr/>
          <p:nvPr/>
        </p:nvGrpSpPr>
        <p:grpSpPr>
          <a:xfrm rot="10543826">
            <a:off x="12312306" y="5266161"/>
            <a:ext cx="561102" cy="283103"/>
            <a:chOff x="12747808" y="2274310"/>
            <a:chExt cx="561101" cy="283103"/>
          </a:xfrm>
          <a:solidFill>
            <a:schemeClr val="accent6">
              <a:lumMod val="50000"/>
            </a:schemeClr>
          </a:solidFill>
        </p:grpSpPr>
        <p:grpSp>
          <p:nvGrpSpPr>
            <p:cNvPr id="194" name="Grupo 984"/>
            <p:cNvGrpSpPr/>
            <p:nvPr/>
          </p:nvGrpSpPr>
          <p:grpSpPr>
            <a:xfrm>
              <a:off x="12747808" y="2274310"/>
              <a:ext cx="561101" cy="271396"/>
              <a:chOff x="12747808" y="2274307"/>
              <a:chExt cx="561101" cy="271394"/>
            </a:xfrm>
            <a:grpFill/>
          </p:grpSpPr>
          <p:sp>
            <p:nvSpPr>
              <p:cNvPr id="196" name="Oval 497"/>
              <p:cNvSpPr/>
              <p:nvPr/>
            </p:nvSpPr>
            <p:spPr>
              <a:xfrm rot="16200000">
                <a:off x="13042589" y="2401511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7" name="Oval 500"/>
              <p:cNvSpPr/>
              <p:nvPr/>
            </p:nvSpPr>
            <p:spPr>
              <a:xfrm rot="16200000">
                <a:off x="13164380" y="2272016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8" name="Oval 501"/>
              <p:cNvSpPr/>
              <p:nvPr/>
            </p:nvSpPr>
            <p:spPr>
              <a:xfrm rot="16200000">
                <a:off x="13259173" y="2495964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9" name="Oval 502"/>
              <p:cNvSpPr/>
              <p:nvPr/>
            </p:nvSpPr>
            <p:spPr>
              <a:xfrm rot="16200000">
                <a:off x="12750099" y="24395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0" name="Oval 503"/>
              <p:cNvSpPr/>
              <p:nvPr/>
            </p:nvSpPr>
            <p:spPr>
              <a:xfrm rot="16200000">
                <a:off x="12840205" y="23154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95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3" name="Left-Right-Up Arrow 225"/>
          <p:cNvSpPr/>
          <p:nvPr/>
        </p:nvSpPr>
        <p:spPr>
          <a:xfrm rot="5400000">
            <a:off x="10227104" y="3855899"/>
            <a:ext cx="787155" cy="1098024"/>
          </a:xfrm>
          <a:prstGeom prst="leftRightUpArrow">
            <a:avLst>
              <a:gd name="adj1" fmla="val 17569"/>
              <a:gd name="adj2" fmla="val 25000"/>
              <a:gd name="adj3" fmla="val 11996"/>
            </a:avLst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CuadroTexto 233"/>
          <p:cNvSpPr txBox="1"/>
          <p:nvPr/>
        </p:nvSpPr>
        <p:spPr>
          <a:xfrm>
            <a:off x="614491" y="594116"/>
            <a:ext cx="2959126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52" b="1" dirty="0"/>
              <a:t>Figure </a:t>
            </a:r>
            <a:r>
              <a:rPr lang="es-ES" sz="2852" b="1" dirty="0" smtClean="0"/>
              <a:t>1</a:t>
            </a:r>
            <a:endParaRPr lang="es-ES" sz="2852" b="1" dirty="0"/>
          </a:p>
        </p:txBody>
      </p:sp>
      <p:sp>
        <p:nvSpPr>
          <p:cNvPr id="235" name="CuadroTexto 996"/>
          <p:cNvSpPr txBox="1"/>
          <p:nvPr/>
        </p:nvSpPr>
        <p:spPr>
          <a:xfrm>
            <a:off x="6440663" y="1228313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 smtClean="0"/>
              <a:t>B</a:t>
            </a:r>
            <a:endParaRPr lang="es-ES" sz="2852" b="1" dirty="0"/>
          </a:p>
        </p:txBody>
      </p:sp>
      <p:sp>
        <p:nvSpPr>
          <p:cNvPr id="236" name="CuadroTexto 996"/>
          <p:cNvSpPr txBox="1"/>
          <p:nvPr/>
        </p:nvSpPr>
        <p:spPr>
          <a:xfrm>
            <a:off x="6463120" y="5954378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 smtClean="0"/>
              <a:t>B</a:t>
            </a:r>
            <a:endParaRPr lang="es-ES" sz="2852" b="1" dirty="0"/>
          </a:p>
        </p:txBody>
      </p:sp>
      <p:sp>
        <p:nvSpPr>
          <p:cNvPr id="237" name="CuadroTexto 996"/>
          <p:cNvSpPr txBox="1"/>
          <p:nvPr/>
        </p:nvSpPr>
        <p:spPr>
          <a:xfrm>
            <a:off x="11137771" y="2890027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 smtClean="0"/>
              <a:t>C</a:t>
            </a:r>
            <a:endParaRPr lang="es-ES" sz="2852" b="1" dirty="0"/>
          </a:p>
        </p:txBody>
      </p:sp>
      <p:sp>
        <p:nvSpPr>
          <p:cNvPr id="238" name="CuadroTexto 996"/>
          <p:cNvSpPr txBox="1"/>
          <p:nvPr/>
        </p:nvSpPr>
        <p:spPr>
          <a:xfrm>
            <a:off x="795215" y="2696229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 smtClean="0"/>
              <a:t>A</a:t>
            </a:r>
            <a:endParaRPr lang="es-ES" sz="2852" b="1" dirty="0"/>
          </a:p>
        </p:txBody>
      </p:sp>
      <p:sp>
        <p:nvSpPr>
          <p:cNvPr id="239" name="TextBox 490"/>
          <p:cNvSpPr txBox="1"/>
          <p:nvPr/>
        </p:nvSpPr>
        <p:spPr>
          <a:xfrm>
            <a:off x="12637884" y="5517750"/>
            <a:ext cx="2637948" cy="27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 smtClean="0"/>
              <a:t>Inflammation</a:t>
            </a:r>
            <a:endParaRPr lang="nb-NO" sz="1200" i="1" dirty="0"/>
          </a:p>
        </p:txBody>
      </p:sp>
      <p:sp>
        <p:nvSpPr>
          <p:cNvPr id="240" name="TextBox 490"/>
          <p:cNvSpPr txBox="1"/>
          <p:nvPr/>
        </p:nvSpPr>
        <p:spPr>
          <a:xfrm>
            <a:off x="8063267" y="7752176"/>
            <a:ext cx="2519591" cy="27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 smtClean="0"/>
              <a:t>Inflammation</a:t>
            </a:r>
            <a:endParaRPr lang="nb-NO" sz="1200" i="1" dirty="0"/>
          </a:p>
        </p:txBody>
      </p:sp>
      <p:cxnSp>
        <p:nvCxnSpPr>
          <p:cNvPr id="244" name="Straight Arrow Connector 1027"/>
          <p:cNvCxnSpPr/>
          <p:nvPr/>
        </p:nvCxnSpPr>
        <p:spPr>
          <a:xfrm flipV="1">
            <a:off x="14917088" y="4477814"/>
            <a:ext cx="0" cy="9056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cto 244"/>
          <p:cNvCxnSpPr/>
          <p:nvPr/>
        </p:nvCxnSpPr>
        <p:spPr>
          <a:xfrm flipH="1">
            <a:off x="14231843" y="5383494"/>
            <a:ext cx="6852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978">
            <a:off x="3944011" y="3439901"/>
            <a:ext cx="4367377" cy="2475774"/>
          </a:xfrm>
          <a:prstGeom prst="rect">
            <a:avLst/>
          </a:prstGeom>
        </p:spPr>
      </p:pic>
      <p:pic>
        <p:nvPicPr>
          <p:cNvPr id="1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45" y="4892828"/>
            <a:ext cx="962215" cy="903085"/>
          </a:xfrm>
          <a:prstGeom prst="rect">
            <a:avLst/>
          </a:prstGeom>
        </p:spPr>
      </p:pic>
      <p:pic>
        <p:nvPicPr>
          <p:cNvPr id="17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70" y="4996719"/>
            <a:ext cx="771311" cy="684979"/>
          </a:xfrm>
          <a:prstGeom prst="rect">
            <a:avLst/>
          </a:prstGeom>
        </p:spPr>
      </p:pic>
      <p:pic>
        <p:nvPicPr>
          <p:cNvPr id="17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9" y="3616694"/>
            <a:ext cx="157376" cy="149541"/>
          </a:xfrm>
          <a:prstGeom prst="rect">
            <a:avLst/>
          </a:prstGeom>
        </p:spPr>
      </p:pic>
      <p:pic>
        <p:nvPicPr>
          <p:cNvPr id="17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24" y="3727209"/>
            <a:ext cx="157376" cy="149541"/>
          </a:xfrm>
          <a:prstGeom prst="rect">
            <a:avLst/>
          </a:prstGeom>
        </p:spPr>
      </p:pic>
      <p:pic>
        <p:nvPicPr>
          <p:cNvPr id="18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05" y="3539043"/>
            <a:ext cx="157376" cy="149541"/>
          </a:xfrm>
          <a:prstGeom prst="rect">
            <a:avLst/>
          </a:prstGeom>
        </p:spPr>
      </p:pic>
      <p:pic>
        <p:nvPicPr>
          <p:cNvPr id="18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322">
            <a:off x="1251355" y="3715505"/>
            <a:ext cx="354331" cy="113879"/>
          </a:xfrm>
          <a:prstGeom prst="rect">
            <a:avLst/>
          </a:prstGeom>
        </p:spPr>
      </p:pic>
      <p:pic>
        <p:nvPicPr>
          <p:cNvPr id="18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8473">
            <a:off x="2115660" y="3621886"/>
            <a:ext cx="354331" cy="113879"/>
          </a:xfrm>
          <a:prstGeom prst="rect">
            <a:avLst/>
          </a:prstGeom>
        </p:spPr>
      </p:pic>
      <p:pic>
        <p:nvPicPr>
          <p:cNvPr id="18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885">
            <a:off x="3264075" y="3711874"/>
            <a:ext cx="354331" cy="113879"/>
          </a:xfrm>
          <a:prstGeom prst="rect">
            <a:avLst/>
          </a:prstGeom>
        </p:spPr>
      </p:pic>
      <p:pic>
        <p:nvPicPr>
          <p:cNvPr id="24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1" y="4107463"/>
            <a:ext cx="319896" cy="570325"/>
          </a:xfrm>
          <a:prstGeom prst="rect">
            <a:avLst/>
          </a:prstGeom>
        </p:spPr>
      </p:pic>
      <p:pic>
        <p:nvPicPr>
          <p:cNvPr id="24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4109200"/>
            <a:ext cx="319896" cy="570325"/>
          </a:xfrm>
          <a:prstGeom prst="rect">
            <a:avLst/>
          </a:prstGeom>
        </p:spPr>
      </p:pic>
      <p:pic>
        <p:nvPicPr>
          <p:cNvPr id="24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04" y="4113818"/>
            <a:ext cx="319896" cy="570325"/>
          </a:xfrm>
          <a:prstGeom prst="rect">
            <a:avLst/>
          </a:prstGeom>
        </p:spPr>
      </p:pic>
      <p:pic>
        <p:nvPicPr>
          <p:cNvPr id="24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76" y="4109943"/>
            <a:ext cx="319896" cy="570325"/>
          </a:xfrm>
          <a:prstGeom prst="rect">
            <a:avLst/>
          </a:prstGeom>
        </p:spPr>
      </p:pic>
      <p:pic>
        <p:nvPicPr>
          <p:cNvPr id="25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87" y="4113818"/>
            <a:ext cx="319896" cy="570325"/>
          </a:xfrm>
          <a:prstGeom prst="rect">
            <a:avLst/>
          </a:prstGeom>
        </p:spPr>
      </p:pic>
      <p:pic>
        <p:nvPicPr>
          <p:cNvPr id="25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57" y="4109982"/>
            <a:ext cx="319896" cy="570325"/>
          </a:xfrm>
          <a:prstGeom prst="rect">
            <a:avLst/>
          </a:prstGeom>
        </p:spPr>
      </p:pic>
      <p:pic>
        <p:nvPicPr>
          <p:cNvPr id="252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2111" y="4071681"/>
            <a:ext cx="954393" cy="612461"/>
          </a:xfrm>
          <a:prstGeom prst="rect">
            <a:avLst/>
          </a:prstGeom>
        </p:spPr>
      </p:pic>
      <p:pic>
        <p:nvPicPr>
          <p:cNvPr id="25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94" y="4098313"/>
            <a:ext cx="319896" cy="570325"/>
          </a:xfrm>
          <a:prstGeom prst="rect">
            <a:avLst/>
          </a:prstGeom>
        </p:spPr>
      </p:pic>
      <p:pic>
        <p:nvPicPr>
          <p:cNvPr id="254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5" y="4099739"/>
            <a:ext cx="319896" cy="570325"/>
          </a:xfrm>
          <a:prstGeom prst="rect">
            <a:avLst/>
          </a:prstGeom>
        </p:spPr>
      </p:pic>
      <p:pic>
        <p:nvPicPr>
          <p:cNvPr id="25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84" y="2116554"/>
            <a:ext cx="319896" cy="570325"/>
          </a:xfrm>
          <a:prstGeom prst="rect">
            <a:avLst/>
          </a:prstGeom>
        </p:spPr>
      </p:pic>
      <p:pic>
        <p:nvPicPr>
          <p:cNvPr id="25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9" y="2118291"/>
            <a:ext cx="319896" cy="570325"/>
          </a:xfrm>
          <a:prstGeom prst="rect">
            <a:avLst/>
          </a:prstGeom>
        </p:spPr>
      </p:pic>
      <p:pic>
        <p:nvPicPr>
          <p:cNvPr id="25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37" y="2122909"/>
            <a:ext cx="319896" cy="570325"/>
          </a:xfrm>
          <a:prstGeom prst="rect">
            <a:avLst/>
          </a:prstGeom>
        </p:spPr>
      </p:pic>
      <p:pic>
        <p:nvPicPr>
          <p:cNvPr id="25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09" y="2119034"/>
            <a:ext cx="319896" cy="570325"/>
          </a:xfrm>
          <a:prstGeom prst="rect">
            <a:avLst/>
          </a:prstGeom>
        </p:spPr>
      </p:pic>
      <p:pic>
        <p:nvPicPr>
          <p:cNvPr id="25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20" y="2122909"/>
            <a:ext cx="319896" cy="570325"/>
          </a:xfrm>
          <a:prstGeom prst="rect">
            <a:avLst/>
          </a:prstGeom>
        </p:spPr>
      </p:pic>
      <p:pic>
        <p:nvPicPr>
          <p:cNvPr id="26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90" y="2119073"/>
            <a:ext cx="319896" cy="570325"/>
          </a:xfrm>
          <a:prstGeom prst="rect">
            <a:avLst/>
          </a:prstGeom>
        </p:spPr>
      </p:pic>
      <p:pic>
        <p:nvPicPr>
          <p:cNvPr id="261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844" y="2080772"/>
            <a:ext cx="954393" cy="612461"/>
          </a:xfrm>
          <a:prstGeom prst="rect">
            <a:avLst/>
          </a:prstGeom>
        </p:spPr>
      </p:pic>
      <p:pic>
        <p:nvPicPr>
          <p:cNvPr id="26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427" y="2107404"/>
            <a:ext cx="319896" cy="570325"/>
          </a:xfrm>
          <a:prstGeom prst="rect">
            <a:avLst/>
          </a:prstGeom>
        </p:spPr>
      </p:pic>
      <p:pic>
        <p:nvPicPr>
          <p:cNvPr id="26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8" y="2108830"/>
            <a:ext cx="319896" cy="570325"/>
          </a:xfrm>
          <a:prstGeom prst="rect">
            <a:avLst/>
          </a:prstGeom>
        </p:spPr>
      </p:pic>
      <p:pic>
        <p:nvPicPr>
          <p:cNvPr id="26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682">
            <a:off x="8028350" y="1848473"/>
            <a:ext cx="354331" cy="113879"/>
          </a:xfrm>
          <a:prstGeom prst="rect">
            <a:avLst/>
          </a:prstGeom>
        </p:spPr>
      </p:pic>
      <p:pic>
        <p:nvPicPr>
          <p:cNvPr id="2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61" y="1493163"/>
            <a:ext cx="157376" cy="149541"/>
          </a:xfrm>
          <a:prstGeom prst="rect">
            <a:avLst/>
          </a:prstGeom>
        </p:spPr>
      </p:pic>
      <p:pic>
        <p:nvPicPr>
          <p:cNvPr id="26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61" y="1645563"/>
            <a:ext cx="157376" cy="149541"/>
          </a:xfrm>
          <a:prstGeom prst="rect">
            <a:avLst/>
          </a:prstGeom>
        </p:spPr>
      </p:pic>
      <p:pic>
        <p:nvPicPr>
          <p:cNvPr id="26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5" y="1785099"/>
            <a:ext cx="157376" cy="149541"/>
          </a:xfrm>
          <a:prstGeom prst="rect">
            <a:avLst/>
          </a:prstGeom>
        </p:spPr>
      </p:pic>
      <p:pic>
        <p:nvPicPr>
          <p:cNvPr id="26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26" y="1499305"/>
            <a:ext cx="157376" cy="149541"/>
          </a:xfrm>
          <a:prstGeom prst="rect">
            <a:avLst/>
          </a:prstGeom>
        </p:spPr>
      </p:pic>
      <p:pic>
        <p:nvPicPr>
          <p:cNvPr id="26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8" y="1905419"/>
            <a:ext cx="157376" cy="149541"/>
          </a:xfrm>
          <a:prstGeom prst="rect">
            <a:avLst/>
          </a:prstGeom>
        </p:spPr>
      </p:pic>
      <p:pic>
        <p:nvPicPr>
          <p:cNvPr id="27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99" y="1866669"/>
            <a:ext cx="157376" cy="149541"/>
          </a:xfrm>
          <a:prstGeom prst="rect">
            <a:avLst/>
          </a:prstGeom>
        </p:spPr>
      </p:pic>
      <p:pic>
        <p:nvPicPr>
          <p:cNvPr id="27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58" y="1607111"/>
            <a:ext cx="157376" cy="149541"/>
          </a:xfrm>
          <a:prstGeom prst="rect">
            <a:avLst/>
          </a:prstGeom>
        </p:spPr>
      </p:pic>
      <p:pic>
        <p:nvPicPr>
          <p:cNvPr id="27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86" y="1637407"/>
            <a:ext cx="157376" cy="149541"/>
          </a:xfrm>
          <a:prstGeom prst="rect">
            <a:avLst/>
          </a:prstGeom>
        </p:spPr>
      </p:pic>
      <p:pic>
        <p:nvPicPr>
          <p:cNvPr id="2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35" y="1893408"/>
            <a:ext cx="157376" cy="149541"/>
          </a:xfrm>
          <a:prstGeom prst="rect">
            <a:avLst/>
          </a:prstGeom>
        </p:spPr>
      </p:pic>
      <p:pic>
        <p:nvPicPr>
          <p:cNvPr id="27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4" y="1743258"/>
            <a:ext cx="157376" cy="149541"/>
          </a:xfrm>
          <a:prstGeom prst="rect">
            <a:avLst/>
          </a:prstGeom>
        </p:spPr>
      </p:pic>
      <p:pic>
        <p:nvPicPr>
          <p:cNvPr id="276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04346">
            <a:off x="6151877" y="3308059"/>
            <a:ext cx="467627" cy="154042"/>
          </a:xfrm>
          <a:prstGeom prst="rect">
            <a:avLst/>
          </a:prstGeom>
        </p:spPr>
      </p:pic>
      <p:pic>
        <p:nvPicPr>
          <p:cNvPr id="277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123197">
            <a:off x="5829509" y="2914740"/>
            <a:ext cx="467627" cy="154042"/>
          </a:xfrm>
          <a:prstGeom prst="rect">
            <a:avLst/>
          </a:prstGeom>
        </p:spPr>
      </p:pic>
      <p:pic>
        <p:nvPicPr>
          <p:cNvPr id="278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84522">
            <a:off x="5940843" y="2470899"/>
            <a:ext cx="467627" cy="154042"/>
          </a:xfrm>
          <a:prstGeom prst="rect">
            <a:avLst/>
          </a:prstGeom>
        </p:spPr>
      </p:pic>
      <p:pic>
        <p:nvPicPr>
          <p:cNvPr id="279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238349">
            <a:off x="5988435" y="2055751"/>
            <a:ext cx="467627" cy="154042"/>
          </a:xfrm>
          <a:prstGeom prst="rect">
            <a:avLst/>
          </a:prstGeom>
        </p:spPr>
      </p:pic>
      <p:pic>
        <p:nvPicPr>
          <p:cNvPr id="280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920576">
            <a:off x="6588187" y="1993377"/>
            <a:ext cx="467627" cy="154042"/>
          </a:xfrm>
          <a:prstGeom prst="rect">
            <a:avLst/>
          </a:prstGeom>
        </p:spPr>
      </p:pic>
      <p:pic>
        <p:nvPicPr>
          <p:cNvPr id="281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728004">
            <a:off x="7149634" y="1893582"/>
            <a:ext cx="467627" cy="154042"/>
          </a:xfrm>
          <a:prstGeom prst="rect">
            <a:avLst/>
          </a:prstGeom>
        </p:spPr>
      </p:pic>
      <p:pic>
        <p:nvPicPr>
          <p:cNvPr id="282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56550">
            <a:off x="7604928" y="1617750"/>
            <a:ext cx="467627" cy="154042"/>
          </a:xfrm>
          <a:prstGeom prst="rect">
            <a:avLst/>
          </a:prstGeom>
        </p:spPr>
      </p:pic>
      <p:pic>
        <p:nvPicPr>
          <p:cNvPr id="283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997386" y="1781321"/>
            <a:ext cx="451585" cy="148756"/>
          </a:xfrm>
          <a:prstGeom prst="rect">
            <a:avLst/>
          </a:prstGeom>
        </p:spPr>
      </p:pic>
      <p:pic>
        <p:nvPicPr>
          <p:cNvPr id="286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968083" y="1557352"/>
            <a:ext cx="451585" cy="148756"/>
          </a:xfrm>
          <a:prstGeom prst="rect">
            <a:avLst/>
          </a:prstGeom>
        </p:spPr>
      </p:pic>
      <p:pic>
        <p:nvPicPr>
          <p:cNvPr id="287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0131769" y="1664299"/>
            <a:ext cx="451585" cy="148756"/>
          </a:xfrm>
          <a:prstGeom prst="rect">
            <a:avLst/>
          </a:prstGeom>
        </p:spPr>
      </p:pic>
      <p:pic>
        <p:nvPicPr>
          <p:cNvPr id="289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968216" y="1665750"/>
            <a:ext cx="451585" cy="148756"/>
          </a:xfrm>
          <a:prstGeom prst="rect">
            <a:avLst/>
          </a:prstGeom>
        </p:spPr>
      </p:pic>
      <p:pic>
        <p:nvPicPr>
          <p:cNvPr id="290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818571" y="1669605"/>
            <a:ext cx="451585" cy="148756"/>
          </a:xfrm>
          <a:prstGeom prst="rect">
            <a:avLst/>
          </a:prstGeom>
        </p:spPr>
      </p:pic>
      <p:pic>
        <p:nvPicPr>
          <p:cNvPr id="291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9747838" y="1781321"/>
            <a:ext cx="451585" cy="148756"/>
          </a:xfrm>
          <a:prstGeom prst="rect">
            <a:avLst/>
          </a:prstGeom>
        </p:spPr>
      </p:pic>
      <p:pic>
        <p:nvPicPr>
          <p:cNvPr id="29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13" y="5974887"/>
            <a:ext cx="319896" cy="570325"/>
          </a:xfrm>
          <a:prstGeom prst="rect">
            <a:avLst/>
          </a:prstGeom>
        </p:spPr>
      </p:pic>
      <p:pic>
        <p:nvPicPr>
          <p:cNvPr id="29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98" y="5976624"/>
            <a:ext cx="319896" cy="570325"/>
          </a:xfrm>
          <a:prstGeom prst="rect">
            <a:avLst/>
          </a:prstGeom>
        </p:spPr>
      </p:pic>
      <p:pic>
        <p:nvPicPr>
          <p:cNvPr id="294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66" y="5981242"/>
            <a:ext cx="319896" cy="570325"/>
          </a:xfrm>
          <a:prstGeom prst="rect">
            <a:avLst/>
          </a:prstGeom>
        </p:spPr>
      </p:pic>
      <p:pic>
        <p:nvPicPr>
          <p:cNvPr id="29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38" y="5977367"/>
            <a:ext cx="319896" cy="570325"/>
          </a:xfrm>
          <a:prstGeom prst="rect">
            <a:avLst/>
          </a:prstGeom>
        </p:spPr>
      </p:pic>
      <p:pic>
        <p:nvPicPr>
          <p:cNvPr id="29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49" y="5981242"/>
            <a:ext cx="319896" cy="570325"/>
          </a:xfrm>
          <a:prstGeom prst="rect">
            <a:avLst/>
          </a:prstGeom>
        </p:spPr>
      </p:pic>
      <p:pic>
        <p:nvPicPr>
          <p:cNvPr id="29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19" y="5977406"/>
            <a:ext cx="319896" cy="570325"/>
          </a:xfrm>
          <a:prstGeom prst="rect">
            <a:avLst/>
          </a:prstGeom>
        </p:spPr>
      </p:pic>
      <p:pic>
        <p:nvPicPr>
          <p:cNvPr id="298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273" y="5939105"/>
            <a:ext cx="954393" cy="612461"/>
          </a:xfrm>
          <a:prstGeom prst="rect">
            <a:avLst/>
          </a:prstGeom>
        </p:spPr>
      </p:pic>
      <p:pic>
        <p:nvPicPr>
          <p:cNvPr id="29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56" y="5965737"/>
            <a:ext cx="319896" cy="570325"/>
          </a:xfrm>
          <a:prstGeom prst="rect">
            <a:avLst/>
          </a:prstGeom>
        </p:spPr>
      </p:pic>
      <p:pic>
        <p:nvPicPr>
          <p:cNvPr id="30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77" y="5967163"/>
            <a:ext cx="319896" cy="570325"/>
          </a:xfrm>
          <a:prstGeom prst="rect">
            <a:avLst/>
          </a:prstGeom>
        </p:spPr>
      </p:pic>
      <p:pic>
        <p:nvPicPr>
          <p:cNvPr id="30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0" y="6601137"/>
            <a:ext cx="962215" cy="903085"/>
          </a:xfrm>
          <a:prstGeom prst="rect">
            <a:avLst/>
          </a:prstGeom>
        </p:spPr>
      </p:pic>
      <p:pic>
        <p:nvPicPr>
          <p:cNvPr id="30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53" y="6673098"/>
            <a:ext cx="771311" cy="684979"/>
          </a:xfrm>
          <a:prstGeom prst="rect">
            <a:avLst/>
          </a:prstGeom>
        </p:spPr>
      </p:pic>
      <p:pic>
        <p:nvPicPr>
          <p:cNvPr id="3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2" y="4378741"/>
            <a:ext cx="962215" cy="903085"/>
          </a:xfrm>
          <a:prstGeom prst="rect">
            <a:avLst/>
          </a:prstGeom>
        </p:spPr>
      </p:pic>
      <p:pic>
        <p:nvPicPr>
          <p:cNvPr id="31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059" y="4496415"/>
            <a:ext cx="771311" cy="684979"/>
          </a:xfrm>
          <a:prstGeom prst="rect">
            <a:avLst/>
          </a:prstGeom>
        </p:spPr>
      </p:pic>
      <p:pic>
        <p:nvPicPr>
          <p:cNvPr id="31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682">
            <a:off x="12705104" y="3480635"/>
            <a:ext cx="354331" cy="113879"/>
          </a:xfrm>
          <a:prstGeom prst="rect">
            <a:avLst/>
          </a:prstGeom>
        </p:spPr>
      </p:pic>
      <p:pic>
        <p:nvPicPr>
          <p:cNvPr id="3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615" y="3125325"/>
            <a:ext cx="157376" cy="149541"/>
          </a:xfrm>
          <a:prstGeom prst="rect">
            <a:avLst/>
          </a:prstGeom>
        </p:spPr>
      </p:pic>
      <p:pic>
        <p:nvPicPr>
          <p:cNvPr id="31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015" y="3277725"/>
            <a:ext cx="157376" cy="149541"/>
          </a:xfrm>
          <a:prstGeom prst="rect">
            <a:avLst/>
          </a:prstGeom>
        </p:spPr>
      </p:pic>
      <p:pic>
        <p:nvPicPr>
          <p:cNvPr id="31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059" y="3417261"/>
            <a:ext cx="157376" cy="149541"/>
          </a:xfrm>
          <a:prstGeom prst="rect">
            <a:avLst/>
          </a:prstGeom>
        </p:spPr>
      </p:pic>
      <p:pic>
        <p:nvPicPr>
          <p:cNvPr id="3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880" y="3131467"/>
            <a:ext cx="157376" cy="149541"/>
          </a:xfrm>
          <a:prstGeom prst="rect">
            <a:avLst/>
          </a:prstGeom>
        </p:spPr>
      </p:pic>
      <p:pic>
        <p:nvPicPr>
          <p:cNvPr id="31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632" y="3537581"/>
            <a:ext cx="157376" cy="149541"/>
          </a:xfrm>
          <a:prstGeom prst="rect">
            <a:avLst/>
          </a:prstGeom>
        </p:spPr>
      </p:pic>
      <p:pic>
        <p:nvPicPr>
          <p:cNvPr id="32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53" y="3498831"/>
            <a:ext cx="157376" cy="149541"/>
          </a:xfrm>
          <a:prstGeom prst="rect">
            <a:avLst/>
          </a:prstGeom>
        </p:spPr>
      </p:pic>
      <p:pic>
        <p:nvPicPr>
          <p:cNvPr id="32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12" y="3239273"/>
            <a:ext cx="157376" cy="149541"/>
          </a:xfrm>
          <a:prstGeom prst="rect">
            <a:avLst/>
          </a:prstGeom>
        </p:spPr>
      </p:pic>
      <p:pic>
        <p:nvPicPr>
          <p:cNvPr id="32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40" y="3269569"/>
            <a:ext cx="157376" cy="149541"/>
          </a:xfrm>
          <a:prstGeom prst="rect">
            <a:avLst/>
          </a:prstGeom>
        </p:spPr>
      </p:pic>
      <p:pic>
        <p:nvPicPr>
          <p:cNvPr id="32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89" y="3525570"/>
            <a:ext cx="157376" cy="149541"/>
          </a:xfrm>
          <a:prstGeom prst="rect">
            <a:avLst/>
          </a:prstGeom>
        </p:spPr>
      </p:pic>
      <p:pic>
        <p:nvPicPr>
          <p:cNvPr id="32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28" y="3375420"/>
            <a:ext cx="157376" cy="149541"/>
          </a:xfrm>
          <a:prstGeom prst="rect">
            <a:avLst/>
          </a:prstGeom>
        </p:spPr>
      </p:pic>
      <p:pic>
        <p:nvPicPr>
          <p:cNvPr id="325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728004">
            <a:off x="11826388" y="3525744"/>
            <a:ext cx="467627" cy="154042"/>
          </a:xfrm>
          <a:prstGeom prst="rect">
            <a:avLst/>
          </a:prstGeom>
        </p:spPr>
      </p:pic>
      <p:pic>
        <p:nvPicPr>
          <p:cNvPr id="326" name="Picture 21">
            <a:extLst>
              <a:ext uri="{FF2B5EF4-FFF2-40B4-BE49-F238E27FC236}">
                <a16:creationId xmlns="" xmlns:a16="http://schemas.microsoft.com/office/drawing/2014/main" id="{52F05899-2C04-7A46-B756-2EE5AACC3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956550">
            <a:off x="12281682" y="3249912"/>
            <a:ext cx="467627" cy="154042"/>
          </a:xfrm>
          <a:prstGeom prst="rect">
            <a:avLst/>
          </a:prstGeom>
        </p:spPr>
      </p:pic>
      <p:pic>
        <p:nvPicPr>
          <p:cNvPr id="327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674140" y="3413483"/>
            <a:ext cx="451585" cy="148756"/>
          </a:xfrm>
          <a:prstGeom prst="rect">
            <a:avLst/>
          </a:prstGeom>
        </p:spPr>
      </p:pic>
      <p:pic>
        <p:nvPicPr>
          <p:cNvPr id="328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644837" y="3189514"/>
            <a:ext cx="451585" cy="148756"/>
          </a:xfrm>
          <a:prstGeom prst="rect">
            <a:avLst/>
          </a:prstGeom>
        </p:spPr>
      </p:pic>
      <p:pic>
        <p:nvPicPr>
          <p:cNvPr id="329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808523" y="3296461"/>
            <a:ext cx="451585" cy="148756"/>
          </a:xfrm>
          <a:prstGeom prst="rect">
            <a:avLst/>
          </a:prstGeom>
        </p:spPr>
      </p:pic>
      <p:pic>
        <p:nvPicPr>
          <p:cNvPr id="330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644970" y="3297912"/>
            <a:ext cx="451585" cy="148756"/>
          </a:xfrm>
          <a:prstGeom prst="rect">
            <a:avLst/>
          </a:prstGeom>
        </p:spPr>
      </p:pic>
      <p:pic>
        <p:nvPicPr>
          <p:cNvPr id="331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495325" y="3301767"/>
            <a:ext cx="451585" cy="148756"/>
          </a:xfrm>
          <a:prstGeom prst="rect">
            <a:avLst/>
          </a:prstGeom>
        </p:spPr>
      </p:pic>
      <p:pic>
        <p:nvPicPr>
          <p:cNvPr id="332" name="Picture 19">
            <a:extLst>
              <a:ext uri="{FF2B5EF4-FFF2-40B4-BE49-F238E27FC236}">
                <a16:creationId xmlns="" xmlns:a16="http://schemas.microsoft.com/office/drawing/2014/main" id="{754C4133-F5FA-DE48-86DB-E10C2EACF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4424592" y="3413483"/>
            <a:ext cx="451585" cy="148756"/>
          </a:xfrm>
          <a:prstGeom prst="rect">
            <a:avLst/>
          </a:prstGeom>
        </p:spPr>
      </p:pic>
      <p:sp>
        <p:nvSpPr>
          <p:cNvPr id="333" name="Rectángulo 332"/>
          <p:cNvSpPr/>
          <p:nvPr/>
        </p:nvSpPr>
        <p:spPr>
          <a:xfrm>
            <a:off x="11873087" y="3398201"/>
            <a:ext cx="3461888" cy="561218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4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15" y="3752491"/>
            <a:ext cx="319896" cy="570325"/>
          </a:xfrm>
          <a:prstGeom prst="rect">
            <a:avLst/>
          </a:prstGeom>
        </p:spPr>
      </p:pic>
      <p:pic>
        <p:nvPicPr>
          <p:cNvPr id="33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00" y="3754228"/>
            <a:ext cx="319896" cy="570325"/>
          </a:xfrm>
          <a:prstGeom prst="rect">
            <a:avLst/>
          </a:prstGeom>
        </p:spPr>
      </p:pic>
      <p:pic>
        <p:nvPicPr>
          <p:cNvPr id="33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68" y="3758846"/>
            <a:ext cx="319896" cy="570325"/>
          </a:xfrm>
          <a:prstGeom prst="rect">
            <a:avLst/>
          </a:prstGeom>
        </p:spPr>
      </p:pic>
      <p:pic>
        <p:nvPicPr>
          <p:cNvPr id="33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440" y="3754971"/>
            <a:ext cx="319896" cy="570325"/>
          </a:xfrm>
          <a:prstGeom prst="rect">
            <a:avLst/>
          </a:prstGeom>
        </p:spPr>
      </p:pic>
      <p:pic>
        <p:nvPicPr>
          <p:cNvPr id="33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451" y="3758846"/>
            <a:ext cx="319896" cy="570325"/>
          </a:xfrm>
          <a:prstGeom prst="rect">
            <a:avLst/>
          </a:prstGeom>
        </p:spPr>
      </p:pic>
      <p:pic>
        <p:nvPicPr>
          <p:cNvPr id="33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421" y="3755010"/>
            <a:ext cx="319896" cy="570325"/>
          </a:xfrm>
          <a:prstGeom prst="rect">
            <a:avLst/>
          </a:prstGeom>
        </p:spPr>
      </p:pic>
      <p:pic>
        <p:nvPicPr>
          <p:cNvPr id="340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50975" y="3716709"/>
            <a:ext cx="954393" cy="612461"/>
          </a:xfrm>
          <a:prstGeom prst="rect">
            <a:avLst/>
          </a:prstGeom>
        </p:spPr>
      </p:pic>
      <p:pic>
        <p:nvPicPr>
          <p:cNvPr id="34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8" y="3743341"/>
            <a:ext cx="319896" cy="570325"/>
          </a:xfrm>
          <a:prstGeom prst="rect">
            <a:avLst/>
          </a:prstGeom>
        </p:spPr>
      </p:pic>
      <p:pic>
        <p:nvPicPr>
          <p:cNvPr id="34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079" y="3744767"/>
            <a:ext cx="319896" cy="5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1789737" y="3848258"/>
            <a:ext cx="5236031" cy="2793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Rectángulo 9"/>
          <p:cNvSpPr/>
          <p:nvPr/>
        </p:nvSpPr>
        <p:spPr>
          <a:xfrm>
            <a:off x="1780071" y="4459520"/>
            <a:ext cx="3491222" cy="346106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5279446" y="4260731"/>
            <a:ext cx="1746323" cy="561218"/>
          </a:xfrm>
          <a:prstGeom prst="rect">
            <a:avLst/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8" name="Grupo 983"/>
          <p:cNvGrpSpPr/>
          <p:nvPr/>
        </p:nvGrpSpPr>
        <p:grpSpPr>
          <a:xfrm rot="10544265">
            <a:off x="2407342" y="5376374"/>
            <a:ext cx="561102" cy="283103"/>
            <a:chOff x="12747808" y="2274310"/>
            <a:chExt cx="561101" cy="283103"/>
          </a:xfrm>
          <a:solidFill>
            <a:schemeClr val="accent6">
              <a:lumMod val="50000"/>
            </a:schemeClr>
          </a:solidFill>
        </p:grpSpPr>
        <p:grpSp>
          <p:nvGrpSpPr>
            <p:cNvPr id="39" name="Grupo 984"/>
            <p:cNvGrpSpPr/>
            <p:nvPr/>
          </p:nvGrpSpPr>
          <p:grpSpPr>
            <a:xfrm>
              <a:off x="12747808" y="2274310"/>
              <a:ext cx="561101" cy="271396"/>
              <a:chOff x="12747808" y="2274307"/>
              <a:chExt cx="561101" cy="271394"/>
            </a:xfrm>
            <a:grpFill/>
          </p:grpSpPr>
          <p:sp>
            <p:nvSpPr>
              <p:cNvPr id="41" name="Oval 497"/>
              <p:cNvSpPr/>
              <p:nvPr/>
            </p:nvSpPr>
            <p:spPr>
              <a:xfrm rot="16200000">
                <a:off x="13042589" y="2401511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2" name="Oval 500"/>
              <p:cNvSpPr/>
              <p:nvPr/>
            </p:nvSpPr>
            <p:spPr>
              <a:xfrm rot="16200000">
                <a:off x="13164380" y="2272016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3" name="Oval 501"/>
              <p:cNvSpPr/>
              <p:nvPr/>
            </p:nvSpPr>
            <p:spPr>
              <a:xfrm rot="16200000">
                <a:off x="13259173" y="2495964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4" name="Oval 502"/>
              <p:cNvSpPr/>
              <p:nvPr/>
            </p:nvSpPr>
            <p:spPr>
              <a:xfrm rot="16200000">
                <a:off x="12750099" y="24395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5" name="Oval 503"/>
              <p:cNvSpPr/>
              <p:nvPr/>
            </p:nvSpPr>
            <p:spPr>
              <a:xfrm rot="16200000">
                <a:off x="12840205" y="23154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40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6" name="TextBox 490"/>
          <p:cNvSpPr txBox="1"/>
          <p:nvPr/>
        </p:nvSpPr>
        <p:spPr>
          <a:xfrm>
            <a:off x="219285" y="5631068"/>
            <a:ext cx="2959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CXCL1</a:t>
            </a:r>
            <a:endParaRPr lang="nb-NO" sz="1200" dirty="0"/>
          </a:p>
        </p:txBody>
      </p:sp>
      <p:grpSp>
        <p:nvGrpSpPr>
          <p:cNvPr id="48" name="Grupo 983"/>
          <p:cNvGrpSpPr/>
          <p:nvPr/>
        </p:nvGrpSpPr>
        <p:grpSpPr>
          <a:xfrm rot="10544265">
            <a:off x="4525335" y="5376743"/>
            <a:ext cx="561102" cy="283103"/>
            <a:chOff x="12747808" y="2274310"/>
            <a:chExt cx="561101" cy="283103"/>
          </a:xfrm>
          <a:solidFill>
            <a:schemeClr val="accent6">
              <a:lumMod val="50000"/>
            </a:schemeClr>
          </a:solidFill>
        </p:grpSpPr>
        <p:grpSp>
          <p:nvGrpSpPr>
            <p:cNvPr id="49" name="Grupo 984"/>
            <p:cNvGrpSpPr/>
            <p:nvPr/>
          </p:nvGrpSpPr>
          <p:grpSpPr>
            <a:xfrm>
              <a:off x="12747808" y="2274310"/>
              <a:ext cx="561101" cy="271396"/>
              <a:chOff x="12747808" y="2274307"/>
              <a:chExt cx="561101" cy="271394"/>
            </a:xfrm>
            <a:grpFill/>
          </p:grpSpPr>
          <p:sp>
            <p:nvSpPr>
              <p:cNvPr id="51" name="Oval 497"/>
              <p:cNvSpPr/>
              <p:nvPr/>
            </p:nvSpPr>
            <p:spPr>
              <a:xfrm rot="16200000">
                <a:off x="13042589" y="2401511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2" name="Oval 500"/>
              <p:cNvSpPr/>
              <p:nvPr/>
            </p:nvSpPr>
            <p:spPr>
              <a:xfrm rot="16200000">
                <a:off x="13164380" y="2272016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3" name="Oval 501"/>
              <p:cNvSpPr/>
              <p:nvPr/>
            </p:nvSpPr>
            <p:spPr>
              <a:xfrm rot="16200000">
                <a:off x="13259173" y="2495964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4" name="Oval 502"/>
              <p:cNvSpPr/>
              <p:nvPr/>
            </p:nvSpPr>
            <p:spPr>
              <a:xfrm rot="16200000">
                <a:off x="12750099" y="24395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5" name="Oval 503"/>
              <p:cNvSpPr/>
              <p:nvPr/>
            </p:nvSpPr>
            <p:spPr>
              <a:xfrm rot="16200000">
                <a:off x="12840205" y="2315435"/>
                <a:ext cx="47446" cy="52027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50" name="Oval 498"/>
            <p:cNvSpPr/>
            <p:nvPr/>
          </p:nvSpPr>
          <p:spPr>
            <a:xfrm rot="16200000">
              <a:off x="12933258" y="2507676"/>
              <a:ext cx="47446" cy="52027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6" name="TextBox 490"/>
          <p:cNvSpPr txBox="1"/>
          <p:nvPr/>
        </p:nvSpPr>
        <p:spPr>
          <a:xfrm>
            <a:off x="3722577" y="5722166"/>
            <a:ext cx="1338318" cy="2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IL-6</a:t>
            </a:r>
            <a:endParaRPr lang="nb-NO" sz="1200" dirty="0"/>
          </a:p>
        </p:txBody>
      </p:sp>
      <p:cxnSp>
        <p:nvCxnSpPr>
          <p:cNvPr id="58" name="Straight Arrow Connector 1027"/>
          <p:cNvCxnSpPr/>
          <p:nvPr/>
        </p:nvCxnSpPr>
        <p:spPr>
          <a:xfrm flipV="1">
            <a:off x="6156003" y="5238492"/>
            <a:ext cx="0" cy="597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9"/>
          <p:cNvCxnSpPr/>
          <p:nvPr/>
        </p:nvCxnSpPr>
        <p:spPr>
          <a:xfrm flipH="1">
            <a:off x="5107746" y="5847196"/>
            <a:ext cx="1044861" cy="5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490"/>
          <p:cNvSpPr txBox="1"/>
          <p:nvPr/>
        </p:nvSpPr>
        <p:spPr>
          <a:xfrm>
            <a:off x="4488503" y="5952448"/>
            <a:ext cx="324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 smtClean="0"/>
              <a:t>Increased</a:t>
            </a:r>
          </a:p>
          <a:p>
            <a:pPr algn="ctr"/>
            <a:r>
              <a:rPr lang="nb-NO" sz="1200" i="1" dirty="0" smtClean="0"/>
              <a:t> mucus production</a:t>
            </a:r>
            <a:endParaRPr lang="nb-NO" sz="1200" i="1" dirty="0"/>
          </a:p>
        </p:txBody>
      </p:sp>
      <p:sp>
        <p:nvSpPr>
          <p:cNvPr id="68" name="CuadroTexto 996"/>
          <p:cNvSpPr txBox="1"/>
          <p:nvPr/>
        </p:nvSpPr>
        <p:spPr>
          <a:xfrm>
            <a:off x="611914" y="508218"/>
            <a:ext cx="3284649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52" b="1" dirty="0"/>
              <a:t>Figure </a:t>
            </a:r>
            <a:r>
              <a:rPr lang="es-ES" sz="2852" b="1" dirty="0" smtClean="0"/>
              <a:t>2</a:t>
            </a:r>
            <a:endParaRPr lang="es-ES" sz="2852" b="1" dirty="0"/>
          </a:p>
        </p:txBody>
      </p:sp>
      <p:sp>
        <p:nvSpPr>
          <p:cNvPr id="69" name="CuadroTexto 996"/>
          <p:cNvSpPr txBox="1"/>
          <p:nvPr/>
        </p:nvSpPr>
        <p:spPr>
          <a:xfrm>
            <a:off x="1220796" y="1939980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 smtClean="0"/>
              <a:t>A</a:t>
            </a:r>
            <a:endParaRPr lang="es-ES" sz="2852" b="1" dirty="0"/>
          </a:p>
        </p:txBody>
      </p:sp>
      <p:sp>
        <p:nvSpPr>
          <p:cNvPr id="73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8272142" y="3848258"/>
            <a:ext cx="3788517" cy="2792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4" name="Rectángulo 73"/>
          <p:cNvSpPr/>
          <p:nvPr/>
        </p:nvSpPr>
        <p:spPr>
          <a:xfrm>
            <a:off x="8272142" y="4465782"/>
            <a:ext cx="3788517" cy="301804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TextBox 490"/>
          <p:cNvSpPr txBox="1"/>
          <p:nvPr/>
        </p:nvSpPr>
        <p:spPr>
          <a:xfrm>
            <a:off x="9180339" y="5637374"/>
            <a:ext cx="1224198" cy="28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IL-4</a:t>
            </a:r>
            <a:endParaRPr lang="nb-NO" sz="1200" dirty="0"/>
          </a:p>
        </p:txBody>
      </p:sp>
      <p:sp>
        <p:nvSpPr>
          <p:cNvPr id="121" name="CuadroTexto 996"/>
          <p:cNvSpPr txBox="1"/>
          <p:nvPr/>
        </p:nvSpPr>
        <p:spPr>
          <a:xfrm>
            <a:off x="7777246" y="1939980"/>
            <a:ext cx="694678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52" b="1" dirty="0"/>
              <a:t>B</a:t>
            </a:r>
          </a:p>
        </p:txBody>
      </p:sp>
      <p:sp>
        <p:nvSpPr>
          <p:cNvPr id="124" name="TextBox 490"/>
          <p:cNvSpPr txBox="1"/>
          <p:nvPr/>
        </p:nvSpPr>
        <p:spPr>
          <a:xfrm>
            <a:off x="7407254" y="3317387"/>
            <a:ext cx="120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Black Carbon</a:t>
            </a:r>
            <a:endParaRPr lang="nb-NO" sz="1200" baseline="-25000" dirty="0"/>
          </a:p>
        </p:txBody>
      </p:sp>
      <p:cxnSp>
        <p:nvCxnSpPr>
          <p:cNvPr id="136" name="Straight Arrow Connector 1027"/>
          <p:cNvCxnSpPr/>
          <p:nvPr/>
        </p:nvCxnSpPr>
        <p:spPr>
          <a:xfrm>
            <a:off x="9476588" y="5501170"/>
            <a:ext cx="316636" cy="4228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027"/>
          <p:cNvCxnSpPr/>
          <p:nvPr/>
        </p:nvCxnSpPr>
        <p:spPr>
          <a:xfrm>
            <a:off x="9550341" y="5384277"/>
            <a:ext cx="710176" cy="7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490"/>
          <p:cNvSpPr txBox="1"/>
          <p:nvPr/>
        </p:nvSpPr>
        <p:spPr>
          <a:xfrm>
            <a:off x="8074675" y="5160805"/>
            <a:ext cx="1720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 smtClean="0"/>
              <a:t>Demethylation</a:t>
            </a:r>
            <a:endParaRPr lang="nb-NO" sz="1200" i="1" dirty="0"/>
          </a:p>
        </p:txBody>
      </p:sp>
      <p:sp>
        <p:nvSpPr>
          <p:cNvPr id="154" name="TextBox 490"/>
          <p:cNvSpPr txBox="1"/>
          <p:nvPr/>
        </p:nvSpPr>
        <p:spPr>
          <a:xfrm>
            <a:off x="11452630" y="5722166"/>
            <a:ext cx="1261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IgE</a:t>
            </a:r>
            <a:endParaRPr lang="nb-NO" sz="1200" dirty="0"/>
          </a:p>
        </p:txBody>
      </p:sp>
      <p:grpSp>
        <p:nvGrpSpPr>
          <p:cNvPr id="157" name="Group 20"/>
          <p:cNvGrpSpPr/>
          <p:nvPr/>
        </p:nvGrpSpPr>
        <p:grpSpPr>
          <a:xfrm rot="15214116">
            <a:off x="10322154" y="5639588"/>
            <a:ext cx="226290" cy="370449"/>
            <a:chOff x="5323606" y="4338759"/>
            <a:chExt cx="226291" cy="363715"/>
          </a:xfrm>
          <a:pattFill prst="dkUp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58" name="Oval 957"/>
            <p:cNvSpPr/>
            <p:nvPr/>
          </p:nvSpPr>
          <p:spPr>
            <a:xfrm rot="13007579">
              <a:off x="5359447" y="449353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Oval 959"/>
            <p:cNvSpPr/>
            <p:nvPr/>
          </p:nvSpPr>
          <p:spPr>
            <a:xfrm rot="13007579">
              <a:off x="5502764" y="4640437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Oval 962"/>
            <p:cNvSpPr/>
            <p:nvPr/>
          </p:nvSpPr>
          <p:spPr>
            <a:xfrm rot="13007579">
              <a:off x="5323606" y="4338759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Oval 968"/>
            <p:cNvSpPr/>
            <p:nvPr/>
          </p:nvSpPr>
          <p:spPr>
            <a:xfrm rot="13007579">
              <a:off x="5386439" y="465619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20"/>
          <p:cNvGrpSpPr/>
          <p:nvPr/>
        </p:nvGrpSpPr>
        <p:grpSpPr>
          <a:xfrm rot="5400000">
            <a:off x="10465842" y="5696079"/>
            <a:ext cx="282913" cy="425575"/>
            <a:chOff x="5218247" y="4409312"/>
            <a:chExt cx="282914" cy="417839"/>
          </a:xfrm>
          <a:pattFill prst="dkUp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63" name="Oval 957"/>
            <p:cNvSpPr/>
            <p:nvPr/>
          </p:nvSpPr>
          <p:spPr>
            <a:xfrm rot="13007579">
              <a:off x="5359447" y="449353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Oval 959"/>
            <p:cNvSpPr/>
            <p:nvPr/>
          </p:nvSpPr>
          <p:spPr>
            <a:xfrm rot="13007579">
              <a:off x="5454028" y="4780869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Oval 962"/>
            <p:cNvSpPr/>
            <p:nvPr/>
          </p:nvSpPr>
          <p:spPr>
            <a:xfrm rot="13007579">
              <a:off x="5218247" y="440931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Oval 968"/>
            <p:cNvSpPr/>
            <p:nvPr/>
          </p:nvSpPr>
          <p:spPr>
            <a:xfrm rot="13007579">
              <a:off x="5386439" y="465619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7" name="Group 963"/>
          <p:cNvGrpSpPr/>
          <p:nvPr/>
        </p:nvGrpSpPr>
        <p:grpSpPr>
          <a:xfrm rot="10800000">
            <a:off x="10777305" y="6442679"/>
            <a:ext cx="109677" cy="227162"/>
            <a:chOff x="4830593" y="4374604"/>
            <a:chExt cx="109677" cy="223032"/>
          </a:xfrm>
        </p:grpSpPr>
        <p:sp>
          <p:nvSpPr>
            <p:cNvPr id="168" name="Rectangle 964"/>
            <p:cNvSpPr/>
            <p:nvPr/>
          </p:nvSpPr>
          <p:spPr>
            <a:xfrm>
              <a:off x="4885155" y="4410605"/>
              <a:ext cx="55115" cy="187030"/>
            </a:xfrm>
            <a:prstGeom prst="rect">
              <a:avLst/>
            </a:prstGeom>
            <a:solidFill>
              <a:srgbClr val="00E26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Rectangle 965"/>
            <p:cNvSpPr/>
            <p:nvPr/>
          </p:nvSpPr>
          <p:spPr>
            <a:xfrm>
              <a:off x="4830593" y="4410606"/>
              <a:ext cx="55115" cy="187030"/>
            </a:xfrm>
            <a:prstGeom prst="rect">
              <a:avLst/>
            </a:prstGeom>
            <a:solidFill>
              <a:srgbClr val="00E26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Oval 966"/>
            <p:cNvSpPr/>
            <p:nvPr/>
          </p:nvSpPr>
          <p:spPr>
            <a:xfrm>
              <a:off x="4857596" y="4374604"/>
              <a:ext cx="55115" cy="602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20"/>
          <p:cNvGrpSpPr/>
          <p:nvPr/>
        </p:nvGrpSpPr>
        <p:grpSpPr>
          <a:xfrm rot="9779647">
            <a:off x="10363519" y="6560197"/>
            <a:ext cx="355749" cy="215459"/>
            <a:chOff x="5194147" y="4490932"/>
            <a:chExt cx="355750" cy="211542"/>
          </a:xfrm>
          <a:pattFill prst="dkUpDiag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73" name="Oval 957"/>
            <p:cNvSpPr/>
            <p:nvPr/>
          </p:nvSpPr>
          <p:spPr>
            <a:xfrm rot="13007579">
              <a:off x="5359447" y="449353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Oval 959"/>
            <p:cNvSpPr/>
            <p:nvPr/>
          </p:nvSpPr>
          <p:spPr>
            <a:xfrm rot="13007579">
              <a:off x="5502764" y="4640437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Oval 962"/>
            <p:cNvSpPr/>
            <p:nvPr/>
          </p:nvSpPr>
          <p:spPr>
            <a:xfrm rot="13007579">
              <a:off x="5194147" y="449093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Oval 968"/>
            <p:cNvSpPr/>
            <p:nvPr/>
          </p:nvSpPr>
          <p:spPr>
            <a:xfrm rot="13007579">
              <a:off x="5386439" y="4656192"/>
              <a:ext cx="47133" cy="4628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7" name="Grupo 1978"/>
          <p:cNvGrpSpPr/>
          <p:nvPr/>
        </p:nvGrpSpPr>
        <p:grpSpPr>
          <a:xfrm rot="10800000">
            <a:off x="10291827" y="6203749"/>
            <a:ext cx="443700" cy="300262"/>
            <a:chOff x="2169911" y="6670072"/>
            <a:chExt cx="443701" cy="300262"/>
          </a:xfrm>
        </p:grpSpPr>
        <p:grpSp>
          <p:nvGrpSpPr>
            <p:cNvPr id="178" name="Group 980"/>
            <p:cNvGrpSpPr/>
            <p:nvPr/>
          </p:nvGrpSpPr>
          <p:grpSpPr>
            <a:xfrm rot="48181">
              <a:off x="2188861" y="6670072"/>
              <a:ext cx="424751" cy="64676"/>
              <a:chOff x="4724165" y="4167477"/>
              <a:chExt cx="424751" cy="63500"/>
            </a:xfrm>
          </p:grpSpPr>
          <p:sp>
            <p:nvSpPr>
              <p:cNvPr id="188" name="Oval 981"/>
              <p:cNvSpPr/>
              <p:nvPr/>
            </p:nvSpPr>
            <p:spPr>
              <a:xfrm rot="16200000">
                <a:off x="4793827" y="4097815"/>
                <a:ext cx="63500" cy="202823"/>
              </a:xfrm>
              <a:prstGeom prst="ellipse">
                <a:avLst/>
              </a:prstGeom>
              <a:solidFill>
                <a:srgbClr val="2FF1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982"/>
              <p:cNvSpPr/>
              <p:nvPr/>
            </p:nvSpPr>
            <p:spPr>
              <a:xfrm rot="16200000">
                <a:off x="5015755" y="4097815"/>
                <a:ext cx="63500" cy="2028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9" name="Group 983"/>
            <p:cNvGrpSpPr/>
            <p:nvPr/>
          </p:nvGrpSpPr>
          <p:grpSpPr>
            <a:xfrm rot="79547">
              <a:off x="2169911" y="6905658"/>
              <a:ext cx="424751" cy="64676"/>
              <a:chOff x="4724165" y="4167477"/>
              <a:chExt cx="424751" cy="63500"/>
            </a:xfrm>
          </p:grpSpPr>
          <p:sp>
            <p:nvSpPr>
              <p:cNvPr id="186" name="Oval 984"/>
              <p:cNvSpPr/>
              <p:nvPr/>
            </p:nvSpPr>
            <p:spPr>
              <a:xfrm rot="16200000">
                <a:off x="4793827" y="4097815"/>
                <a:ext cx="63500" cy="202823"/>
              </a:xfrm>
              <a:prstGeom prst="ellipse">
                <a:avLst/>
              </a:prstGeom>
              <a:solidFill>
                <a:srgbClr val="2FF1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985"/>
              <p:cNvSpPr/>
              <p:nvPr/>
            </p:nvSpPr>
            <p:spPr>
              <a:xfrm rot="16200000">
                <a:off x="5015755" y="4097815"/>
                <a:ext cx="63500" cy="2028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0" name="Group 986"/>
            <p:cNvGrpSpPr/>
            <p:nvPr/>
          </p:nvGrpSpPr>
          <p:grpSpPr>
            <a:xfrm rot="5468688">
              <a:off x="2335810" y="6670922"/>
              <a:ext cx="110959" cy="299357"/>
              <a:chOff x="5364908" y="4393349"/>
              <a:chExt cx="108942" cy="299357"/>
            </a:xfrm>
          </p:grpSpPr>
          <p:sp>
            <p:nvSpPr>
              <p:cNvPr id="181" name="Rectangle 987"/>
              <p:cNvSpPr/>
              <p:nvPr/>
            </p:nvSpPr>
            <p:spPr>
              <a:xfrm rot="10800000">
                <a:off x="5364908" y="4393349"/>
                <a:ext cx="54471" cy="1496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2" name="Rectangle 988"/>
              <p:cNvSpPr/>
              <p:nvPr/>
            </p:nvSpPr>
            <p:spPr>
              <a:xfrm rot="10800000">
                <a:off x="5419379" y="4393349"/>
                <a:ext cx="54471" cy="1496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3" name="Rectangle 989"/>
              <p:cNvSpPr/>
              <p:nvPr/>
            </p:nvSpPr>
            <p:spPr>
              <a:xfrm rot="10800000">
                <a:off x="5364908" y="4543028"/>
                <a:ext cx="54471" cy="1496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4" name="Rectangle 990"/>
              <p:cNvSpPr/>
              <p:nvPr/>
            </p:nvSpPr>
            <p:spPr>
              <a:xfrm rot="10800000">
                <a:off x="5419379" y="4543028"/>
                <a:ext cx="54471" cy="1496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5" name="Oval 991"/>
              <p:cNvSpPr/>
              <p:nvPr/>
            </p:nvSpPr>
            <p:spPr>
              <a:xfrm rot="10800000">
                <a:off x="5392142" y="4516260"/>
                <a:ext cx="53025" cy="52028"/>
              </a:xfrm>
              <a:prstGeom prst="ellipse">
                <a:avLst/>
              </a:prstGeom>
              <a:solidFill>
                <a:srgbClr val="2FF146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193" name="Grupo 1978"/>
          <p:cNvGrpSpPr/>
          <p:nvPr/>
        </p:nvGrpSpPr>
        <p:grpSpPr>
          <a:xfrm rot="8631043">
            <a:off x="9687353" y="6410772"/>
            <a:ext cx="443700" cy="300262"/>
            <a:chOff x="2169911" y="6670072"/>
            <a:chExt cx="443701" cy="300262"/>
          </a:xfrm>
        </p:grpSpPr>
        <p:grpSp>
          <p:nvGrpSpPr>
            <p:cNvPr id="194" name="Group 980"/>
            <p:cNvGrpSpPr/>
            <p:nvPr/>
          </p:nvGrpSpPr>
          <p:grpSpPr>
            <a:xfrm rot="48181">
              <a:off x="2188861" y="6670072"/>
              <a:ext cx="424751" cy="64676"/>
              <a:chOff x="4724165" y="4167477"/>
              <a:chExt cx="424751" cy="63500"/>
            </a:xfrm>
          </p:grpSpPr>
          <p:sp>
            <p:nvSpPr>
              <p:cNvPr id="204" name="Oval 981"/>
              <p:cNvSpPr/>
              <p:nvPr/>
            </p:nvSpPr>
            <p:spPr>
              <a:xfrm rot="16200000">
                <a:off x="4793827" y="4097815"/>
                <a:ext cx="63500" cy="202823"/>
              </a:xfrm>
              <a:prstGeom prst="ellipse">
                <a:avLst/>
              </a:prstGeom>
              <a:solidFill>
                <a:srgbClr val="2FF1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982"/>
              <p:cNvSpPr/>
              <p:nvPr/>
            </p:nvSpPr>
            <p:spPr>
              <a:xfrm rot="16200000">
                <a:off x="5015755" y="4097815"/>
                <a:ext cx="63500" cy="2028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5" name="Group 983"/>
            <p:cNvGrpSpPr/>
            <p:nvPr/>
          </p:nvGrpSpPr>
          <p:grpSpPr>
            <a:xfrm rot="79547">
              <a:off x="2169911" y="6905658"/>
              <a:ext cx="424751" cy="64676"/>
              <a:chOff x="4724165" y="4167477"/>
              <a:chExt cx="424751" cy="63500"/>
            </a:xfrm>
          </p:grpSpPr>
          <p:sp>
            <p:nvSpPr>
              <p:cNvPr id="202" name="Oval 984"/>
              <p:cNvSpPr/>
              <p:nvPr/>
            </p:nvSpPr>
            <p:spPr>
              <a:xfrm rot="16200000">
                <a:off x="4793827" y="4097815"/>
                <a:ext cx="63500" cy="202823"/>
              </a:xfrm>
              <a:prstGeom prst="ellipse">
                <a:avLst/>
              </a:prstGeom>
              <a:solidFill>
                <a:srgbClr val="2FF1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3" name="Oval 985"/>
              <p:cNvSpPr/>
              <p:nvPr/>
            </p:nvSpPr>
            <p:spPr>
              <a:xfrm rot="16200000">
                <a:off x="5015755" y="4097815"/>
                <a:ext cx="63500" cy="2028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6" name="Group 986"/>
            <p:cNvGrpSpPr/>
            <p:nvPr/>
          </p:nvGrpSpPr>
          <p:grpSpPr>
            <a:xfrm rot="5468688">
              <a:off x="2335810" y="6670922"/>
              <a:ext cx="110959" cy="299357"/>
              <a:chOff x="5364908" y="4393349"/>
              <a:chExt cx="108942" cy="299357"/>
            </a:xfrm>
          </p:grpSpPr>
          <p:sp>
            <p:nvSpPr>
              <p:cNvPr id="197" name="Rectangle 987"/>
              <p:cNvSpPr/>
              <p:nvPr/>
            </p:nvSpPr>
            <p:spPr>
              <a:xfrm rot="10800000">
                <a:off x="5364908" y="4393349"/>
                <a:ext cx="54471" cy="1496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8" name="Rectangle 988"/>
              <p:cNvSpPr/>
              <p:nvPr/>
            </p:nvSpPr>
            <p:spPr>
              <a:xfrm rot="10800000">
                <a:off x="5419379" y="4393349"/>
                <a:ext cx="54471" cy="1496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9" name="Rectangle 989"/>
              <p:cNvSpPr/>
              <p:nvPr/>
            </p:nvSpPr>
            <p:spPr>
              <a:xfrm rot="10800000">
                <a:off x="5364908" y="4543028"/>
                <a:ext cx="54471" cy="1496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0" name="Rectangle 990"/>
              <p:cNvSpPr/>
              <p:nvPr/>
            </p:nvSpPr>
            <p:spPr>
              <a:xfrm rot="10800000">
                <a:off x="5419379" y="4543028"/>
                <a:ext cx="54471" cy="1496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1" name="Oval 991"/>
              <p:cNvSpPr/>
              <p:nvPr/>
            </p:nvSpPr>
            <p:spPr>
              <a:xfrm rot="10800000">
                <a:off x="5392142" y="4516260"/>
                <a:ext cx="53025" cy="52028"/>
              </a:xfrm>
              <a:prstGeom prst="ellipse">
                <a:avLst/>
              </a:prstGeom>
              <a:solidFill>
                <a:srgbClr val="2FF146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211" name="Group 963"/>
          <p:cNvGrpSpPr/>
          <p:nvPr/>
        </p:nvGrpSpPr>
        <p:grpSpPr>
          <a:xfrm>
            <a:off x="10141240" y="6010966"/>
            <a:ext cx="109677" cy="227162"/>
            <a:chOff x="4830593" y="4374604"/>
            <a:chExt cx="109677" cy="223032"/>
          </a:xfrm>
        </p:grpSpPr>
        <p:sp>
          <p:nvSpPr>
            <p:cNvPr id="212" name="Rectangle 964"/>
            <p:cNvSpPr/>
            <p:nvPr/>
          </p:nvSpPr>
          <p:spPr>
            <a:xfrm>
              <a:off x="4885155" y="4410605"/>
              <a:ext cx="55115" cy="187030"/>
            </a:xfrm>
            <a:prstGeom prst="rect">
              <a:avLst/>
            </a:prstGeom>
            <a:solidFill>
              <a:srgbClr val="00E26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Rectangle 965"/>
            <p:cNvSpPr/>
            <p:nvPr/>
          </p:nvSpPr>
          <p:spPr>
            <a:xfrm>
              <a:off x="4830593" y="4410606"/>
              <a:ext cx="55115" cy="187030"/>
            </a:xfrm>
            <a:prstGeom prst="rect">
              <a:avLst/>
            </a:prstGeom>
            <a:solidFill>
              <a:srgbClr val="00E266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Oval 966"/>
            <p:cNvSpPr/>
            <p:nvPr/>
          </p:nvSpPr>
          <p:spPr>
            <a:xfrm>
              <a:off x="4857596" y="4374604"/>
              <a:ext cx="55115" cy="602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2" name="TextBox 490"/>
          <p:cNvSpPr txBox="1"/>
          <p:nvPr/>
        </p:nvSpPr>
        <p:spPr>
          <a:xfrm>
            <a:off x="1535759" y="3321718"/>
            <a:ext cx="63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PM</a:t>
            </a:r>
            <a:r>
              <a:rPr lang="nb-NO" sz="1200" baseline="-25000" dirty="0" smtClean="0"/>
              <a:t>10</a:t>
            </a:r>
            <a:endParaRPr lang="nb-NO" sz="1200" baseline="-25000" dirty="0"/>
          </a:p>
        </p:txBody>
      </p:sp>
      <p:sp>
        <p:nvSpPr>
          <p:cNvPr id="143" name="Lightning Bolt 128"/>
          <p:cNvSpPr/>
          <p:nvPr/>
        </p:nvSpPr>
        <p:spPr>
          <a:xfrm>
            <a:off x="1951293" y="3514409"/>
            <a:ext cx="648189" cy="894888"/>
          </a:xfrm>
          <a:prstGeom prst="lightningBolt">
            <a:avLst/>
          </a:prstGeom>
          <a:pattFill prst="pct2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Box 490"/>
          <p:cNvSpPr txBox="1"/>
          <p:nvPr/>
        </p:nvSpPr>
        <p:spPr>
          <a:xfrm>
            <a:off x="3613710" y="3323036"/>
            <a:ext cx="63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PM</a:t>
            </a:r>
            <a:r>
              <a:rPr lang="nb-NO" sz="1200" baseline="-25000" dirty="0" smtClean="0"/>
              <a:t>10</a:t>
            </a:r>
            <a:endParaRPr lang="nb-NO" sz="1200" baseline="-25000" dirty="0"/>
          </a:p>
        </p:txBody>
      </p:sp>
      <p:sp>
        <p:nvSpPr>
          <p:cNvPr id="146" name="Lightning Bolt 128"/>
          <p:cNvSpPr/>
          <p:nvPr/>
        </p:nvSpPr>
        <p:spPr>
          <a:xfrm>
            <a:off x="4029244" y="3515727"/>
            <a:ext cx="648189" cy="894888"/>
          </a:xfrm>
          <a:prstGeom prst="lightningBolt">
            <a:avLst/>
          </a:prstGeom>
          <a:pattFill prst="pct2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Lightning Bolt 128"/>
          <p:cNvSpPr/>
          <p:nvPr/>
        </p:nvSpPr>
        <p:spPr>
          <a:xfrm>
            <a:off x="8363021" y="3440912"/>
            <a:ext cx="648189" cy="894888"/>
          </a:xfrm>
          <a:prstGeom prst="lightningBolt">
            <a:avLst/>
          </a:prstGeom>
          <a:pattFill prst="pct20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352" y="1646250"/>
            <a:ext cx="2235345" cy="1908780"/>
          </a:xfrm>
          <a:prstGeom prst="rect">
            <a:avLst/>
          </a:prstGeom>
        </p:spPr>
      </p:pic>
      <p:pic>
        <p:nvPicPr>
          <p:cNvPr id="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95" y="1645814"/>
            <a:ext cx="2235345" cy="1908780"/>
          </a:xfrm>
          <a:prstGeom prst="rect">
            <a:avLst/>
          </a:prstGeom>
        </p:spPr>
      </p:pic>
      <p:pic>
        <p:nvPicPr>
          <p:cNvPr id="15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530" y="4563149"/>
            <a:ext cx="319896" cy="570325"/>
          </a:xfrm>
          <a:prstGeom prst="rect">
            <a:avLst/>
          </a:prstGeom>
        </p:spPr>
      </p:pic>
      <p:pic>
        <p:nvPicPr>
          <p:cNvPr id="15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09" y="4559960"/>
            <a:ext cx="319896" cy="570325"/>
          </a:xfrm>
          <a:prstGeom prst="rect">
            <a:avLst/>
          </a:prstGeom>
        </p:spPr>
      </p:pic>
      <p:pic>
        <p:nvPicPr>
          <p:cNvPr id="17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423" y="4577516"/>
            <a:ext cx="319896" cy="570325"/>
          </a:xfrm>
          <a:prstGeom prst="rect">
            <a:avLst/>
          </a:prstGeom>
        </p:spPr>
      </p:pic>
      <p:pic>
        <p:nvPicPr>
          <p:cNvPr id="19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902" y="4574327"/>
            <a:ext cx="319896" cy="570325"/>
          </a:xfrm>
          <a:prstGeom prst="rect">
            <a:avLst/>
          </a:prstGeom>
        </p:spPr>
      </p:pic>
      <p:pic>
        <p:nvPicPr>
          <p:cNvPr id="19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91" y="4577495"/>
            <a:ext cx="319896" cy="570325"/>
          </a:xfrm>
          <a:prstGeom prst="rect">
            <a:avLst/>
          </a:prstGeom>
        </p:spPr>
      </p:pic>
      <p:pic>
        <p:nvPicPr>
          <p:cNvPr id="20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55" y="4571059"/>
            <a:ext cx="319896" cy="570325"/>
          </a:xfrm>
          <a:prstGeom prst="rect">
            <a:avLst/>
          </a:prstGeom>
        </p:spPr>
      </p:pic>
      <p:pic>
        <p:nvPicPr>
          <p:cNvPr id="20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34" y="4567870"/>
            <a:ext cx="319896" cy="570325"/>
          </a:xfrm>
          <a:prstGeom prst="rect">
            <a:avLst/>
          </a:prstGeom>
        </p:spPr>
      </p:pic>
      <p:pic>
        <p:nvPicPr>
          <p:cNvPr id="20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13" y="4560318"/>
            <a:ext cx="319896" cy="570325"/>
          </a:xfrm>
          <a:prstGeom prst="rect">
            <a:avLst/>
          </a:prstGeom>
        </p:spPr>
      </p:pic>
      <p:pic>
        <p:nvPicPr>
          <p:cNvPr id="21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92" y="4557129"/>
            <a:ext cx="319896" cy="570325"/>
          </a:xfrm>
          <a:prstGeom prst="rect">
            <a:avLst/>
          </a:prstGeom>
        </p:spPr>
      </p:pic>
      <p:pic>
        <p:nvPicPr>
          <p:cNvPr id="21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81" y="4560297"/>
            <a:ext cx="319896" cy="570325"/>
          </a:xfrm>
          <a:prstGeom prst="rect">
            <a:avLst/>
          </a:prstGeom>
        </p:spPr>
      </p:pic>
      <p:pic>
        <p:nvPicPr>
          <p:cNvPr id="22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60" y="4561231"/>
            <a:ext cx="319896" cy="570325"/>
          </a:xfrm>
          <a:prstGeom prst="rect">
            <a:avLst/>
          </a:prstGeom>
        </p:spPr>
      </p:pic>
      <p:pic>
        <p:nvPicPr>
          <p:cNvPr id="22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42" y="4555824"/>
            <a:ext cx="319896" cy="570325"/>
          </a:xfrm>
          <a:prstGeom prst="rect">
            <a:avLst/>
          </a:prstGeom>
        </p:spPr>
      </p:pic>
      <p:pic>
        <p:nvPicPr>
          <p:cNvPr id="222" name="Picture 12">
            <a:extLst>
              <a:ext uri="{FF2B5EF4-FFF2-40B4-BE49-F238E27FC236}">
                <a16:creationId xmlns="" xmlns:a16="http://schemas.microsoft.com/office/drawing/2014/main" id="{961C7CD5-E5B7-F941-8D2F-89389F519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490" y="4951707"/>
            <a:ext cx="629556" cy="780387"/>
          </a:xfrm>
          <a:prstGeom prst="rect">
            <a:avLst/>
          </a:prstGeom>
        </p:spPr>
      </p:pic>
      <p:sp>
        <p:nvSpPr>
          <p:cNvPr id="223" name="Rectangle 619"/>
          <p:cNvSpPr/>
          <p:nvPr/>
        </p:nvSpPr>
        <p:spPr>
          <a:xfrm>
            <a:off x="10297351" y="5273934"/>
            <a:ext cx="531441" cy="231607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 smtClean="0"/>
              <a:t>IL4</a:t>
            </a:r>
            <a:endParaRPr lang="en-GB" sz="1200" b="1" i="1" dirty="0"/>
          </a:p>
        </p:txBody>
      </p:sp>
      <p:pic>
        <p:nvPicPr>
          <p:cNvPr id="2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5" y="6214800"/>
            <a:ext cx="1144621" cy="1074281"/>
          </a:xfrm>
          <a:prstGeom prst="rect">
            <a:avLst/>
          </a:prstGeom>
        </p:spPr>
      </p:pic>
      <p:pic>
        <p:nvPicPr>
          <p:cNvPr id="22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94" y="6102121"/>
            <a:ext cx="482413" cy="470901"/>
          </a:xfrm>
          <a:prstGeom prst="rect">
            <a:avLst/>
          </a:prstGeom>
        </p:spPr>
      </p:pic>
      <p:sp>
        <p:nvSpPr>
          <p:cNvPr id="226" name="Rectangle 619"/>
          <p:cNvSpPr/>
          <p:nvPr/>
        </p:nvSpPr>
        <p:spPr>
          <a:xfrm>
            <a:off x="9544338" y="5996951"/>
            <a:ext cx="531441" cy="231607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 smtClean="0"/>
              <a:t>IL4</a:t>
            </a:r>
            <a:endParaRPr lang="en-GB" sz="1200" b="1" i="1" dirty="0"/>
          </a:p>
        </p:txBody>
      </p:sp>
      <p:pic>
        <p:nvPicPr>
          <p:cNvPr id="228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79932">
            <a:off x="10946653" y="6011126"/>
            <a:ext cx="156776" cy="206048"/>
          </a:xfrm>
          <a:prstGeom prst="rect">
            <a:avLst/>
          </a:prstGeom>
        </p:spPr>
      </p:pic>
      <p:pic>
        <p:nvPicPr>
          <p:cNvPr id="229" name="Picture 5">
            <a:extLst>
              <a:ext uri="{FF2B5EF4-FFF2-40B4-BE49-F238E27FC236}">
                <a16:creationId xmlns="" xmlns:a16="http://schemas.microsoft.com/office/drawing/2014/main" id="{FBE78B6D-8B83-064A-A8FB-E41416111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4230" y="6102121"/>
            <a:ext cx="458654" cy="464658"/>
          </a:xfrm>
          <a:prstGeom prst="rect">
            <a:avLst/>
          </a:prstGeom>
        </p:spPr>
      </p:pic>
      <p:pic>
        <p:nvPicPr>
          <p:cNvPr id="234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38889">
            <a:off x="11136304" y="6267180"/>
            <a:ext cx="156776" cy="206048"/>
          </a:xfrm>
          <a:prstGeom prst="rect">
            <a:avLst/>
          </a:prstGeom>
        </p:spPr>
      </p:pic>
      <p:pic>
        <p:nvPicPr>
          <p:cNvPr id="235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062381">
            <a:off x="11441408" y="6279223"/>
            <a:ext cx="156776" cy="206048"/>
          </a:xfrm>
          <a:prstGeom prst="rect">
            <a:avLst/>
          </a:prstGeom>
        </p:spPr>
      </p:pic>
      <p:pic>
        <p:nvPicPr>
          <p:cNvPr id="236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351763">
            <a:off x="11259643" y="5967521"/>
            <a:ext cx="156776" cy="206048"/>
          </a:xfrm>
          <a:prstGeom prst="rect">
            <a:avLst/>
          </a:prstGeom>
        </p:spPr>
      </p:pic>
      <p:pic>
        <p:nvPicPr>
          <p:cNvPr id="237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72015">
            <a:off x="11554086" y="6039855"/>
            <a:ext cx="156776" cy="206048"/>
          </a:xfrm>
          <a:prstGeom prst="rect">
            <a:avLst/>
          </a:prstGeom>
        </p:spPr>
      </p:pic>
      <p:pic>
        <p:nvPicPr>
          <p:cNvPr id="238" name="Picture 6">
            <a:extLst>
              <a:ext uri="{FF2B5EF4-FFF2-40B4-BE49-F238E27FC236}">
                <a16:creationId xmlns="" xmlns:a16="http://schemas.microsoft.com/office/drawing/2014/main" id="{C15927BE-B402-424A-90CA-FB77A728F3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0397" y="6030150"/>
            <a:ext cx="1353364" cy="1229513"/>
          </a:xfrm>
          <a:prstGeom prst="rect">
            <a:avLst/>
          </a:prstGeom>
        </p:spPr>
      </p:pic>
      <p:pic>
        <p:nvPicPr>
          <p:cNvPr id="23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78" y="5983091"/>
            <a:ext cx="547391" cy="547391"/>
          </a:xfrm>
          <a:prstGeom prst="rect">
            <a:avLst/>
          </a:prstGeom>
        </p:spPr>
      </p:pic>
      <p:pic>
        <p:nvPicPr>
          <p:cNvPr id="24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75" y="5458914"/>
            <a:ext cx="547391" cy="547391"/>
          </a:xfrm>
          <a:prstGeom prst="rect">
            <a:avLst/>
          </a:prstGeom>
        </p:spPr>
      </p:pic>
      <p:pic>
        <p:nvPicPr>
          <p:cNvPr id="24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1" y="5752578"/>
            <a:ext cx="547391" cy="547391"/>
          </a:xfrm>
          <a:prstGeom prst="rect">
            <a:avLst/>
          </a:prstGeom>
        </p:spPr>
      </p:pic>
      <p:pic>
        <p:nvPicPr>
          <p:cNvPr id="24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16" y="4548801"/>
            <a:ext cx="319896" cy="570325"/>
          </a:xfrm>
          <a:prstGeom prst="rect">
            <a:avLst/>
          </a:prstGeom>
        </p:spPr>
      </p:pic>
      <p:pic>
        <p:nvPicPr>
          <p:cNvPr id="24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95" y="4545612"/>
            <a:ext cx="319896" cy="570325"/>
          </a:xfrm>
          <a:prstGeom prst="rect">
            <a:avLst/>
          </a:prstGeom>
        </p:spPr>
      </p:pic>
      <p:pic>
        <p:nvPicPr>
          <p:cNvPr id="24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84" y="4548780"/>
            <a:ext cx="319896" cy="570325"/>
          </a:xfrm>
          <a:prstGeom prst="rect">
            <a:avLst/>
          </a:prstGeom>
        </p:spPr>
      </p:pic>
      <p:pic>
        <p:nvPicPr>
          <p:cNvPr id="24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63" y="4549714"/>
            <a:ext cx="319896" cy="570325"/>
          </a:xfrm>
          <a:prstGeom prst="rect">
            <a:avLst/>
          </a:prstGeom>
        </p:spPr>
      </p:pic>
      <p:pic>
        <p:nvPicPr>
          <p:cNvPr id="24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45" y="4544307"/>
            <a:ext cx="319896" cy="570325"/>
          </a:xfrm>
          <a:prstGeom prst="rect">
            <a:avLst/>
          </a:prstGeom>
        </p:spPr>
      </p:pic>
      <p:sp>
        <p:nvSpPr>
          <p:cNvPr id="247" name="Rectangle 372"/>
          <p:cNvSpPr/>
          <p:nvPr/>
        </p:nvSpPr>
        <p:spPr>
          <a:xfrm>
            <a:off x="2151282" y="4953947"/>
            <a:ext cx="804776" cy="284545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 smtClean="0"/>
              <a:t>NLRP3</a:t>
            </a:r>
            <a:endParaRPr lang="en-GB" sz="1200" b="1" i="1" dirty="0"/>
          </a:p>
        </p:txBody>
      </p:sp>
      <p:pic>
        <p:nvPicPr>
          <p:cNvPr id="24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2" y="4537981"/>
            <a:ext cx="319896" cy="570325"/>
          </a:xfrm>
          <a:prstGeom prst="rect">
            <a:avLst/>
          </a:prstGeom>
        </p:spPr>
      </p:pic>
      <p:pic>
        <p:nvPicPr>
          <p:cNvPr id="24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11" y="4534792"/>
            <a:ext cx="319896" cy="570325"/>
          </a:xfrm>
          <a:prstGeom prst="rect">
            <a:avLst/>
          </a:prstGeom>
        </p:spPr>
      </p:pic>
      <p:pic>
        <p:nvPicPr>
          <p:cNvPr id="25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00" y="4537960"/>
            <a:ext cx="319896" cy="570325"/>
          </a:xfrm>
          <a:prstGeom prst="rect">
            <a:avLst/>
          </a:prstGeom>
        </p:spPr>
      </p:pic>
      <p:pic>
        <p:nvPicPr>
          <p:cNvPr id="25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79" y="4538894"/>
            <a:ext cx="319896" cy="570325"/>
          </a:xfrm>
          <a:prstGeom prst="rect">
            <a:avLst/>
          </a:prstGeom>
        </p:spPr>
      </p:pic>
      <p:pic>
        <p:nvPicPr>
          <p:cNvPr id="25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1" y="4533487"/>
            <a:ext cx="319896" cy="570325"/>
          </a:xfrm>
          <a:prstGeom prst="rect">
            <a:avLst/>
          </a:prstGeom>
        </p:spPr>
      </p:pic>
      <p:pic>
        <p:nvPicPr>
          <p:cNvPr id="254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57" y="4553644"/>
            <a:ext cx="319896" cy="570325"/>
          </a:xfrm>
          <a:prstGeom prst="rect">
            <a:avLst/>
          </a:prstGeom>
        </p:spPr>
      </p:pic>
      <p:sp>
        <p:nvSpPr>
          <p:cNvPr id="255" name="Rectangle 372"/>
          <p:cNvSpPr/>
          <p:nvPr/>
        </p:nvSpPr>
        <p:spPr>
          <a:xfrm>
            <a:off x="4351343" y="4953947"/>
            <a:ext cx="804776" cy="284545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 smtClean="0"/>
              <a:t>NLRP3</a:t>
            </a:r>
            <a:endParaRPr lang="en-GB" sz="1200" b="1" i="1" dirty="0"/>
          </a:p>
        </p:txBody>
      </p:sp>
      <p:pic>
        <p:nvPicPr>
          <p:cNvPr id="256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9724" y="4525332"/>
            <a:ext cx="887599" cy="573958"/>
          </a:xfrm>
          <a:prstGeom prst="rect">
            <a:avLst/>
          </a:prstGeom>
        </p:spPr>
      </p:pic>
      <p:pic>
        <p:nvPicPr>
          <p:cNvPr id="257" name="Picture 8">
            <a:extLst>
              <a:ext uri="{FF2B5EF4-FFF2-40B4-BE49-F238E27FC236}">
                <a16:creationId xmlns="" xmlns:a16="http://schemas.microsoft.com/office/drawing/2014/main" id="{926A26C6-68B0-044D-B3EF-F0EB5F7C9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5783" y="4527088"/>
            <a:ext cx="887599" cy="573958"/>
          </a:xfrm>
          <a:prstGeom prst="rect">
            <a:avLst/>
          </a:prstGeom>
        </p:spPr>
      </p:pic>
      <p:pic>
        <p:nvPicPr>
          <p:cNvPr id="258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94" y="4538000"/>
            <a:ext cx="346427" cy="5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>
          <a:xfrm>
            <a:off x="8898411" y="712404"/>
            <a:ext cx="1040515" cy="99903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21363312">
            <a:off x="4023458" y="4128935"/>
            <a:ext cx="346961" cy="1651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/>
        </p:nvSpPr>
        <p:spPr>
          <a:xfrm rot="21164191">
            <a:off x="4619753" y="4213703"/>
            <a:ext cx="346961" cy="1789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/>
          <p:cNvSpPr/>
          <p:nvPr/>
        </p:nvSpPr>
        <p:spPr>
          <a:xfrm>
            <a:off x="12670608" y="998091"/>
            <a:ext cx="1368152" cy="857100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Cloud 267"/>
          <p:cNvSpPr/>
          <p:nvPr/>
        </p:nvSpPr>
        <p:spPr>
          <a:xfrm>
            <a:off x="13142267" y="554419"/>
            <a:ext cx="1080120" cy="648072"/>
          </a:xfrm>
          <a:prstGeom prst="clou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Cloud 268"/>
          <p:cNvSpPr/>
          <p:nvPr/>
        </p:nvSpPr>
        <p:spPr>
          <a:xfrm>
            <a:off x="12514790" y="810253"/>
            <a:ext cx="1080120" cy="648072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/>
          <p:cNvSpPr/>
          <p:nvPr/>
        </p:nvSpPr>
        <p:spPr>
          <a:xfrm rot="1985159">
            <a:off x="4549374" y="3785383"/>
            <a:ext cx="346961" cy="1789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8" name="Straight Connector 317"/>
          <p:cNvCxnSpPr/>
          <p:nvPr/>
        </p:nvCxnSpPr>
        <p:spPr>
          <a:xfrm>
            <a:off x="7672536" y="4139887"/>
            <a:ext cx="3482622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V="1">
            <a:off x="7913549" y="4031920"/>
            <a:ext cx="0" cy="11205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flipV="1">
            <a:off x="8671946" y="4031920"/>
            <a:ext cx="0" cy="11205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 flipV="1">
            <a:off x="9441638" y="4031920"/>
            <a:ext cx="0" cy="11205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flipV="1">
            <a:off x="10218377" y="4031920"/>
            <a:ext cx="0" cy="11205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flipV="1">
            <a:off x="10908531" y="4027834"/>
            <a:ext cx="0" cy="112053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490"/>
          <p:cNvSpPr txBox="1"/>
          <p:nvPr/>
        </p:nvSpPr>
        <p:spPr>
          <a:xfrm>
            <a:off x="7450946" y="4219173"/>
            <a:ext cx="917272" cy="274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January</a:t>
            </a:r>
            <a:endParaRPr lang="nb-NO" sz="1200" baseline="-25000" dirty="0"/>
          </a:p>
        </p:txBody>
      </p:sp>
      <p:sp>
        <p:nvSpPr>
          <p:cNvPr id="379" name="TextBox 490"/>
          <p:cNvSpPr txBox="1"/>
          <p:nvPr/>
        </p:nvSpPr>
        <p:spPr>
          <a:xfrm>
            <a:off x="8278345" y="4218963"/>
            <a:ext cx="76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March</a:t>
            </a:r>
            <a:endParaRPr lang="nb-NO" sz="1200" baseline="-25000" dirty="0"/>
          </a:p>
        </p:txBody>
      </p:sp>
      <p:sp>
        <p:nvSpPr>
          <p:cNvPr id="380" name="TextBox 490"/>
          <p:cNvSpPr txBox="1"/>
          <p:nvPr/>
        </p:nvSpPr>
        <p:spPr>
          <a:xfrm>
            <a:off x="9039095" y="4220400"/>
            <a:ext cx="786270" cy="27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May</a:t>
            </a:r>
            <a:endParaRPr lang="nb-NO" sz="1200" baseline="-25000" dirty="0"/>
          </a:p>
        </p:txBody>
      </p:sp>
      <p:sp>
        <p:nvSpPr>
          <p:cNvPr id="381" name="TextBox 490"/>
          <p:cNvSpPr txBox="1"/>
          <p:nvPr/>
        </p:nvSpPr>
        <p:spPr>
          <a:xfrm>
            <a:off x="9807607" y="4219564"/>
            <a:ext cx="81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July</a:t>
            </a:r>
            <a:endParaRPr lang="nb-NO" sz="1200" baseline="-25000" dirty="0"/>
          </a:p>
        </p:txBody>
      </p:sp>
      <p:sp>
        <p:nvSpPr>
          <p:cNvPr id="382" name="TextBox 490"/>
          <p:cNvSpPr txBox="1"/>
          <p:nvPr/>
        </p:nvSpPr>
        <p:spPr>
          <a:xfrm>
            <a:off x="10277404" y="4216815"/>
            <a:ext cx="1296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September</a:t>
            </a:r>
            <a:endParaRPr lang="nb-NO" sz="1200" baseline="-25000" dirty="0"/>
          </a:p>
        </p:txBody>
      </p:sp>
      <p:sp>
        <p:nvSpPr>
          <p:cNvPr id="389" name="Freeform 388"/>
          <p:cNvSpPr/>
          <p:nvPr/>
        </p:nvSpPr>
        <p:spPr>
          <a:xfrm>
            <a:off x="7609380" y="1839717"/>
            <a:ext cx="3676993" cy="1130300"/>
          </a:xfrm>
          <a:custGeom>
            <a:avLst/>
            <a:gdLst>
              <a:gd name="connsiteX0" fmla="*/ 0 w 3676993"/>
              <a:gd name="connsiteY0" fmla="*/ 1130300 h 1130300"/>
              <a:gd name="connsiteX1" fmla="*/ 1244600 w 3676993"/>
              <a:gd name="connsiteY1" fmla="*/ 768350 h 1130300"/>
              <a:gd name="connsiteX2" fmla="*/ 1790700 w 3676993"/>
              <a:gd name="connsiteY2" fmla="*/ 0 h 1130300"/>
              <a:gd name="connsiteX3" fmla="*/ 2343150 w 3676993"/>
              <a:gd name="connsiteY3" fmla="*/ 768350 h 1130300"/>
              <a:gd name="connsiteX4" fmla="*/ 3524250 w 3676993"/>
              <a:gd name="connsiteY4" fmla="*/ 1079500 h 1130300"/>
              <a:gd name="connsiteX5" fmla="*/ 3625850 w 3676993"/>
              <a:gd name="connsiteY5" fmla="*/ 11049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6993" h="1130300">
                <a:moveTo>
                  <a:pt x="0" y="1130300"/>
                </a:moveTo>
                <a:cubicBezTo>
                  <a:pt x="473075" y="1043516"/>
                  <a:pt x="946150" y="956733"/>
                  <a:pt x="1244600" y="768350"/>
                </a:cubicBezTo>
                <a:cubicBezTo>
                  <a:pt x="1543050" y="579967"/>
                  <a:pt x="1607608" y="0"/>
                  <a:pt x="1790700" y="0"/>
                </a:cubicBezTo>
                <a:cubicBezTo>
                  <a:pt x="1973792" y="0"/>
                  <a:pt x="2054225" y="588433"/>
                  <a:pt x="2343150" y="768350"/>
                </a:cubicBezTo>
                <a:cubicBezTo>
                  <a:pt x="2632075" y="948267"/>
                  <a:pt x="3310467" y="1023408"/>
                  <a:pt x="3524250" y="1079500"/>
                </a:cubicBezTo>
                <a:cubicBezTo>
                  <a:pt x="3738033" y="1135592"/>
                  <a:pt x="3681941" y="1120246"/>
                  <a:pt x="3625850" y="1104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" name="TextBox 568"/>
          <p:cNvSpPr txBox="1"/>
          <p:nvPr/>
        </p:nvSpPr>
        <p:spPr>
          <a:xfrm>
            <a:off x="8192917" y="8198637"/>
            <a:ext cx="107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High affinity IgE</a:t>
            </a:r>
          </a:p>
        </p:txBody>
      </p:sp>
      <p:sp>
        <p:nvSpPr>
          <p:cNvPr id="626" name="Oval 999"/>
          <p:cNvSpPr/>
          <p:nvPr/>
        </p:nvSpPr>
        <p:spPr>
          <a:xfrm>
            <a:off x="5865282" y="7350430"/>
            <a:ext cx="43362" cy="46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9" name="Rectangle 1023"/>
          <p:cNvSpPr/>
          <p:nvPr/>
        </p:nvSpPr>
        <p:spPr>
          <a:xfrm>
            <a:off x="5978143" y="7459165"/>
            <a:ext cx="51725" cy="190492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0" name="Rectangle 1024"/>
          <p:cNvSpPr/>
          <p:nvPr/>
        </p:nvSpPr>
        <p:spPr>
          <a:xfrm>
            <a:off x="5926937" y="7459167"/>
            <a:ext cx="51725" cy="190492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1" name="Oval 1025"/>
          <p:cNvSpPr/>
          <p:nvPr/>
        </p:nvSpPr>
        <p:spPr>
          <a:xfrm>
            <a:off x="5952279" y="7422498"/>
            <a:ext cx="51725" cy="613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3" name="Oval 981"/>
          <p:cNvSpPr/>
          <p:nvPr/>
        </p:nvSpPr>
        <p:spPr>
          <a:xfrm rot="16238531">
            <a:off x="5493013" y="7598905"/>
            <a:ext cx="74512" cy="189847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" name="Oval 982"/>
          <p:cNvSpPr/>
          <p:nvPr/>
        </p:nvSpPr>
        <p:spPr>
          <a:xfrm rot="16238531">
            <a:off x="5695374" y="7600914"/>
            <a:ext cx="74512" cy="1898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6" name="Oval 984"/>
          <p:cNvSpPr/>
          <p:nvPr/>
        </p:nvSpPr>
        <p:spPr>
          <a:xfrm rot="16269897">
            <a:off x="5476687" y="7847518"/>
            <a:ext cx="82344" cy="189510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7" name="Oval 985"/>
          <p:cNvSpPr/>
          <p:nvPr/>
        </p:nvSpPr>
        <p:spPr>
          <a:xfrm rot="16269897">
            <a:off x="5678594" y="7851399"/>
            <a:ext cx="82344" cy="1895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9" name="Rectangle 987"/>
          <p:cNvSpPr/>
          <p:nvPr/>
        </p:nvSpPr>
        <p:spPr>
          <a:xfrm rot="16259038">
            <a:off x="5605236" y="7707720"/>
            <a:ext cx="55480" cy="162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0" name="Rectangle 988"/>
          <p:cNvSpPr/>
          <p:nvPr/>
        </p:nvSpPr>
        <p:spPr>
          <a:xfrm rot="16259038">
            <a:off x="5604283" y="7763192"/>
            <a:ext cx="55480" cy="162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1" name="Rectangle 989"/>
          <p:cNvSpPr/>
          <p:nvPr/>
        </p:nvSpPr>
        <p:spPr>
          <a:xfrm rot="16259038">
            <a:off x="5443023" y="7704934"/>
            <a:ext cx="55480" cy="162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2" name="Rectangle 990"/>
          <p:cNvSpPr/>
          <p:nvPr/>
        </p:nvSpPr>
        <p:spPr>
          <a:xfrm rot="16259038">
            <a:off x="5442070" y="7760406"/>
            <a:ext cx="55480" cy="162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3" name="Oval 991"/>
          <p:cNvSpPr/>
          <p:nvPr/>
        </p:nvSpPr>
        <p:spPr>
          <a:xfrm rot="16259038">
            <a:off x="5525219" y="7786261"/>
            <a:ext cx="54007" cy="56393"/>
          </a:xfrm>
          <a:prstGeom prst="ellipse">
            <a:avLst/>
          </a:prstGeom>
          <a:solidFill>
            <a:srgbClr val="2FF14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7" name="Rectangle 964"/>
          <p:cNvSpPr/>
          <p:nvPr/>
        </p:nvSpPr>
        <p:spPr>
          <a:xfrm>
            <a:off x="7928236" y="7439744"/>
            <a:ext cx="55115" cy="190493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8" name="Rectangle 965"/>
          <p:cNvSpPr/>
          <p:nvPr/>
        </p:nvSpPr>
        <p:spPr>
          <a:xfrm>
            <a:off x="7873674" y="7439745"/>
            <a:ext cx="55115" cy="190493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9" name="Oval 966"/>
          <p:cNvSpPr/>
          <p:nvPr/>
        </p:nvSpPr>
        <p:spPr>
          <a:xfrm>
            <a:off x="7900677" y="7403076"/>
            <a:ext cx="55115" cy="613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1" name="Oval 981"/>
          <p:cNvSpPr/>
          <p:nvPr/>
        </p:nvSpPr>
        <p:spPr>
          <a:xfrm rot="16276978">
            <a:off x="7407617" y="7585020"/>
            <a:ext cx="64676" cy="202823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2" name="Oval 982"/>
          <p:cNvSpPr/>
          <p:nvPr/>
        </p:nvSpPr>
        <p:spPr>
          <a:xfrm rot="16276978">
            <a:off x="7629488" y="7589989"/>
            <a:ext cx="64676" cy="2028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9" name="Oval 984"/>
          <p:cNvSpPr/>
          <p:nvPr/>
        </p:nvSpPr>
        <p:spPr>
          <a:xfrm rot="16308344">
            <a:off x="7386722" y="7819426"/>
            <a:ext cx="64676" cy="202823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0" name="Oval 985"/>
          <p:cNvSpPr/>
          <p:nvPr/>
        </p:nvSpPr>
        <p:spPr>
          <a:xfrm rot="16308344">
            <a:off x="7608539" y="7826419"/>
            <a:ext cx="64676" cy="2028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4" name="Rectangle 987"/>
          <p:cNvSpPr/>
          <p:nvPr/>
        </p:nvSpPr>
        <p:spPr>
          <a:xfrm rot="16297485">
            <a:off x="7587809" y="7706573"/>
            <a:ext cx="55480" cy="149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5" name="Rectangle 988"/>
          <p:cNvSpPr/>
          <p:nvPr/>
        </p:nvSpPr>
        <p:spPr>
          <a:xfrm rot="16297485">
            <a:off x="7586236" y="7762030"/>
            <a:ext cx="55480" cy="149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6" name="Rectangle 989"/>
          <p:cNvSpPr/>
          <p:nvPr/>
        </p:nvSpPr>
        <p:spPr>
          <a:xfrm rot="16297485">
            <a:off x="7438191" y="7702329"/>
            <a:ext cx="55480" cy="149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7" name="Rectangle 990"/>
          <p:cNvSpPr/>
          <p:nvPr/>
        </p:nvSpPr>
        <p:spPr>
          <a:xfrm rot="16297485">
            <a:off x="7436618" y="7757786"/>
            <a:ext cx="55480" cy="149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8" name="Oval 991"/>
          <p:cNvSpPr/>
          <p:nvPr/>
        </p:nvSpPr>
        <p:spPr>
          <a:xfrm rot="16297485">
            <a:off x="7513724" y="7780288"/>
            <a:ext cx="54007" cy="52028"/>
          </a:xfrm>
          <a:prstGeom prst="ellipse">
            <a:avLst/>
          </a:prstGeom>
          <a:solidFill>
            <a:srgbClr val="2FF14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5" name="Oval 957"/>
          <p:cNvSpPr/>
          <p:nvPr/>
        </p:nvSpPr>
        <p:spPr>
          <a:xfrm rot="19232392">
            <a:off x="7525154" y="7350786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6" name="Oval 959"/>
          <p:cNvSpPr/>
          <p:nvPr/>
        </p:nvSpPr>
        <p:spPr>
          <a:xfrm rot="19232392">
            <a:off x="7345758" y="7454441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7" name="Oval 962"/>
          <p:cNvSpPr/>
          <p:nvPr/>
        </p:nvSpPr>
        <p:spPr>
          <a:xfrm rot="19232392">
            <a:off x="7642029" y="7234015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8" name="Oval 968"/>
          <p:cNvSpPr/>
          <p:nvPr/>
        </p:nvSpPr>
        <p:spPr>
          <a:xfrm rot="19232392">
            <a:off x="7357813" y="7337636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99" name="Straight Arrow Connector 1027"/>
          <p:cNvCxnSpPr/>
          <p:nvPr/>
        </p:nvCxnSpPr>
        <p:spPr>
          <a:xfrm>
            <a:off x="6419547" y="7788837"/>
            <a:ext cx="350099" cy="8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466"/>
          <p:cNvCxnSpPr/>
          <p:nvPr/>
        </p:nvCxnSpPr>
        <p:spPr>
          <a:xfrm rot="11135665">
            <a:off x="9154718" y="81185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435"/>
          <p:cNvCxnSpPr/>
          <p:nvPr/>
        </p:nvCxnSpPr>
        <p:spPr>
          <a:xfrm rot="12245078">
            <a:off x="10006897" y="73633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4" name="Oval 962"/>
          <p:cNvSpPr/>
          <p:nvPr/>
        </p:nvSpPr>
        <p:spPr>
          <a:xfrm rot="19232392">
            <a:off x="7781475" y="7310354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6" name="TextBox 568"/>
          <p:cNvSpPr txBox="1"/>
          <p:nvPr/>
        </p:nvSpPr>
        <p:spPr>
          <a:xfrm>
            <a:off x="9773156" y="7336141"/>
            <a:ext cx="1349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Histamine, tryptase, lipid mediators, cytokines</a:t>
            </a:r>
            <a:endParaRPr lang="nb-NO" sz="1000" dirty="0"/>
          </a:p>
        </p:txBody>
      </p:sp>
      <p:sp>
        <p:nvSpPr>
          <p:cNvPr id="1129" name="Down Arrow 1128"/>
          <p:cNvSpPr/>
          <p:nvPr/>
        </p:nvSpPr>
        <p:spPr>
          <a:xfrm rot="16200000">
            <a:off x="11919858" y="7060163"/>
            <a:ext cx="268940" cy="623379"/>
          </a:xfrm>
          <a:prstGeom prst="downArrow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1" name="Explosion 1 1130"/>
          <p:cNvSpPr/>
          <p:nvPr/>
        </p:nvSpPr>
        <p:spPr>
          <a:xfrm>
            <a:off x="12415020" y="6133827"/>
            <a:ext cx="3142047" cy="242582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Asthma attack</a:t>
            </a:r>
            <a:endParaRPr lang="en-GB" b="1" dirty="0"/>
          </a:p>
        </p:txBody>
      </p:sp>
      <p:sp>
        <p:nvSpPr>
          <p:cNvPr id="1132" name="CuadroTexto 996"/>
          <p:cNvSpPr txBox="1"/>
          <p:nvPr/>
        </p:nvSpPr>
        <p:spPr>
          <a:xfrm>
            <a:off x="1966305" y="2057407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</a:t>
            </a:r>
          </a:p>
        </p:txBody>
      </p:sp>
      <p:sp>
        <p:nvSpPr>
          <p:cNvPr id="1133" name="CuadroTexto 996"/>
          <p:cNvSpPr txBox="1"/>
          <p:nvPr/>
        </p:nvSpPr>
        <p:spPr>
          <a:xfrm>
            <a:off x="3610165" y="2046275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B</a:t>
            </a:r>
            <a:endParaRPr lang="es-ES" sz="2000" b="1" dirty="0"/>
          </a:p>
        </p:txBody>
      </p:sp>
      <p:sp>
        <p:nvSpPr>
          <p:cNvPr id="1134" name="CuadroTexto 996"/>
          <p:cNvSpPr txBox="1"/>
          <p:nvPr/>
        </p:nvSpPr>
        <p:spPr>
          <a:xfrm>
            <a:off x="1901381" y="3531031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</a:t>
            </a:r>
            <a:endParaRPr lang="es-ES" sz="2000" b="1" dirty="0"/>
          </a:p>
        </p:txBody>
      </p:sp>
      <p:sp>
        <p:nvSpPr>
          <p:cNvPr id="1135" name="CuadroTexto 996"/>
          <p:cNvSpPr txBox="1"/>
          <p:nvPr/>
        </p:nvSpPr>
        <p:spPr>
          <a:xfrm>
            <a:off x="3632541" y="3491657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D</a:t>
            </a:r>
            <a:endParaRPr lang="es-ES" sz="2000" b="1" dirty="0"/>
          </a:p>
        </p:txBody>
      </p:sp>
      <p:sp>
        <p:nvSpPr>
          <p:cNvPr id="1136" name="CuadroTexto 996"/>
          <p:cNvSpPr txBox="1"/>
          <p:nvPr/>
        </p:nvSpPr>
        <p:spPr>
          <a:xfrm>
            <a:off x="7473989" y="1939419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</a:t>
            </a:r>
            <a:endParaRPr lang="es-ES" sz="2000" b="1" dirty="0"/>
          </a:p>
        </p:txBody>
      </p:sp>
      <p:sp>
        <p:nvSpPr>
          <p:cNvPr id="1137" name="CuadroTexto 996"/>
          <p:cNvSpPr txBox="1"/>
          <p:nvPr/>
        </p:nvSpPr>
        <p:spPr>
          <a:xfrm>
            <a:off x="12525037" y="1907481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F</a:t>
            </a:r>
            <a:endParaRPr lang="es-ES" sz="2000" b="1" dirty="0"/>
          </a:p>
        </p:txBody>
      </p:sp>
      <p:sp>
        <p:nvSpPr>
          <p:cNvPr id="1138" name="TextBox 492"/>
          <p:cNvSpPr txBox="1"/>
          <p:nvPr/>
        </p:nvSpPr>
        <p:spPr>
          <a:xfrm>
            <a:off x="5997535" y="7215224"/>
            <a:ext cx="64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C, D</a:t>
            </a:r>
            <a:endParaRPr lang="nb-NO" sz="1600" b="1" dirty="0"/>
          </a:p>
        </p:txBody>
      </p:sp>
      <p:sp>
        <p:nvSpPr>
          <p:cNvPr id="1163" name="TextBox 492"/>
          <p:cNvSpPr txBox="1"/>
          <p:nvPr/>
        </p:nvSpPr>
        <p:spPr>
          <a:xfrm>
            <a:off x="5533135" y="6656957"/>
            <a:ext cx="101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A, B, E</a:t>
            </a:r>
            <a:endParaRPr lang="nb-NO" sz="1600" b="1" dirty="0"/>
          </a:p>
        </p:txBody>
      </p:sp>
      <p:sp>
        <p:nvSpPr>
          <p:cNvPr id="1164" name="TextBox 568"/>
          <p:cNvSpPr txBox="1"/>
          <p:nvPr/>
        </p:nvSpPr>
        <p:spPr>
          <a:xfrm>
            <a:off x="5816796" y="5232031"/>
            <a:ext cx="107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Aeroallergen</a:t>
            </a:r>
            <a:endParaRPr lang="nb-NO" sz="1000" dirty="0"/>
          </a:p>
        </p:txBody>
      </p:sp>
      <p:sp>
        <p:nvSpPr>
          <p:cNvPr id="1165" name="TextBox 490"/>
          <p:cNvSpPr txBox="1"/>
          <p:nvPr/>
        </p:nvSpPr>
        <p:spPr>
          <a:xfrm>
            <a:off x="2495112" y="385630"/>
            <a:ext cx="204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Outdoor pollution</a:t>
            </a:r>
            <a:endParaRPr lang="nb-NO" sz="1200" baseline="-25000" dirty="0"/>
          </a:p>
        </p:txBody>
      </p:sp>
      <p:sp>
        <p:nvSpPr>
          <p:cNvPr id="1166" name="TextBox 490"/>
          <p:cNvSpPr txBox="1"/>
          <p:nvPr/>
        </p:nvSpPr>
        <p:spPr>
          <a:xfrm>
            <a:off x="193234" y="2617537"/>
            <a:ext cx="185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Increased production</a:t>
            </a:r>
          </a:p>
          <a:p>
            <a:pPr algn="ctr"/>
            <a:r>
              <a:rPr lang="nb-NO" sz="1200" dirty="0" smtClean="0"/>
              <a:t>of pollen grains</a:t>
            </a:r>
            <a:endParaRPr lang="nb-NO" sz="1200" baseline="-25000" dirty="0"/>
          </a:p>
        </p:txBody>
      </p:sp>
      <p:sp>
        <p:nvSpPr>
          <p:cNvPr id="1167" name="TextBox 490"/>
          <p:cNvSpPr txBox="1"/>
          <p:nvPr/>
        </p:nvSpPr>
        <p:spPr>
          <a:xfrm>
            <a:off x="560929" y="3848748"/>
            <a:ext cx="149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More PALMs </a:t>
            </a:r>
          </a:p>
          <a:p>
            <a:pPr algn="ctr"/>
            <a:r>
              <a:rPr lang="nb-NO" sz="1200" dirty="0" smtClean="0"/>
              <a:t>per pollen grain</a:t>
            </a:r>
            <a:endParaRPr lang="nb-NO" sz="1200" baseline="-25000" dirty="0"/>
          </a:p>
        </p:txBody>
      </p:sp>
      <p:sp>
        <p:nvSpPr>
          <p:cNvPr id="1168" name="TextBox 490"/>
          <p:cNvSpPr txBox="1"/>
          <p:nvPr/>
        </p:nvSpPr>
        <p:spPr>
          <a:xfrm>
            <a:off x="4658182" y="2545024"/>
            <a:ext cx="149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More allergens</a:t>
            </a:r>
          </a:p>
          <a:p>
            <a:pPr algn="ctr"/>
            <a:r>
              <a:rPr lang="nb-NO" sz="1200" dirty="0" smtClean="0"/>
              <a:t>per pollen grain</a:t>
            </a:r>
            <a:endParaRPr lang="nb-NO" sz="1200" baseline="-25000" dirty="0"/>
          </a:p>
        </p:txBody>
      </p:sp>
      <p:sp>
        <p:nvSpPr>
          <p:cNvPr id="1169" name="TextBox 490"/>
          <p:cNvSpPr txBox="1"/>
          <p:nvPr/>
        </p:nvSpPr>
        <p:spPr>
          <a:xfrm>
            <a:off x="4906221" y="3695903"/>
            <a:ext cx="119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Nitration </a:t>
            </a:r>
          </a:p>
          <a:p>
            <a:pPr algn="ctr"/>
            <a:r>
              <a:rPr lang="nb-NO" sz="1200" dirty="0" smtClean="0"/>
              <a:t>of allergens</a:t>
            </a:r>
            <a:endParaRPr lang="nb-NO" sz="1200" baseline="-25000" dirty="0"/>
          </a:p>
        </p:txBody>
      </p:sp>
      <p:sp>
        <p:nvSpPr>
          <p:cNvPr id="1170" name="TextBox 490"/>
          <p:cNvSpPr txBox="1"/>
          <p:nvPr/>
        </p:nvSpPr>
        <p:spPr>
          <a:xfrm>
            <a:off x="8625151" y="373756"/>
            <a:ext cx="14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Global warming</a:t>
            </a:r>
            <a:endParaRPr lang="nb-NO" sz="1200" baseline="-25000" dirty="0"/>
          </a:p>
        </p:txBody>
      </p:sp>
      <p:sp>
        <p:nvSpPr>
          <p:cNvPr id="1171" name="TextBox 490"/>
          <p:cNvSpPr txBox="1"/>
          <p:nvPr/>
        </p:nvSpPr>
        <p:spPr>
          <a:xfrm>
            <a:off x="11742638" y="296298"/>
            <a:ext cx="149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Extreme</a:t>
            </a:r>
          </a:p>
          <a:p>
            <a:pPr algn="ctr"/>
            <a:r>
              <a:rPr lang="nb-NO" sz="1200" dirty="0" smtClean="0"/>
              <a:t>climate events</a:t>
            </a:r>
            <a:endParaRPr lang="nb-NO" sz="1200" baseline="-25000" dirty="0"/>
          </a:p>
        </p:txBody>
      </p:sp>
      <p:sp>
        <p:nvSpPr>
          <p:cNvPr id="1172" name="TextBox 490"/>
          <p:cNvSpPr txBox="1"/>
          <p:nvPr/>
        </p:nvSpPr>
        <p:spPr>
          <a:xfrm>
            <a:off x="6472452" y="1243576"/>
            <a:ext cx="367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aseline="-25000" dirty="0" smtClean="0"/>
              <a:t>Prolonged </a:t>
            </a:r>
          </a:p>
          <a:p>
            <a:pPr algn="ctr"/>
            <a:r>
              <a:rPr lang="nb-NO" baseline="-25000" dirty="0" smtClean="0"/>
              <a:t>vegetation periods</a:t>
            </a:r>
            <a:endParaRPr lang="nb-NO" baseline="-25000" dirty="0"/>
          </a:p>
        </p:txBody>
      </p:sp>
      <p:sp>
        <p:nvSpPr>
          <p:cNvPr id="1173" name="TextBox 490"/>
          <p:cNvSpPr txBox="1"/>
          <p:nvPr/>
        </p:nvSpPr>
        <p:spPr>
          <a:xfrm>
            <a:off x="13131979" y="3937306"/>
            <a:ext cx="354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aseline="-25000" dirty="0" smtClean="0"/>
              <a:t>Sudden release of massive </a:t>
            </a:r>
          </a:p>
          <a:p>
            <a:pPr algn="ctr"/>
            <a:r>
              <a:rPr lang="nb-NO" baseline="-25000" dirty="0" smtClean="0"/>
              <a:t>amounts of allergens</a:t>
            </a:r>
            <a:endParaRPr lang="nb-NO" baseline="-25000" dirty="0"/>
          </a:p>
        </p:txBody>
      </p:sp>
      <p:sp>
        <p:nvSpPr>
          <p:cNvPr id="2" name="Left Brace 1"/>
          <p:cNvSpPr/>
          <p:nvPr/>
        </p:nvSpPr>
        <p:spPr>
          <a:xfrm rot="16200000">
            <a:off x="7748751" y="-1368003"/>
            <a:ext cx="382372" cy="1226193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Decagon 516"/>
          <p:cNvSpPr/>
          <p:nvPr/>
        </p:nvSpPr>
        <p:spPr>
          <a:xfrm>
            <a:off x="999754" y="7544924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Oval 517"/>
          <p:cNvSpPr/>
          <p:nvPr/>
        </p:nvSpPr>
        <p:spPr>
          <a:xfrm>
            <a:off x="931465" y="7993248"/>
            <a:ext cx="346961" cy="17892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TextBox 490"/>
          <p:cNvSpPr txBox="1"/>
          <p:nvPr/>
        </p:nvSpPr>
        <p:spPr>
          <a:xfrm>
            <a:off x="1710958" y="6324811"/>
            <a:ext cx="14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Pollen grain</a:t>
            </a:r>
            <a:endParaRPr lang="nb-NO" sz="1200" baseline="-25000" dirty="0"/>
          </a:p>
        </p:txBody>
      </p:sp>
      <p:sp>
        <p:nvSpPr>
          <p:cNvPr id="525" name="TextBox 490"/>
          <p:cNvSpPr txBox="1"/>
          <p:nvPr/>
        </p:nvSpPr>
        <p:spPr>
          <a:xfrm>
            <a:off x="1716300" y="6995468"/>
            <a:ext cx="14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Allergen</a:t>
            </a:r>
            <a:endParaRPr lang="nb-NO" sz="1200" baseline="-25000" dirty="0"/>
          </a:p>
        </p:txBody>
      </p:sp>
      <p:sp>
        <p:nvSpPr>
          <p:cNvPr id="526" name="TextBox 490"/>
          <p:cNvSpPr txBox="1"/>
          <p:nvPr/>
        </p:nvSpPr>
        <p:spPr>
          <a:xfrm>
            <a:off x="1743108" y="7453177"/>
            <a:ext cx="14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PALM</a:t>
            </a:r>
            <a:endParaRPr lang="nb-NO" sz="1200" baseline="-25000" dirty="0"/>
          </a:p>
        </p:txBody>
      </p:sp>
      <p:sp>
        <p:nvSpPr>
          <p:cNvPr id="527" name="TextBox 490"/>
          <p:cNvSpPr txBox="1"/>
          <p:nvPr/>
        </p:nvSpPr>
        <p:spPr>
          <a:xfrm>
            <a:off x="1751979" y="7942273"/>
            <a:ext cx="149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Nitrogen oxide</a:t>
            </a:r>
            <a:endParaRPr lang="nb-NO" sz="1200" baseline="-25000" dirty="0"/>
          </a:p>
        </p:txBody>
      </p:sp>
      <p:sp>
        <p:nvSpPr>
          <p:cNvPr id="528" name="CuadroTexto 996"/>
          <p:cNvSpPr txBox="1"/>
          <p:nvPr/>
        </p:nvSpPr>
        <p:spPr>
          <a:xfrm>
            <a:off x="611915" y="508218"/>
            <a:ext cx="3372730" cy="531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52" b="1" dirty="0"/>
              <a:t>Figure </a:t>
            </a:r>
            <a:r>
              <a:rPr lang="es-ES" sz="2852" b="1" dirty="0" smtClean="0"/>
              <a:t>3</a:t>
            </a:r>
            <a:endParaRPr lang="es-ES" sz="2852" b="1" dirty="0"/>
          </a:p>
        </p:txBody>
      </p:sp>
      <p:sp>
        <p:nvSpPr>
          <p:cNvPr id="529" name="TextBox 492"/>
          <p:cNvSpPr txBox="1"/>
          <p:nvPr/>
        </p:nvSpPr>
        <p:spPr>
          <a:xfrm>
            <a:off x="9839459" y="6631127"/>
            <a:ext cx="101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A, B, E, F</a:t>
            </a:r>
            <a:endParaRPr lang="nb-NO" sz="1600" b="1" dirty="0"/>
          </a:p>
        </p:txBody>
      </p:sp>
      <p:sp>
        <p:nvSpPr>
          <p:cNvPr id="530" name="CuadroTexto 996"/>
          <p:cNvSpPr txBox="1"/>
          <p:nvPr/>
        </p:nvSpPr>
        <p:spPr>
          <a:xfrm>
            <a:off x="12552086" y="5959334"/>
            <a:ext cx="4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J</a:t>
            </a:r>
            <a:endParaRPr lang="es-ES" sz="2000" b="1" dirty="0"/>
          </a:p>
        </p:txBody>
      </p:sp>
      <p:sp>
        <p:nvSpPr>
          <p:cNvPr id="540" name="Oval 497"/>
          <p:cNvSpPr/>
          <p:nvPr/>
        </p:nvSpPr>
        <p:spPr>
          <a:xfrm rot="11908025">
            <a:off x="4625409" y="6629860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1" name="Oval 500"/>
          <p:cNvSpPr/>
          <p:nvPr/>
        </p:nvSpPr>
        <p:spPr>
          <a:xfrm rot="11908025">
            <a:off x="4843778" y="6344152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2" name="Oval 501"/>
          <p:cNvSpPr/>
          <p:nvPr/>
        </p:nvSpPr>
        <p:spPr>
          <a:xfrm rot="11908025">
            <a:off x="4725027" y="6475066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3" name="Oval 502"/>
          <p:cNvSpPr/>
          <p:nvPr/>
        </p:nvSpPr>
        <p:spPr>
          <a:xfrm rot="11908025">
            <a:off x="4853839" y="6589281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4" name="Oval 503"/>
          <p:cNvSpPr/>
          <p:nvPr/>
        </p:nvSpPr>
        <p:spPr>
          <a:xfrm rot="11908025">
            <a:off x="4755569" y="6747379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6" name="Oval 497"/>
          <p:cNvSpPr/>
          <p:nvPr/>
        </p:nvSpPr>
        <p:spPr>
          <a:xfrm rot="9963111">
            <a:off x="4712485" y="7114742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7" name="Oval 500"/>
          <p:cNvSpPr/>
          <p:nvPr/>
        </p:nvSpPr>
        <p:spPr>
          <a:xfrm rot="9963111">
            <a:off x="4605165" y="6835806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8" name="Oval 501"/>
          <p:cNvSpPr/>
          <p:nvPr/>
        </p:nvSpPr>
        <p:spPr>
          <a:xfrm rot="9963111">
            <a:off x="4736137" y="6936723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9" name="Oval 502"/>
          <p:cNvSpPr/>
          <p:nvPr/>
        </p:nvSpPr>
        <p:spPr>
          <a:xfrm rot="9963111">
            <a:off x="4864478" y="7058663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0" name="Oval 503"/>
          <p:cNvSpPr/>
          <p:nvPr/>
        </p:nvSpPr>
        <p:spPr>
          <a:xfrm rot="9963111">
            <a:off x="4866268" y="7244805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2" name="Oval 497"/>
          <p:cNvSpPr/>
          <p:nvPr/>
        </p:nvSpPr>
        <p:spPr>
          <a:xfrm rot="12344349">
            <a:off x="4966280" y="7448561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5" name="Oval 502"/>
          <p:cNvSpPr/>
          <p:nvPr/>
        </p:nvSpPr>
        <p:spPr>
          <a:xfrm rot="12344349">
            <a:off x="5119057" y="7502468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6" name="Oval 503"/>
          <p:cNvSpPr/>
          <p:nvPr/>
        </p:nvSpPr>
        <p:spPr>
          <a:xfrm rot="12344349">
            <a:off x="5001565" y="7646855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97" y="7277280"/>
            <a:ext cx="1125234" cy="1062880"/>
          </a:xfrm>
          <a:prstGeom prst="rect">
            <a:avLst/>
          </a:prstGeom>
        </p:spPr>
      </p:pic>
      <p:pic>
        <p:nvPicPr>
          <p:cNvPr id="8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73" y="7523561"/>
            <a:ext cx="576608" cy="576608"/>
          </a:xfrm>
          <a:prstGeom prst="rect">
            <a:avLst/>
          </a:prstGeom>
        </p:spPr>
      </p:pic>
      <p:sp>
        <p:nvSpPr>
          <p:cNvPr id="862" name="Oval 197"/>
          <p:cNvSpPr/>
          <p:nvPr/>
        </p:nvSpPr>
        <p:spPr>
          <a:xfrm rot="21164191">
            <a:off x="4991898" y="5495300"/>
            <a:ext cx="161299" cy="1042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3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2673">
            <a:off x="4993316" y="5440553"/>
            <a:ext cx="143322" cy="127733"/>
          </a:xfrm>
          <a:prstGeom prst="rect">
            <a:avLst/>
          </a:prstGeom>
          <a:ln w="12700">
            <a:noFill/>
          </a:ln>
        </p:spPr>
      </p:pic>
      <p:pic>
        <p:nvPicPr>
          <p:cNvPr id="86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779" y="7380532"/>
            <a:ext cx="142437" cy="136739"/>
          </a:xfrm>
          <a:prstGeom prst="rect">
            <a:avLst/>
          </a:prstGeom>
        </p:spPr>
      </p:pic>
      <p:pic>
        <p:nvPicPr>
          <p:cNvPr id="870" name="Picture 10">
            <a:extLst>
              <a:ext uri="{FF2B5EF4-FFF2-40B4-BE49-F238E27FC236}">
                <a16:creationId xmlns="" xmlns:a16="http://schemas.microsoft.com/office/drawing/2014/main" id="{73959AB1-A66E-DA4F-8C42-AEFAB7ABB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283" y="7536935"/>
            <a:ext cx="565995" cy="565995"/>
          </a:xfrm>
          <a:prstGeom prst="rect">
            <a:avLst/>
          </a:prstGeom>
        </p:spPr>
      </p:pic>
      <p:pic>
        <p:nvPicPr>
          <p:cNvPr id="872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47767">
            <a:off x="8181522" y="7551107"/>
            <a:ext cx="150363" cy="197620"/>
          </a:xfrm>
          <a:prstGeom prst="rect">
            <a:avLst/>
          </a:prstGeom>
        </p:spPr>
      </p:pic>
      <p:pic>
        <p:nvPicPr>
          <p:cNvPr id="873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5816">
            <a:off x="8394874" y="7894070"/>
            <a:ext cx="150363" cy="197620"/>
          </a:xfrm>
          <a:prstGeom prst="rect">
            <a:avLst/>
          </a:prstGeom>
        </p:spPr>
      </p:pic>
      <p:pic>
        <p:nvPicPr>
          <p:cNvPr id="874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23821">
            <a:off x="8594644" y="7591323"/>
            <a:ext cx="150363" cy="197620"/>
          </a:xfrm>
          <a:prstGeom prst="rect">
            <a:avLst/>
          </a:prstGeom>
        </p:spPr>
      </p:pic>
      <p:pic>
        <p:nvPicPr>
          <p:cNvPr id="875" name="Picture 5">
            <a:extLst>
              <a:ext uri="{FF2B5EF4-FFF2-40B4-BE49-F238E27FC236}">
                <a16:creationId xmlns="" xmlns:a16="http://schemas.microsoft.com/office/drawing/2014/main" id="{FBE78B6D-8B83-064A-A8FB-E41416111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294" y="7511186"/>
            <a:ext cx="587092" cy="586846"/>
          </a:xfrm>
          <a:prstGeom prst="rect">
            <a:avLst/>
          </a:prstGeom>
        </p:spPr>
      </p:pic>
      <p:pic>
        <p:nvPicPr>
          <p:cNvPr id="876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07" y="6555589"/>
            <a:ext cx="532843" cy="798017"/>
          </a:xfrm>
          <a:prstGeom prst="rect">
            <a:avLst/>
          </a:prstGeom>
        </p:spPr>
      </p:pic>
      <p:pic>
        <p:nvPicPr>
          <p:cNvPr id="877" name="Picture 12">
            <a:extLst>
              <a:ext uri="{FF2B5EF4-FFF2-40B4-BE49-F238E27FC236}">
                <a16:creationId xmlns="" xmlns:a16="http://schemas.microsoft.com/office/drawing/2014/main" id="{21B8ACF7-25A1-0E48-9464-E1E9C4696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2421" y="7035157"/>
            <a:ext cx="673500" cy="1195463"/>
          </a:xfrm>
          <a:prstGeom prst="rect">
            <a:avLst/>
          </a:prstGeom>
        </p:spPr>
      </p:pic>
      <p:pic>
        <p:nvPicPr>
          <p:cNvPr id="87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615" y="7018623"/>
            <a:ext cx="171959" cy="165080"/>
          </a:xfrm>
          <a:prstGeom prst="rect">
            <a:avLst/>
          </a:prstGeom>
        </p:spPr>
      </p:pic>
      <p:pic>
        <p:nvPicPr>
          <p:cNvPr id="879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3207">
            <a:off x="8727744" y="7907018"/>
            <a:ext cx="150363" cy="197620"/>
          </a:xfrm>
          <a:prstGeom prst="rect">
            <a:avLst/>
          </a:prstGeom>
        </p:spPr>
      </p:pic>
      <p:pic>
        <p:nvPicPr>
          <p:cNvPr id="880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457168">
            <a:off x="8939115" y="7640022"/>
            <a:ext cx="150363" cy="197620"/>
          </a:xfrm>
          <a:prstGeom prst="rect">
            <a:avLst/>
          </a:prstGeom>
        </p:spPr>
      </p:pic>
      <p:pic>
        <p:nvPicPr>
          <p:cNvPr id="881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11504">
            <a:off x="8777689" y="7403303"/>
            <a:ext cx="150363" cy="197620"/>
          </a:xfrm>
          <a:prstGeom prst="rect">
            <a:avLst/>
          </a:prstGeom>
        </p:spPr>
      </p:pic>
      <p:sp>
        <p:nvSpPr>
          <p:cNvPr id="882" name="Rectangle 231">
            <a:extLst>
              <a:ext uri="{FF2B5EF4-FFF2-40B4-BE49-F238E27FC236}">
                <a16:creationId xmlns="" xmlns:a16="http://schemas.microsoft.com/office/drawing/2014/main" id="{971E974D-A5B4-0344-8DBA-9C1DCF930119}"/>
              </a:ext>
            </a:extLst>
          </p:cNvPr>
          <p:cNvSpPr/>
          <p:nvPr/>
        </p:nvSpPr>
        <p:spPr>
          <a:xfrm>
            <a:off x="4322460" y="5107211"/>
            <a:ext cx="6939589" cy="36767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6000">
                <a:srgbClr val="FBEEF1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36" name="Rectángulo 520"/>
          <p:cNvSpPr/>
          <p:nvPr/>
        </p:nvSpPr>
        <p:spPr>
          <a:xfrm>
            <a:off x="4319138" y="5642659"/>
            <a:ext cx="6922061" cy="332396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9" name="TextBox 568"/>
          <p:cNvSpPr txBox="1"/>
          <p:nvPr/>
        </p:nvSpPr>
        <p:spPr>
          <a:xfrm>
            <a:off x="8040770" y="8334519"/>
            <a:ext cx="1079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/>
              <a:t>High affinity IgE</a:t>
            </a:r>
          </a:p>
        </p:txBody>
      </p:sp>
      <p:sp>
        <p:nvSpPr>
          <p:cNvPr id="1300" name="Oval 1002"/>
          <p:cNvSpPr/>
          <p:nvPr/>
        </p:nvSpPr>
        <p:spPr>
          <a:xfrm>
            <a:off x="5895880" y="7445285"/>
            <a:ext cx="43362" cy="46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1" name="Oval 999"/>
          <p:cNvSpPr/>
          <p:nvPr/>
        </p:nvSpPr>
        <p:spPr>
          <a:xfrm>
            <a:off x="6017682" y="7502830"/>
            <a:ext cx="43362" cy="46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2" name="Oval 1000"/>
          <p:cNvSpPr/>
          <p:nvPr/>
        </p:nvSpPr>
        <p:spPr>
          <a:xfrm>
            <a:off x="6096144" y="7433479"/>
            <a:ext cx="43362" cy="46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4" name="Rectangle 1023"/>
          <p:cNvSpPr/>
          <p:nvPr/>
        </p:nvSpPr>
        <p:spPr>
          <a:xfrm>
            <a:off x="6120713" y="7602547"/>
            <a:ext cx="51725" cy="190492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5" name="Rectangle 1024"/>
          <p:cNvSpPr/>
          <p:nvPr/>
        </p:nvSpPr>
        <p:spPr>
          <a:xfrm>
            <a:off x="6069507" y="7602549"/>
            <a:ext cx="51725" cy="190492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6" name="Oval 1025"/>
          <p:cNvSpPr/>
          <p:nvPr/>
        </p:nvSpPr>
        <p:spPr>
          <a:xfrm>
            <a:off x="6094849" y="7565880"/>
            <a:ext cx="51725" cy="613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8" name="Oval 981"/>
          <p:cNvSpPr/>
          <p:nvPr/>
        </p:nvSpPr>
        <p:spPr>
          <a:xfrm rot="16238531">
            <a:off x="5645413" y="7751305"/>
            <a:ext cx="74512" cy="189847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9" name="Oval 982"/>
          <p:cNvSpPr/>
          <p:nvPr/>
        </p:nvSpPr>
        <p:spPr>
          <a:xfrm rot="16238531">
            <a:off x="5847774" y="7753314"/>
            <a:ext cx="74512" cy="1898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1" name="Oval 984"/>
          <p:cNvSpPr/>
          <p:nvPr/>
        </p:nvSpPr>
        <p:spPr>
          <a:xfrm rot="16269897">
            <a:off x="5629087" y="7999918"/>
            <a:ext cx="82344" cy="189510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2" name="Oval 985"/>
          <p:cNvSpPr/>
          <p:nvPr/>
        </p:nvSpPr>
        <p:spPr>
          <a:xfrm rot="16269897">
            <a:off x="5830994" y="8003799"/>
            <a:ext cx="82344" cy="1895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4" name="Rectangle 987"/>
          <p:cNvSpPr/>
          <p:nvPr/>
        </p:nvSpPr>
        <p:spPr>
          <a:xfrm rot="16259038">
            <a:off x="5757636" y="7860120"/>
            <a:ext cx="55480" cy="162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5" name="Rectangle 988"/>
          <p:cNvSpPr/>
          <p:nvPr/>
        </p:nvSpPr>
        <p:spPr>
          <a:xfrm rot="16259038">
            <a:off x="5756683" y="7915592"/>
            <a:ext cx="55480" cy="162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6" name="Rectangle 989"/>
          <p:cNvSpPr/>
          <p:nvPr/>
        </p:nvSpPr>
        <p:spPr>
          <a:xfrm rot="16259038">
            <a:off x="5595423" y="7857334"/>
            <a:ext cx="55480" cy="162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7" name="Rectangle 990"/>
          <p:cNvSpPr/>
          <p:nvPr/>
        </p:nvSpPr>
        <p:spPr>
          <a:xfrm rot="16259038">
            <a:off x="5594470" y="7912806"/>
            <a:ext cx="55480" cy="1622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8" name="Oval 991"/>
          <p:cNvSpPr/>
          <p:nvPr/>
        </p:nvSpPr>
        <p:spPr>
          <a:xfrm rot="16259038">
            <a:off x="5677619" y="7938661"/>
            <a:ext cx="54007" cy="56393"/>
          </a:xfrm>
          <a:prstGeom prst="ellipse">
            <a:avLst/>
          </a:prstGeom>
          <a:solidFill>
            <a:srgbClr val="2FF14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19" name="TextBox 492"/>
          <p:cNvSpPr txBox="1"/>
          <p:nvPr/>
        </p:nvSpPr>
        <p:spPr>
          <a:xfrm>
            <a:off x="5776220" y="7219205"/>
            <a:ext cx="378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IL-4</a:t>
            </a:r>
            <a:endParaRPr lang="nb-NO" sz="1000" dirty="0"/>
          </a:p>
        </p:txBody>
      </p:sp>
      <p:sp>
        <p:nvSpPr>
          <p:cNvPr id="1321" name="Rectangle 964"/>
          <p:cNvSpPr/>
          <p:nvPr/>
        </p:nvSpPr>
        <p:spPr>
          <a:xfrm>
            <a:off x="8080636" y="7592144"/>
            <a:ext cx="55115" cy="190493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22" name="Rectangle 965"/>
          <p:cNvSpPr/>
          <p:nvPr/>
        </p:nvSpPr>
        <p:spPr>
          <a:xfrm>
            <a:off x="8026074" y="7592145"/>
            <a:ext cx="55115" cy="190493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23" name="Oval 966"/>
          <p:cNvSpPr/>
          <p:nvPr/>
        </p:nvSpPr>
        <p:spPr>
          <a:xfrm>
            <a:off x="8053077" y="7555476"/>
            <a:ext cx="55115" cy="613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5" name="Oval 981"/>
          <p:cNvSpPr/>
          <p:nvPr/>
        </p:nvSpPr>
        <p:spPr>
          <a:xfrm rot="16276978">
            <a:off x="7560017" y="7737420"/>
            <a:ext cx="64676" cy="202823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6" name="Oval 982"/>
          <p:cNvSpPr/>
          <p:nvPr/>
        </p:nvSpPr>
        <p:spPr>
          <a:xfrm rot="16276978">
            <a:off x="7781888" y="7742389"/>
            <a:ext cx="64676" cy="2028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" name="Oval 984"/>
          <p:cNvSpPr/>
          <p:nvPr/>
        </p:nvSpPr>
        <p:spPr>
          <a:xfrm rot="16308344">
            <a:off x="7539122" y="7971826"/>
            <a:ext cx="64676" cy="202823"/>
          </a:xfrm>
          <a:prstGeom prst="ellipse">
            <a:avLst/>
          </a:prstGeom>
          <a:solidFill>
            <a:srgbClr val="2FF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" name="Oval 985"/>
          <p:cNvSpPr/>
          <p:nvPr/>
        </p:nvSpPr>
        <p:spPr>
          <a:xfrm rot="16308344">
            <a:off x="7760939" y="7978819"/>
            <a:ext cx="64676" cy="2028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8" name="Rectangle 987"/>
          <p:cNvSpPr/>
          <p:nvPr/>
        </p:nvSpPr>
        <p:spPr>
          <a:xfrm rot="16297485">
            <a:off x="7740209" y="7858973"/>
            <a:ext cx="55480" cy="149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29" name="Rectangle 988"/>
          <p:cNvSpPr/>
          <p:nvPr/>
        </p:nvSpPr>
        <p:spPr>
          <a:xfrm rot="16297485">
            <a:off x="7738636" y="7914430"/>
            <a:ext cx="55480" cy="149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0" name="Rectangle 989"/>
          <p:cNvSpPr/>
          <p:nvPr/>
        </p:nvSpPr>
        <p:spPr>
          <a:xfrm rot="16297485">
            <a:off x="7590591" y="7854729"/>
            <a:ext cx="55480" cy="149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1" name="Rectangle 990"/>
          <p:cNvSpPr/>
          <p:nvPr/>
        </p:nvSpPr>
        <p:spPr>
          <a:xfrm rot="16297485">
            <a:off x="7589018" y="7910186"/>
            <a:ext cx="55480" cy="149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2" name="Oval 991"/>
          <p:cNvSpPr/>
          <p:nvPr/>
        </p:nvSpPr>
        <p:spPr>
          <a:xfrm rot="16297485">
            <a:off x="7666124" y="7932688"/>
            <a:ext cx="54007" cy="52028"/>
          </a:xfrm>
          <a:prstGeom prst="ellipse">
            <a:avLst/>
          </a:prstGeom>
          <a:solidFill>
            <a:srgbClr val="2FF14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8" name="Oval 957"/>
          <p:cNvSpPr/>
          <p:nvPr/>
        </p:nvSpPr>
        <p:spPr>
          <a:xfrm rot="19232392">
            <a:off x="7677554" y="7503186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39" name="Oval 959"/>
          <p:cNvSpPr/>
          <p:nvPr/>
        </p:nvSpPr>
        <p:spPr>
          <a:xfrm rot="19232392">
            <a:off x="7498158" y="7606841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40" name="Oval 962"/>
          <p:cNvSpPr/>
          <p:nvPr/>
        </p:nvSpPr>
        <p:spPr>
          <a:xfrm rot="19232392">
            <a:off x="7794429" y="7386415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41" name="Oval 968"/>
          <p:cNvSpPr/>
          <p:nvPr/>
        </p:nvSpPr>
        <p:spPr>
          <a:xfrm rot="19232392">
            <a:off x="7510213" y="7490036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42" name="Straight Arrow Connector 1027"/>
          <p:cNvCxnSpPr/>
          <p:nvPr/>
        </p:nvCxnSpPr>
        <p:spPr>
          <a:xfrm>
            <a:off x="6571947" y="7941237"/>
            <a:ext cx="350099" cy="8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3" name="Straight Connector 466"/>
          <p:cNvCxnSpPr/>
          <p:nvPr/>
        </p:nvCxnSpPr>
        <p:spPr>
          <a:xfrm rot="11135665">
            <a:off x="9307118" y="82709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4" name="Straight Connector 435"/>
          <p:cNvCxnSpPr/>
          <p:nvPr/>
        </p:nvCxnSpPr>
        <p:spPr>
          <a:xfrm rot="12245078">
            <a:off x="10159297" y="751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5" name="Oval 962"/>
          <p:cNvSpPr/>
          <p:nvPr/>
        </p:nvSpPr>
        <p:spPr>
          <a:xfrm rot="19232392">
            <a:off x="7933875" y="7462754"/>
            <a:ext cx="47133" cy="4713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46" name="TextBox 568"/>
          <p:cNvSpPr txBox="1"/>
          <p:nvPr/>
        </p:nvSpPr>
        <p:spPr>
          <a:xfrm>
            <a:off x="9925556" y="7488541"/>
            <a:ext cx="1349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Histamine, tryptase, lipid mediators, cytokines</a:t>
            </a:r>
            <a:endParaRPr lang="nb-NO" sz="1000" dirty="0"/>
          </a:p>
        </p:txBody>
      </p:sp>
      <p:sp>
        <p:nvSpPr>
          <p:cNvPr id="1347" name="TextBox 492"/>
          <p:cNvSpPr txBox="1"/>
          <p:nvPr/>
        </p:nvSpPr>
        <p:spPr>
          <a:xfrm>
            <a:off x="6414140" y="7377517"/>
            <a:ext cx="64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H</a:t>
            </a:r>
            <a:endParaRPr lang="nb-NO" sz="1600" b="1" dirty="0"/>
          </a:p>
        </p:txBody>
      </p:sp>
      <p:sp>
        <p:nvSpPr>
          <p:cNvPr id="1348" name="TextBox 492"/>
          <p:cNvSpPr txBox="1"/>
          <p:nvPr/>
        </p:nvSpPr>
        <p:spPr>
          <a:xfrm>
            <a:off x="4419478" y="6404776"/>
            <a:ext cx="34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G</a:t>
            </a:r>
            <a:endParaRPr lang="nb-NO" sz="1600" b="1" dirty="0"/>
          </a:p>
        </p:txBody>
      </p:sp>
      <p:sp>
        <p:nvSpPr>
          <p:cNvPr id="1349" name="TextBox 492"/>
          <p:cNvSpPr txBox="1"/>
          <p:nvPr/>
        </p:nvSpPr>
        <p:spPr>
          <a:xfrm>
            <a:off x="9513032" y="6624182"/>
            <a:ext cx="33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I</a:t>
            </a:r>
            <a:endParaRPr lang="nb-NO" sz="1600" b="1" dirty="0"/>
          </a:p>
        </p:txBody>
      </p:sp>
      <p:sp>
        <p:nvSpPr>
          <p:cNvPr id="1351" name="Oval 497"/>
          <p:cNvSpPr/>
          <p:nvPr/>
        </p:nvSpPr>
        <p:spPr>
          <a:xfrm rot="11908025">
            <a:off x="4777809" y="6782260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2" name="Oval 500"/>
          <p:cNvSpPr/>
          <p:nvPr/>
        </p:nvSpPr>
        <p:spPr>
          <a:xfrm rot="11908025">
            <a:off x="4996178" y="6496552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3" name="Oval 501"/>
          <p:cNvSpPr/>
          <p:nvPr/>
        </p:nvSpPr>
        <p:spPr>
          <a:xfrm rot="11908025">
            <a:off x="4877427" y="6627466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4" name="Oval 502"/>
          <p:cNvSpPr/>
          <p:nvPr/>
        </p:nvSpPr>
        <p:spPr>
          <a:xfrm rot="11908025">
            <a:off x="5006239" y="6741681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5" name="Oval 503"/>
          <p:cNvSpPr/>
          <p:nvPr/>
        </p:nvSpPr>
        <p:spPr>
          <a:xfrm rot="11908025">
            <a:off x="4907969" y="6899779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7" name="Oval 497"/>
          <p:cNvSpPr/>
          <p:nvPr/>
        </p:nvSpPr>
        <p:spPr>
          <a:xfrm rot="9963111">
            <a:off x="4864885" y="7267142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8" name="Oval 500"/>
          <p:cNvSpPr/>
          <p:nvPr/>
        </p:nvSpPr>
        <p:spPr>
          <a:xfrm rot="9963111">
            <a:off x="4757565" y="6988206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59" name="Oval 501"/>
          <p:cNvSpPr/>
          <p:nvPr/>
        </p:nvSpPr>
        <p:spPr>
          <a:xfrm rot="9963111">
            <a:off x="4888537" y="7089123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60" name="Oval 502"/>
          <p:cNvSpPr/>
          <p:nvPr/>
        </p:nvSpPr>
        <p:spPr>
          <a:xfrm rot="9963111">
            <a:off x="5016878" y="7211063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61" name="Oval 503"/>
          <p:cNvSpPr/>
          <p:nvPr/>
        </p:nvSpPr>
        <p:spPr>
          <a:xfrm rot="9963111">
            <a:off x="5018668" y="7397205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82" name="Oval 1003"/>
          <p:cNvSpPr/>
          <p:nvPr/>
        </p:nvSpPr>
        <p:spPr>
          <a:xfrm>
            <a:off x="6149929" y="7281864"/>
            <a:ext cx="43362" cy="468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97" name="TextBox 492"/>
          <p:cNvSpPr txBox="1"/>
          <p:nvPr/>
        </p:nvSpPr>
        <p:spPr>
          <a:xfrm>
            <a:off x="2956003" y="6843726"/>
            <a:ext cx="219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Epithelium-derived</a:t>
            </a:r>
          </a:p>
          <a:p>
            <a:pPr algn="ctr"/>
            <a:r>
              <a:rPr lang="nb-NO" sz="1000" dirty="0" smtClean="0"/>
              <a:t> mediators</a:t>
            </a:r>
            <a:endParaRPr lang="nb-NO" sz="1000" dirty="0"/>
          </a:p>
        </p:txBody>
      </p:sp>
      <p:sp>
        <p:nvSpPr>
          <p:cNvPr id="1398" name="TextBox 568"/>
          <p:cNvSpPr txBox="1"/>
          <p:nvPr/>
        </p:nvSpPr>
        <p:spPr>
          <a:xfrm>
            <a:off x="5413757" y="5347694"/>
            <a:ext cx="1524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/>
              <a:t>Aeroallergen</a:t>
            </a:r>
            <a:endParaRPr lang="nb-NO" sz="1000" dirty="0"/>
          </a:p>
        </p:txBody>
      </p:sp>
      <p:sp>
        <p:nvSpPr>
          <p:cNvPr id="1492" name="Oval 497"/>
          <p:cNvSpPr/>
          <p:nvPr/>
        </p:nvSpPr>
        <p:spPr>
          <a:xfrm rot="12344349">
            <a:off x="5118683" y="7600955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94" name="Oval 501"/>
          <p:cNvSpPr/>
          <p:nvPr/>
        </p:nvSpPr>
        <p:spPr>
          <a:xfrm rot="12344349">
            <a:off x="5250567" y="7479066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95" name="Oval 502"/>
          <p:cNvSpPr/>
          <p:nvPr/>
        </p:nvSpPr>
        <p:spPr>
          <a:xfrm rot="12344349">
            <a:off x="5264452" y="7633487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7" name="TextBox 492"/>
          <p:cNvSpPr txBox="1"/>
          <p:nvPr/>
        </p:nvSpPr>
        <p:spPr>
          <a:xfrm>
            <a:off x="4911657" y="5196441"/>
            <a:ext cx="34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G</a:t>
            </a:r>
            <a:endParaRPr lang="nb-NO" sz="1600" b="1" dirty="0"/>
          </a:p>
        </p:txBody>
      </p:sp>
      <p:pic>
        <p:nvPicPr>
          <p:cNvPr id="388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58" y="474218"/>
            <a:ext cx="1827274" cy="1560324"/>
          </a:xfrm>
          <a:prstGeom prst="rect">
            <a:avLst/>
          </a:prstGeom>
        </p:spPr>
      </p:pic>
      <p:pic>
        <p:nvPicPr>
          <p:cNvPr id="390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2333182" y="2263218"/>
            <a:ext cx="833975" cy="853890"/>
          </a:xfrm>
          <a:prstGeom prst="rect">
            <a:avLst/>
          </a:prstGeom>
        </p:spPr>
      </p:pic>
      <p:sp>
        <p:nvSpPr>
          <p:cNvPr id="391" name="Decagon 293"/>
          <p:cNvSpPr/>
          <p:nvPr/>
        </p:nvSpPr>
        <p:spPr>
          <a:xfrm rot="12594375">
            <a:off x="2701518" y="2493351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2517575" y="2697783"/>
            <a:ext cx="321491" cy="308631"/>
          </a:xfrm>
          <a:prstGeom prst="rect">
            <a:avLst/>
          </a:prstGeom>
        </p:spPr>
      </p:pic>
      <p:pic>
        <p:nvPicPr>
          <p:cNvPr id="39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1864470" y="2498191"/>
            <a:ext cx="833975" cy="853890"/>
          </a:xfrm>
          <a:prstGeom prst="rect">
            <a:avLst/>
          </a:prstGeom>
        </p:spPr>
      </p:pic>
      <p:sp>
        <p:nvSpPr>
          <p:cNvPr id="394" name="Decagon 293"/>
          <p:cNvSpPr/>
          <p:nvPr/>
        </p:nvSpPr>
        <p:spPr>
          <a:xfrm rot="12594375">
            <a:off x="2232806" y="2728324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5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2048863" y="2932756"/>
            <a:ext cx="321491" cy="308631"/>
          </a:xfrm>
          <a:prstGeom prst="rect">
            <a:avLst/>
          </a:prstGeom>
        </p:spPr>
      </p:pic>
      <p:pic>
        <p:nvPicPr>
          <p:cNvPr id="396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2542004" y="2549484"/>
            <a:ext cx="833975" cy="853890"/>
          </a:xfrm>
          <a:prstGeom prst="rect">
            <a:avLst/>
          </a:prstGeom>
        </p:spPr>
      </p:pic>
      <p:sp>
        <p:nvSpPr>
          <p:cNvPr id="397" name="Decagon 293"/>
          <p:cNvSpPr/>
          <p:nvPr/>
        </p:nvSpPr>
        <p:spPr>
          <a:xfrm rot="12594375">
            <a:off x="2910340" y="2779617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2726397" y="2984049"/>
            <a:ext cx="321491" cy="308631"/>
          </a:xfrm>
          <a:prstGeom prst="rect">
            <a:avLst/>
          </a:prstGeom>
        </p:spPr>
      </p:pic>
      <p:pic>
        <p:nvPicPr>
          <p:cNvPr id="399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2212791" y="3596239"/>
            <a:ext cx="833975" cy="853890"/>
          </a:xfrm>
          <a:prstGeom prst="rect">
            <a:avLst/>
          </a:prstGeom>
        </p:spPr>
      </p:pic>
      <p:sp>
        <p:nvSpPr>
          <p:cNvPr id="400" name="Decagon 293"/>
          <p:cNvSpPr/>
          <p:nvPr/>
        </p:nvSpPr>
        <p:spPr>
          <a:xfrm rot="12594375">
            <a:off x="2581127" y="3826372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2397184" y="4030804"/>
            <a:ext cx="321491" cy="308631"/>
          </a:xfrm>
          <a:prstGeom prst="rect">
            <a:avLst/>
          </a:prstGeom>
        </p:spPr>
      </p:pic>
      <p:sp>
        <p:nvSpPr>
          <p:cNvPr id="402" name="Decagon 293"/>
          <p:cNvSpPr/>
          <p:nvPr/>
        </p:nvSpPr>
        <p:spPr>
          <a:xfrm rot="14772499">
            <a:off x="2701767" y="3920643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Decagon 293"/>
          <p:cNvSpPr/>
          <p:nvPr/>
        </p:nvSpPr>
        <p:spPr>
          <a:xfrm rot="10582368">
            <a:off x="2434507" y="3799420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5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3940394" y="2359674"/>
            <a:ext cx="833975" cy="853890"/>
          </a:xfrm>
          <a:prstGeom prst="rect">
            <a:avLst/>
          </a:prstGeom>
        </p:spPr>
      </p:pic>
      <p:pic>
        <p:nvPicPr>
          <p:cNvPr id="407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4188962" y="2852600"/>
            <a:ext cx="321491" cy="308631"/>
          </a:xfrm>
          <a:prstGeom prst="rect">
            <a:avLst/>
          </a:prstGeom>
        </p:spPr>
      </p:pic>
      <p:sp>
        <p:nvSpPr>
          <p:cNvPr id="408" name="Decagon 293"/>
          <p:cNvSpPr/>
          <p:nvPr/>
        </p:nvSpPr>
        <p:spPr>
          <a:xfrm rot="14772499">
            <a:off x="4429370" y="2684078"/>
            <a:ext cx="210385" cy="174870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34107">
            <a:off x="4073543" y="2599212"/>
            <a:ext cx="321491" cy="308631"/>
          </a:xfrm>
          <a:prstGeom prst="rect">
            <a:avLst/>
          </a:prstGeom>
        </p:spPr>
      </p:pic>
      <p:pic>
        <p:nvPicPr>
          <p:cNvPr id="41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4022111" y="2743353"/>
            <a:ext cx="321491" cy="308631"/>
          </a:xfrm>
          <a:prstGeom prst="rect">
            <a:avLst/>
          </a:prstGeom>
        </p:spPr>
      </p:pic>
      <p:pic>
        <p:nvPicPr>
          <p:cNvPr id="41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4097539" y="3575489"/>
            <a:ext cx="321491" cy="308631"/>
          </a:xfrm>
          <a:prstGeom prst="rect">
            <a:avLst/>
          </a:prstGeom>
        </p:spPr>
      </p:pic>
      <p:pic>
        <p:nvPicPr>
          <p:cNvPr id="413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5329">
            <a:off x="4032481" y="4067159"/>
            <a:ext cx="321491" cy="173624"/>
          </a:xfrm>
          <a:prstGeom prst="rect">
            <a:avLst/>
          </a:prstGeom>
        </p:spPr>
      </p:pic>
      <p:pic>
        <p:nvPicPr>
          <p:cNvPr id="415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5329">
            <a:off x="4628408" y="4163367"/>
            <a:ext cx="321491" cy="173624"/>
          </a:xfrm>
          <a:prstGeom prst="rect">
            <a:avLst/>
          </a:prstGeom>
        </p:spPr>
      </p:pic>
      <p:pic>
        <p:nvPicPr>
          <p:cNvPr id="416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7598559" y="3374514"/>
            <a:ext cx="546785" cy="559842"/>
          </a:xfrm>
          <a:prstGeom prst="rect">
            <a:avLst/>
          </a:prstGeom>
        </p:spPr>
      </p:pic>
      <p:pic>
        <p:nvPicPr>
          <p:cNvPr id="417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7742035" y="3669854"/>
            <a:ext cx="229283" cy="220111"/>
          </a:xfrm>
          <a:prstGeom prst="rect">
            <a:avLst/>
          </a:prstGeom>
        </p:spPr>
      </p:pic>
      <p:sp>
        <p:nvSpPr>
          <p:cNvPr id="418" name="Decagon 293"/>
          <p:cNvSpPr/>
          <p:nvPr/>
        </p:nvSpPr>
        <p:spPr>
          <a:xfrm rot="11490049">
            <a:off x="7815852" y="3511789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9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8357511" y="3401493"/>
            <a:ext cx="546785" cy="559842"/>
          </a:xfrm>
          <a:prstGeom prst="rect">
            <a:avLst/>
          </a:prstGeom>
        </p:spPr>
      </p:pic>
      <p:pic>
        <p:nvPicPr>
          <p:cNvPr id="42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8500987" y="3696833"/>
            <a:ext cx="229283" cy="220111"/>
          </a:xfrm>
          <a:prstGeom prst="rect">
            <a:avLst/>
          </a:prstGeom>
        </p:spPr>
      </p:pic>
      <p:sp>
        <p:nvSpPr>
          <p:cNvPr id="421" name="Decagon 293"/>
          <p:cNvSpPr/>
          <p:nvPr/>
        </p:nvSpPr>
        <p:spPr>
          <a:xfrm rot="11490049">
            <a:off x="8574804" y="3538768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3120">
            <a:off x="8376280" y="3020955"/>
            <a:ext cx="546785" cy="559842"/>
          </a:xfrm>
          <a:prstGeom prst="rect">
            <a:avLst/>
          </a:prstGeom>
        </p:spPr>
      </p:pic>
      <p:pic>
        <p:nvPicPr>
          <p:cNvPr id="423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8519756" y="3316295"/>
            <a:ext cx="229283" cy="220111"/>
          </a:xfrm>
          <a:prstGeom prst="rect">
            <a:avLst/>
          </a:prstGeom>
        </p:spPr>
      </p:pic>
      <p:sp>
        <p:nvSpPr>
          <p:cNvPr id="424" name="Decagon 293"/>
          <p:cNvSpPr/>
          <p:nvPr/>
        </p:nvSpPr>
        <p:spPr>
          <a:xfrm rot="11490049">
            <a:off x="8593573" y="3158230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5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9926137" y="3407168"/>
            <a:ext cx="546785" cy="559842"/>
          </a:xfrm>
          <a:prstGeom prst="rect">
            <a:avLst/>
          </a:prstGeom>
        </p:spPr>
      </p:pic>
      <p:pic>
        <p:nvPicPr>
          <p:cNvPr id="426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10069613" y="3702508"/>
            <a:ext cx="229283" cy="220111"/>
          </a:xfrm>
          <a:prstGeom prst="rect">
            <a:avLst/>
          </a:prstGeom>
        </p:spPr>
      </p:pic>
      <p:sp>
        <p:nvSpPr>
          <p:cNvPr id="427" name="Decagon 293"/>
          <p:cNvSpPr/>
          <p:nvPr/>
        </p:nvSpPr>
        <p:spPr>
          <a:xfrm rot="11490049">
            <a:off x="10143430" y="3544443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8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3120">
            <a:off x="9944906" y="3026630"/>
            <a:ext cx="546785" cy="559842"/>
          </a:xfrm>
          <a:prstGeom prst="rect">
            <a:avLst/>
          </a:prstGeom>
        </p:spPr>
      </p:pic>
      <p:pic>
        <p:nvPicPr>
          <p:cNvPr id="429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10088382" y="3321970"/>
            <a:ext cx="229283" cy="220111"/>
          </a:xfrm>
          <a:prstGeom prst="rect">
            <a:avLst/>
          </a:prstGeom>
        </p:spPr>
      </p:pic>
      <p:sp>
        <p:nvSpPr>
          <p:cNvPr id="430" name="Decagon 293"/>
          <p:cNvSpPr/>
          <p:nvPr/>
        </p:nvSpPr>
        <p:spPr>
          <a:xfrm rot="11490049">
            <a:off x="10162199" y="3163905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1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10614894" y="3422786"/>
            <a:ext cx="546785" cy="559842"/>
          </a:xfrm>
          <a:prstGeom prst="rect">
            <a:avLst/>
          </a:prstGeom>
        </p:spPr>
      </p:pic>
      <p:pic>
        <p:nvPicPr>
          <p:cNvPr id="43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10758370" y="3718126"/>
            <a:ext cx="229283" cy="220111"/>
          </a:xfrm>
          <a:prstGeom prst="rect">
            <a:avLst/>
          </a:prstGeom>
        </p:spPr>
      </p:pic>
      <p:sp>
        <p:nvSpPr>
          <p:cNvPr id="433" name="Decagon 293"/>
          <p:cNvSpPr/>
          <p:nvPr/>
        </p:nvSpPr>
        <p:spPr>
          <a:xfrm rot="11490049">
            <a:off x="10832187" y="3560061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4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9142229" y="3407075"/>
            <a:ext cx="546785" cy="559842"/>
          </a:xfrm>
          <a:prstGeom prst="rect">
            <a:avLst/>
          </a:prstGeom>
        </p:spPr>
      </p:pic>
      <p:pic>
        <p:nvPicPr>
          <p:cNvPr id="435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9285705" y="3702415"/>
            <a:ext cx="229283" cy="220111"/>
          </a:xfrm>
          <a:prstGeom prst="rect">
            <a:avLst/>
          </a:prstGeom>
        </p:spPr>
      </p:pic>
      <p:sp>
        <p:nvSpPr>
          <p:cNvPr id="436" name="Decagon 293"/>
          <p:cNvSpPr/>
          <p:nvPr/>
        </p:nvSpPr>
        <p:spPr>
          <a:xfrm rot="11490049">
            <a:off x="9359522" y="3544350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3120">
            <a:off x="9160998" y="3026537"/>
            <a:ext cx="546785" cy="559842"/>
          </a:xfrm>
          <a:prstGeom prst="rect">
            <a:avLst/>
          </a:prstGeom>
        </p:spPr>
      </p:pic>
      <p:pic>
        <p:nvPicPr>
          <p:cNvPr id="43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9304474" y="3321877"/>
            <a:ext cx="229283" cy="220111"/>
          </a:xfrm>
          <a:prstGeom prst="rect">
            <a:avLst/>
          </a:prstGeom>
        </p:spPr>
      </p:pic>
      <p:sp>
        <p:nvSpPr>
          <p:cNvPr id="439" name="Decagon 293"/>
          <p:cNvSpPr/>
          <p:nvPr/>
        </p:nvSpPr>
        <p:spPr>
          <a:xfrm rot="11490049">
            <a:off x="9378291" y="3163812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0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8837">
            <a:off x="9120105" y="2648511"/>
            <a:ext cx="546785" cy="559842"/>
          </a:xfrm>
          <a:prstGeom prst="rect">
            <a:avLst/>
          </a:prstGeom>
        </p:spPr>
      </p:pic>
      <p:pic>
        <p:nvPicPr>
          <p:cNvPr id="44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9263581" y="2943851"/>
            <a:ext cx="229283" cy="220111"/>
          </a:xfrm>
          <a:prstGeom prst="rect">
            <a:avLst/>
          </a:prstGeom>
        </p:spPr>
      </p:pic>
      <p:sp>
        <p:nvSpPr>
          <p:cNvPr id="442" name="Decagon 293"/>
          <p:cNvSpPr/>
          <p:nvPr/>
        </p:nvSpPr>
        <p:spPr>
          <a:xfrm rot="11490049">
            <a:off x="9337398" y="2785786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3120">
            <a:off x="9138874" y="2267973"/>
            <a:ext cx="546785" cy="559842"/>
          </a:xfrm>
          <a:prstGeom prst="rect">
            <a:avLst/>
          </a:prstGeom>
        </p:spPr>
      </p:pic>
      <p:pic>
        <p:nvPicPr>
          <p:cNvPr id="444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790">
            <a:off x="9282350" y="2563313"/>
            <a:ext cx="229283" cy="220111"/>
          </a:xfrm>
          <a:prstGeom prst="rect">
            <a:avLst/>
          </a:prstGeom>
        </p:spPr>
      </p:pic>
      <p:sp>
        <p:nvSpPr>
          <p:cNvPr id="445" name="Decagon 293"/>
          <p:cNvSpPr/>
          <p:nvPr/>
        </p:nvSpPr>
        <p:spPr>
          <a:xfrm rot="11490049">
            <a:off x="9356167" y="2405248"/>
            <a:ext cx="142877" cy="117419"/>
          </a:xfrm>
          <a:prstGeom prst="dec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9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65">
            <a:off x="13670938" y="2111226"/>
            <a:ext cx="824373" cy="844059"/>
          </a:xfrm>
          <a:prstGeom prst="rect">
            <a:avLst/>
          </a:prstGeom>
        </p:spPr>
      </p:pic>
      <p:pic>
        <p:nvPicPr>
          <p:cNvPr id="45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13966499" y="2403644"/>
            <a:ext cx="321491" cy="308631"/>
          </a:xfrm>
          <a:prstGeom prst="rect">
            <a:avLst/>
          </a:prstGeom>
        </p:spPr>
      </p:pic>
      <p:pic>
        <p:nvPicPr>
          <p:cNvPr id="451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65">
            <a:off x="13087893" y="2265489"/>
            <a:ext cx="824373" cy="844059"/>
          </a:xfrm>
          <a:prstGeom prst="rect">
            <a:avLst/>
          </a:prstGeom>
        </p:spPr>
      </p:pic>
      <p:pic>
        <p:nvPicPr>
          <p:cNvPr id="45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6065">
            <a:off x="13399433" y="2483311"/>
            <a:ext cx="321491" cy="308631"/>
          </a:xfrm>
          <a:prstGeom prst="rect">
            <a:avLst/>
          </a:prstGeom>
        </p:spPr>
      </p:pic>
      <p:pic>
        <p:nvPicPr>
          <p:cNvPr id="453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0947" y="2919934"/>
            <a:ext cx="321491" cy="308631"/>
          </a:xfrm>
          <a:prstGeom prst="rect">
            <a:avLst/>
          </a:prstGeom>
        </p:spPr>
      </p:pic>
      <p:pic>
        <p:nvPicPr>
          <p:cNvPr id="454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3828" y="3372760"/>
            <a:ext cx="321491" cy="308631"/>
          </a:xfrm>
          <a:prstGeom prst="rect">
            <a:avLst/>
          </a:prstGeom>
        </p:spPr>
      </p:pic>
      <p:pic>
        <p:nvPicPr>
          <p:cNvPr id="455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6324" y="3543154"/>
            <a:ext cx="321491" cy="308631"/>
          </a:xfrm>
          <a:prstGeom prst="rect">
            <a:avLst/>
          </a:prstGeom>
        </p:spPr>
      </p:pic>
      <p:pic>
        <p:nvPicPr>
          <p:cNvPr id="456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282" y="3865856"/>
            <a:ext cx="321491" cy="308631"/>
          </a:xfrm>
          <a:prstGeom prst="rect">
            <a:avLst/>
          </a:prstGeom>
        </p:spPr>
      </p:pic>
      <p:pic>
        <p:nvPicPr>
          <p:cNvPr id="457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275" y="4011361"/>
            <a:ext cx="321491" cy="308631"/>
          </a:xfrm>
          <a:prstGeom prst="rect">
            <a:avLst/>
          </a:prstGeom>
        </p:spPr>
      </p:pic>
      <p:pic>
        <p:nvPicPr>
          <p:cNvPr id="45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789" y="3124486"/>
            <a:ext cx="321491" cy="308631"/>
          </a:xfrm>
          <a:prstGeom prst="rect">
            <a:avLst/>
          </a:prstGeom>
        </p:spPr>
      </p:pic>
      <p:pic>
        <p:nvPicPr>
          <p:cNvPr id="46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7865" y="3540117"/>
            <a:ext cx="321491" cy="308631"/>
          </a:xfrm>
          <a:prstGeom prst="rect">
            <a:avLst/>
          </a:prstGeom>
        </p:spPr>
      </p:pic>
      <p:pic>
        <p:nvPicPr>
          <p:cNvPr id="46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239" y="3412688"/>
            <a:ext cx="321491" cy="308631"/>
          </a:xfrm>
          <a:prstGeom prst="rect">
            <a:avLst/>
          </a:prstGeom>
        </p:spPr>
      </p:pic>
      <p:pic>
        <p:nvPicPr>
          <p:cNvPr id="46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1841" y="2913890"/>
            <a:ext cx="321491" cy="308631"/>
          </a:xfrm>
          <a:prstGeom prst="rect">
            <a:avLst/>
          </a:prstGeom>
        </p:spPr>
      </p:pic>
      <p:pic>
        <p:nvPicPr>
          <p:cNvPr id="46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65">
            <a:off x="694694" y="6044561"/>
            <a:ext cx="824373" cy="844059"/>
          </a:xfrm>
          <a:prstGeom prst="rect">
            <a:avLst/>
          </a:prstGeom>
        </p:spPr>
      </p:pic>
      <p:pic>
        <p:nvPicPr>
          <p:cNvPr id="464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36" y="6983845"/>
            <a:ext cx="321491" cy="308631"/>
          </a:xfrm>
          <a:prstGeom prst="rect">
            <a:avLst/>
          </a:prstGeom>
        </p:spPr>
      </p:pic>
      <p:pic>
        <p:nvPicPr>
          <p:cNvPr id="46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29" y="7369242"/>
            <a:ext cx="1284730" cy="1205781"/>
          </a:xfrm>
          <a:prstGeom prst="rect">
            <a:avLst/>
          </a:prstGeom>
        </p:spPr>
      </p:pic>
      <p:pic>
        <p:nvPicPr>
          <p:cNvPr id="466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14" y="7495861"/>
            <a:ext cx="158442" cy="152104"/>
          </a:xfrm>
          <a:prstGeom prst="rect">
            <a:avLst/>
          </a:prstGeom>
        </p:spPr>
      </p:pic>
      <p:pic>
        <p:nvPicPr>
          <p:cNvPr id="480" name="Picture 10">
            <a:extLst>
              <a:ext uri="{FF2B5EF4-FFF2-40B4-BE49-F238E27FC236}">
                <a16:creationId xmlns="" xmlns:a16="http://schemas.microsoft.com/office/drawing/2014/main" id="{73959AB1-A66E-DA4F-8C42-AEFAB7ABB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812" y="7714543"/>
            <a:ext cx="582616" cy="556080"/>
          </a:xfrm>
          <a:prstGeom prst="rect">
            <a:avLst/>
          </a:prstGeom>
        </p:spPr>
      </p:pic>
      <p:sp>
        <p:nvSpPr>
          <p:cNvPr id="481" name="Decagon 516"/>
          <p:cNvSpPr/>
          <p:nvPr/>
        </p:nvSpPr>
        <p:spPr>
          <a:xfrm>
            <a:off x="4943290" y="7664345"/>
            <a:ext cx="147131" cy="101195"/>
          </a:xfrm>
          <a:prstGeom prst="decagon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2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30" y="7663586"/>
            <a:ext cx="592934" cy="589644"/>
          </a:xfrm>
          <a:prstGeom prst="rect">
            <a:avLst/>
          </a:prstGeom>
        </p:spPr>
      </p:pic>
      <p:pic>
        <p:nvPicPr>
          <p:cNvPr id="484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5919">
            <a:off x="8587075" y="8049805"/>
            <a:ext cx="156776" cy="206048"/>
          </a:xfrm>
          <a:prstGeom prst="rect">
            <a:avLst/>
          </a:prstGeom>
        </p:spPr>
      </p:pic>
      <p:pic>
        <p:nvPicPr>
          <p:cNvPr id="485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05111">
            <a:off x="8305929" y="7651141"/>
            <a:ext cx="156776" cy="206048"/>
          </a:xfrm>
          <a:prstGeom prst="rect">
            <a:avLst/>
          </a:prstGeom>
        </p:spPr>
      </p:pic>
      <p:pic>
        <p:nvPicPr>
          <p:cNvPr id="486" name="Picture 5">
            <a:extLst>
              <a:ext uri="{FF2B5EF4-FFF2-40B4-BE49-F238E27FC236}">
                <a16:creationId xmlns="" xmlns:a16="http://schemas.microsoft.com/office/drawing/2014/main" id="{FBE78B6D-8B83-064A-A8FB-E41416111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191" y="7703209"/>
            <a:ext cx="587717" cy="544968"/>
          </a:xfrm>
          <a:prstGeom prst="rect">
            <a:avLst/>
          </a:prstGeom>
        </p:spPr>
      </p:pic>
      <p:pic>
        <p:nvPicPr>
          <p:cNvPr id="488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55444">
            <a:off x="8628516" y="7725134"/>
            <a:ext cx="156776" cy="206048"/>
          </a:xfrm>
          <a:prstGeom prst="rect">
            <a:avLst/>
          </a:prstGeom>
        </p:spPr>
      </p:pic>
      <p:pic>
        <p:nvPicPr>
          <p:cNvPr id="489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83580">
            <a:off x="8910409" y="7552485"/>
            <a:ext cx="156776" cy="206048"/>
          </a:xfrm>
          <a:prstGeom prst="rect">
            <a:avLst/>
          </a:prstGeom>
        </p:spPr>
      </p:pic>
      <p:pic>
        <p:nvPicPr>
          <p:cNvPr id="490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57864">
            <a:off x="8851360" y="8049805"/>
            <a:ext cx="156776" cy="206048"/>
          </a:xfrm>
          <a:prstGeom prst="rect">
            <a:avLst/>
          </a:prstGeom>
        </p:spPr>
      </p:pic>
      <p:pic>
        <p:nvPicPr>
          <p:cNvPr id="491" name="Picture 8">
            <a:extLst>
              <a:ext uri="{FF2B5EF4-FFF2-40B4-BE49-F238E27FC236}">
                <a16:creationId xmlns="" xmlns:a16="http://schemas.microsoft.com/office/drawing/2014/main" id="{B6AA255F-1643-404D-86B6-D833DF0B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90303">
            <a:off x="9048680" y="7830305"/>
            <a:ext cx="156776" cy="206048"/>
          </a:xfrm>
          <a:prstGeom prst="rect">
            <a:avLst/>
          </a:prstGeom>
        </p:spPr>
      </p:pic>
      <p:pic>
        <p:nvPicPr>
          <p:cNvPr id="492" name="Picture 12">
            <a:extLst>
              <a:ext uri="{FF2B5EF4-FFF2-40B4-BE49-F238E27FC236}">
                <a16:creationId xmlns="" xmlns:a16="http://schemas.microsoft.com/office/drawing/2014/main" id="{21B8ACF7-25A1-0E48-9464-E1E9C4696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9599" y="7076283"/>
            <a:ext cx="902679" cy="1602255"/>
          </a:xfrm>
          <a:prstGeom prst="rect">
            <a:avLst/>
          </a:prstGeom>
        </p:spPr>
      </p:pic>
      <p:pic>
        <p:nvPicPr>
          <p:cNvPr id="493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939" y="7078735"/>
            <a:ext cx="195813" cy="181189"/>
          </a:xfrm>
          <a:prstGeom prst="rect">
            <a:avLst/>
          </a:prstGeom>
        </p:spPr>
      </p:pic>
      <p:pic>
        <p:nvPicPr>
          <p:cNvPr id="494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07" y="6412044"/>
            <a:ext cx="681519" cy="1020683"/>
          </a:xfrm>
          <a:prstGeom prst="rect">
            <a:avLst/>
          </a:prstGeom>
        </p:spPr>
      </p:pic>
      <p:pic>
        <p:nvPicPr>
          <p:cNvPr id="495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831" y="5763478"/>
            <a:ext cx="319896" cy="570325"/>
          </a:xfrm>
          <a:prstGeom prst="rect">
            <a:avLst/>
          </a:prstGeom>
        </p:spPr>
      </p:pic>
      <p:pic>
        <p:nvPicPr>
          <p:cNvPr id="496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10" y="5760289"/>
            <a:ext cx="319896" cy="570325"/>
          </a:xfrm>
          <a:prstGeom prst="rect">
            <a:avLst/>
          </a:prstGeom>
        </p:spPr>
      </p:pic>
      <p:pic>
        <p:nvPicPr>
          <p:cNvPr id="497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14" y="5756677"/>
            <a:ext cx="319896" cy="570325"/>
          </a:xfrm>
          <a:prstGeom prst="rect">
            <a:avLst/>
          </a:prstGeom>
        </p:spPr>
      </p:pic>
      <p:pic>
        <p:nvPicPr>
          <p:cNvPr id="49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93" y="5753488"/>
            <a:ext cx="319896" cy="570325"/>
          </a:xfrm>
          <a:prstGeom prst="rect">
            <a:avLst/>
          </a:prstGeom>
        </p:spPr>
      </p:pic>
      <p:pic>
        <p:nvPicPr>
          <p:cNvPr id="499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82" y="5756656"/>
            <a:ext cx="319896" cy="570325"/>
          </a:xfrm>
          <a:prstGeom prst="rect">
            <a:avLst/>
          </a:prstGeom>
        </p:spPr>
      </p:pic>
      <p:pic>
        <p:nvPicPr>
          <p:cNvPr id="500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61" y="5753467"/>
            <a:ext cx="319896" cy="570325"/>
          </a:xfrm>
          <a:prstGeom prst="rect">
            <a:avLst/>
          </a:prstGeom>
        </p:spPr>
      </p:pic>
      <p:pic>
        <p:nvPicPr>
          <p:cNvPr id="501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65" y="5749855"/>
            <a:ext cx="319896" cy="570325"/>
          </a:xfrm>
          <a:prstGeom prst="rect">
            <a:avLst/>
          </a:prstGeom>
        </p:spPr>
      </p:pic>
      <p:pic>
        <p:nvPicPr>
          <p:cNvPr id="502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44" y="5746666"/>
            <a:ext cx="319896" cy="570325"/>
          </a:xfrm>
          <a:prstGeom prst="rect">
            <a:avLst/>
          </a:prstGeom>
        </p:spPr>
      </p:pic>
      <p:pic>
        <p:nvPicPr>
          <p:cNvPr id="503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26" y="5745224"/>
            <a:ext cx="319896" cy="570325"/>
          </a:xfrm>
          <a:prstGeom prst="rect">
            <a:avLst/>
          </a:prstGeom>
        </p:spPr>
      </p:pic>
      <p:pic>
        <p:nvPicPr>
          <p:cNvPr id="504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05" y="5742035"/>
            <a:ext cx="319896" cy="570325"/>
          </a:xfrm>
          <a:prstGeom prst="rect">
            <a:avLst/>
          </a:prstGeom>
        </p:spPr>
      </p:pic>
      <p:pic>
        <p:nvPicPr>
          <p:cNvPr id="505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68" y="5749083"/>
            <a:ext cx="319896" cy="570325"/>
          </a:xfrm>
          <a:prstGeom prst="rect">
            <a:avLst/>
          </a:prstGeom>
        </p:spPr>
      </p:pic>
      <p:pic>
        <p:nvPicPr>
          <p:cNvPr id="506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47" y="5745767"/>
            <a:ext cx="319896" cy="570325"/>
          </a:xfrm>
          <a:prstGeom prst="rect">
            <a:avLst/>
          </a:prstGeom>
        </p:spPr>
      </p:pic>
      <p:pic>
        <p:nvPicPr>
          <p:cNvPr id="507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95" y="5745224"/>
            <a:ext cx="319896" cy="570325"/>
          </a:xfrm>
          <a:prstGeom prst="rect">
            <a:avLst/>
          </a:prstGeom>
        </p:spPr>
      </p:pic>
      <p:pic>
        <p:nvPicPr>
          <p:cNvPr id="50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26" y="5746189"/>
            <a:ext cx="319896" cy="570325"/>
          </a:xfrm>
          <a:prstGeom prst="rect">
            <a:avLst/>
          </a:prstGeom>
        </p:spPr>
      </p:pic>
      <p:pic>
        <p:nvPicPr>
          <p:cNvPr id="509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30" y="5749855"/>
            <a:ext cx="319896" cy="570325"/>
          </a:xfrm>
          <a:prstGeom prst="rect">
            <a:avLst/>
          </a:prstGeom>
        </p:spPr>
      </p:pic>
      <p:pic>
        <p:nvPicPr>
          <p:cNvPr id="510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14" y="5747353"/>
            <a:ext cx="319896" cy="570325"/>
          </a:xfrm>
          <a:prstGeom prst="rect">
            <a:avLst/>
          </a:prstGeom>
        </p:spPr>
      </p:pic>
      <p:pic>
        <p:nvPicPr>
          <p:cNvPr id="512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9" y="5738218"/>
            <a:ext cx="319896" cy="570325"/>
          </a:xfrm>
          <a:prstGeom prst="rect">
            <a:avLst/>
          </a:prstGeom>
        </p:spPr>
      </p:pic>
      <p:pic>
        <p:nvPicPr>
          <p:cNvPr id="513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91" y="5736776"/>
            <a:ext cx="319896" cy="570325"/>
          </a:xfrm>
          <a:prstGeom prst="rect">
            <a:avLst/>
          </a:prstGeom>
        </p:spPr>
      </p:pic>
      <p:pic>
        <p:nvPicPr>
          <p:cNvPr id="514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70" y="5733587"/>
            <a:ext cx="319896" cy="570325"/>
          </a:xfrm>
          <a:prstGeom prst="rect">
            <a:avLst/>
          </a:prstGeom>
        </p:spPr>
      </p:pic>
      <p:pic>
        <p:nvPicPr>
          <p:cNvPr id="515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3" y="5740635"/>
            <a:ext cx="319896" cy="570325"/>
          </a:xfrm>
          <a:prstGeom prst="rect">
            <a:avLst/>
          </a:prstGeom>
        </p:spPr>
      </p:pic>
      <p:pic>
        <p:nvPicPr>
          <p:cNvPr id="516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12" y="5737319"/>
            <a:ext cx="319896" cy="570325"/>
          </a:xfrm>
          <a:prstGeom prst="rect">
            <a:avLst/>
          </a:prstGeom>
        </p:spPr>
      </p:pic>
      <p:pic>
        <p:nvPicPr>
          <p:cNvPr id="519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60" y="5736776"/>
            <a:ext cx="319896" cy="570325"/>
          </a:xfrm>
          <a:prstGeom prst="rect">
            <a:avLst/>
          </a:prstGeom>
        </p:spPr>
      </p:pic>
      <p:sp>
        <p:nvSpPr>
          <p:cNvPr id="533" name="Oval 500"/>
          <p:cNvSpPr/>
          <p:nvPr/>
        </p:nvSpPr>
        <p:spPr>
          <a:xfrm rot="12344349">
            <a:off x="5221935" y="7310810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37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803" y="5678091"/>
            <a:ext cx="142437" cy="136739"/>
          </a:xfrm>
          <a:prstGeom prst="rect">
            <a:avLst/>
          </a:prstGeom>
        </p:spPr>
      </p:pic>
      <p:sp>
        <p:nvSpPr>
          <p:cNvPr id="560" name="Oval 197"/>
          <p:cNvSpPr/>
          <p:nvPr/>
        </p:nvSpPr>
        <p:spPr>
          <a:xfrm rot="21164191">
            <a:off x="5467844" y="7231483"/>
            <a:ext cx="161299" cy="1042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2673">
            <a:off x="5469262" y="7176736"/>
            <a:ext cx="143322" cy="127733"/>
          </a:xfrm>
          <a:prstGeom prst="rect">
            <a:avLst/>
          </a:prstGeom>
          <a:ln w="12700">
            <a:noFill/>
          </a:ln>
        </p:spPr>
      </p:pic>
      <p:sp>
        <p:nvSpPr>
          <p:cNvPr id="592" name="Oval 197"/>
          <p:cNvSpPr/>
          <p:nvPr/>
        </p:nvSpPr>
        <p:spPr>
          <a:xfrm rot="21164191">
            <a:off x="5382508" y="6755307"/>
            <a:ext cx="161299" cy="1042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Oval 197"/>
          <p:cNvSpPr/>
          <p:nvPr/>
        </p:nvSpPr>
        <p:spPr>
          <a:xfrm rot="21164191">
            <a:off x="5304412" y="5793136"/>
            <a:ext cx="161299" cy="1042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5" name="Oval 197"/>
          <p:cNvSpPr/>
          <p:nvPr/>
        </p:nvSpPr>
        <p:spPr>
          <a:xfrm rot="21164191">
            <a:off x="5745519" y="6222211"/>
            <a:ext cx="161299" cy="1042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4" name="Oval 500"/>
          <p:cNvSpPr/>
          <p:nvPr/>
        </p:nvSpPr>
        <p:spPr>
          <a:xfrm rot="12344349">
            <a:off x="5374339" y="7463204"/>
            <a:ext cx="47446" cy="520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5" name="Decagon 516"/>
          <p:cNvSpPr/>
          <p:nvPr/>
        </p:nvSpPr>
        <p:spPr>
          <a:xfrm>
            <a:off x="5413762" y="5481760"/>
            <a:ext cx="147131" cy="101195"/>
          </a:xfrm>
          <a:prstGeom prst="decagon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Decagon 516"/>
          <p:cNvSpPr/>
          <p:nvPr/>
        </p:nvSpPr>
        <p:spPr>
          <a:xfrm>
            <a:off x="6002550" y="6759183"/>
            <a:ext cx="147131" cy="101195"/>
          </a:xfrm>
          <a:prstGeom prst="decagon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511" y="6917650"/>
            <a:ext cx="158442" cy="152104"/>
          </a:xfrm>
          <a:prstGeom prst="rect">
            <a:avLst/>
          </a:prstGeom>
        </p:spPr>
      </p:pic>
      <p:pic>
        <p:nvPicPr>
          <p:cNvPr id="65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447" y="6636931"/>
            <a:ext cx="158442" cy="152104"/>
          </a:xfrm>
          <a:prstGeom prst="rect">
            <a:avLst/>
          </a:prstGeom>
        </p:spPr>
      </p:pic>
      <p:pic>
        <p:nvPicPr>
          <p:cNvPr id="652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533" y="6493427"/>
            <a:ext cx="158442" cy="152104"/>
          </a:xfrm>
          <a:prstGeom prst="rect">
            <a:avLst/>
          </a:prstGeom>
        </p:spPr>
      </p:pic>
      <p:pic>
        <p:nvPicPr>
          <p:cNvPr id="654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73" y="6417961"/>
            <a:ext cx="158442" cy="152104"/>
          </a:xfrm>
          <a:prstGeom prst="rect">
            <a:avLst/>
          </a:prstGeom>
        </p:spPr>
      </p:pic>
      <p:pic>
        <p:nvPicPr>
          <p:cNvPr id="655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7504">
            <a:off x="5372443" y="6722389"/>
            <a:ext cx="158442" cy="111773"/>
          </a:xfrm>
          <a:prstGeom prst="rect">
            <a:avLst/>
          </a:prstGeom>
        </p:spPr>
      </p:pic>
      <p:pic>
        <p:nvPicPr>
          <p:cNvPr id="656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7504">
            <a:off x="5743279" y="6196690"/>
            <a:ext cx="158442" cy="111773"/>
          </a:xfrm>
          <a:prstGeom prst="rect">
            <a:avLst/>
          </a:prstGeom>
        </p:spPr>
      </p:pic>
      <p:pic>
        <p:nvPicPr>
          <p:cNvPr id="657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922" y="6092815"/>
            <a:ext cx="158442" cy="152104"/>
          </a:xfrm>
          <a:prstGeom prst="rect">
            <a:avLst/>
          </a:prstGeom>
        </p:spPr>
      </p:pic>
      <p:pic>
        <p:nvPicPr>
          <p:cNvPr id="658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62" y="5882830"/>
            <a:ext cx="158442" cy="152104"/>
          </a:xfrm>
          <a:prstGeom prst="rect">
            <a:avLst/>
          </a:prstGeom>
        </p:spPr>
      </p:pic>
      <p:pic>
        <p:nvPicPr>
          <p:cNvPr id="659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325" y="5951541"/>
            <a:ext cx="158442" cy="152104"/>
          </a:xfrm>
          <a:prstGeom prst="rect">
            <a:avLst/>
          </a:prstGeom>
        </p:spPr>
      </p:pic>
      <p:pic>
        <p:nvPicPr>
          <p:cNvPr id="660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730" y="5417077"/>
            <a:ext cx="158442" cy="152104"/>
          </a:xfrm>
          <a:prstGeom prst="rect">
            <a:avLst/>
          </a:prstGeom>
        </p:spPr>
      </p:pic>
      <p:pic>
        <p:nvPicPr>
          <p:cNvPr id="661" name="Picture 23">
            <a:extLst>
              <a:ext uri="{FF2B5EF4-FFF2-40B4-BE49-F238E27FC236}">
                <a16:creationId xmlns="" xmlns:a16="http://schemas.microsoft.com/office/drawing/2014/main" id="{DC3B6449-94F6-9344-A429-41F46CE2D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7504">
            <a:off x="5296862" y="5765748"/>
            <a:ext cx="158442" cy="1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13748</TotalTime>
  <Words>134</Words>
  <Application>Microsoft Office PowerPoint</Application>
  <PresentationFormat>Personalizado</PresentationFormat>
  <Paragraphs>75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>Oslo University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Ibon Eguiluz Gracia</dc:creator>
  <cp:lastModifiedBy>Eguiluz Gracia, Ibon</cp:lastModifiedBy>
  <cp:revision>378</cp:revision>
  <cp:lastPrinted>2019-07-24T12:03:20Z</cp:lastPrinted>
  <dcterms:created xsi:type="dcterms:W3CDTF">2016-01-25T16:45:50Z</dcterms:created>
  <dcterms:modified xsi:type="dcterms:W3CDTF">2019-12-20T16:39:52Z</dcterms:modified>
</cp:coreProperties>
</file>