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1565" r:id="rId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FE9914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FE9914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FE9914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FE9914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FE9914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rgbClr val="FE9914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rgbClr val="FE9914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rgbClr val="FE9914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rgbClr val="FE9914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BBA9"/>
    <a:srgbClr val="4D77D8"/>
    <a:srgbClr val="4364CB"/>
    <a:srgbClr val="344C99"/>
    <a:srgbClr val="FEBD8A"/>
    <a:srgbClr val="CCAC99"/>
    <a:srgbClr val="FF6600"/>
    <a:srgbClr val="476BAB"/>
    <a:srgbClr val="527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4" autoAdjust="0"/>
    <p:restoredTop sz="80834" autoAdjust="0"/>
  </p:normalViewPr>
  <p:slideViewPr>
    <p:cSldViewPr>
      <p:cViewPr varScale="1">
        <p:scale>
          <a:sx n="117" d="100"/>
          <a:sy n="117" d="100"/>
        </p:scale>
        <p:origin x="-928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B755912D-4101-B044-82AD-55778DB1B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19T17:10:57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0 24575,'-3'3'0,"2"1"0,-3 2 0,3-1 0,-4 3 0,1-1 0,0 4 0,-2 0 0,1 0 0,-5 3 0,3-2-558,-5 1 558,2 1 0,4-8 0,-1 1-480,-1 0 1,1 1 479,-2-1 0,-1 0 0,2 0 0,-1-1 0,-2 1 0,0 1-802,1-1 0,-1 1 802,-1-1 0,-2 1 0,3-1 0,-1 1 0,0-2 0,0 0 0,0-1 0,0 0-411,1 0 0,0 0 411,0-1 0,0 0 0,1-1 0,0 1 223,-5 3-223,-3-1 0,6-2 0,0-1 848,1 1-848,1-2 1626,0 0-1626,1 0 956,4-2-956,-4 1 290,3-1-290,-1 1 0,2-1 0,2 0 0,1 0 0,2 0 0,5 0 0,0 0 0,3 2 0,0-2 0,3 1 0,-1 0 0,2 0 0,0 2 0,-3-3 0,5 1 0,-1 1 0,-1 0 0,2-1 0,-4 2 0,4-1 0,-4 2 0,4-1 0,-5 3 0,3-1 0,0 1 0,0-1 0,0 0 0,0 0 0,-1 1 0,-1 0 0,2 0 0,0 3 0,-1-3 0,1 2 0,0-2 0,-4 1 0,4 2 0,-4-2 0,0 2 0,-2-3 0,-1 2 0,0-3 0,1 3 0,0-1 0,-1 2 0,1-1 0,-3 1 0,3-1 0,-4 1 0,2-2 0,-4 1 0,3-1 0,-3 1 0,1 5 0,-1-4 0,-1 4 0,1-3 0,-3-1 0,2 2 0,-1-2 0,0-1 0,-1-1 0,0 1 0,-1-1 0,0 2 0,0-1 0,-1 1 0,2-2 0,-1 1 0,0-3 0,0 1 0,-2 1 0,2-2 0,-1 1 0,1-1 0,0-2 0,0 2 0,-1-2 0,1 1 0,0-1 0,2-2 0,0 0 0,0 0 0,1 0 0,-1-1 0,2 1 0,1-1 0,1-1 0,0 0 0,0 0 0,1-1 0,-1 2 0,3-2 0,-1 1 0,3-2 0,0 1 0,1-2 0,0 1 0,-2-1 0,3 0 0,-4 2 0,2-3 0,0 1 0,-1 0 0,1-1 0,-2 1 0,0 1 0,2-1 0,-2 2 0,4-1 0,-3 0 0,1 1 0,-2-1 0,2 1 0,0 0 0,2 1 0,1 1 0,-1-1 0,0 1 0,0-2 0,1 2 0,1 0 0,-1 0 0,4 0 0,-4 0 0,4 0 0,-4 2 0,1-1 0,-1 1 0,-1-1 0,-2 0 0,4 2 0,-3 0 0,2 0 0,-3 0 0,-2-1 0,2 1 0,-3 0 0,5 0 0,-6 0 0,5 1 0,-5-1 0,4 1 0,-3-1 0,1 0 0,-1 1 0,0-2 0,-1 1 0,-1 1 0,0-2 0,-1 1 0,1-1 0,-1 1 0,1-1 0,-2 1 0,3 0 0,-2-1 0,1 1 0,-1-2 0,0 1 0,0 0 0,0-1 0,-1 1 0,2-2 0,-2 2 0,1-1 0,0 0 0,-1 1 0,2 0 0,-1 0 0,1 1 0,0-1 0,0 3 0,-1-2 0,2 0 0,-1 2 0,-1-2 0,1 2 0,0 1 0,2 1 0,0 0 0,-1 1 0,0-1 0,-1 0 0,1 1 0,0-1 0,-3 1 0,3 1 0,-3 2 0,3-2 0,-3 1 0,3-1 0,-3 0 0,3-1 0,-3 1 0,2-1 0,-1 1 0,0-2 0,0 1 0,-1-1 0,1 0 0,-1 1 0,3-2 0,-3 3 0,2-2 0,-1 1 0,-1 3 0,2-2 0,-1 4 0,-1-3 0,2-1 0,0 7 0,-2-4 0,2 4-495,-2 0 495,0-2 0,0-5 0,0 1-440,0 0 0,0 0 440,0 0 0,0 0 0,0 1 0,0 0 0,0 1 0,0-1-695,1 0 1,0 1 694,-1 1 0,1 1 0,0-1 0,0 0 0,-1 0 0,0 0 0,0 0 0,0 1 0,0-1 0,0 0 0,-1 0 0,2 0 0,0 1 0,0-1 0,-1 0 0,0 0 0,1-1 0,0 2 0,-1-2 0,0 1 0,0 0-553,0 0 1,0 0 0,0-1 552,0-1 0,0 1 0,1 1 0,0 0-362,0-1 1,-1-1 361,1 2 0,0 0 0,0-1 0,0-1 0,0 2 0,-1 1 0,1-3 0,0 1 0,0 1 0,0 0 0,0-3 0,0 0 0,1 1 0,-1 0 36,1-1 1,0 0-37,-2-1 0,0 1 0,2 0 0,0-1 0,-2 3 0,0-1 0,2-1 0,0 0 0,-2 1 0,1 0 0,0-1 0,1 0 0,-2 1 0,1 0 0,0-1 0,1 0 604,0 5 0,0-1-604,2-2 0,0 0 0,-1 2 0,0 0 0,1-5 0,0 0 0,-2 5 1714,2-7-1714,-3-2 1340,0-2-1340,0-1 809,-1 0-809,1-1 0,0 0 0,1-1 0,2 0 0,1 1 0,3-1 0,-1 3 0,0-3 0,-3 2 0,-1-2 0,-1 1 0,0-1 0,0 0 0,0 0 0,0 0 0,0 0 0,0 0 0,0 0 0,0 0 0,0 0 0,-1-1 0,1 0 0,-2-1 0,2 1 0,-2 0 0,1 0 0,-1-1 0,0 0 0,0 0 0,-1 0 0,0 1 0,-1 0 0,0 0 0,-2 0 0,2 0 0,-1-1 0,1 2 0,-2-2 0,2 2 0,-1-2 0,1 2 0,0-1 0,0 0 0,0 1 0,0-2 0,0 2 0,0-2 0,0 2 0,0-1 0,0 1 0,1-1 0,0 1 0,-1-1 0,2 1 0,2-1 0,0 1 0,-1-1 0,0 1 0,1-1 0,0 1 0,0 0 0,0 0 0,0 0 0,-1 0 0,1 0 0,0 0 0,0 1 0,0-1 0,0 2 0,-1-2 0,0 1 0,1-1 0,0 1 0,0-1 0,0 0 0,0 0 0,0 0 0,0 0 0,0 0 0,0 0 0,0 0 0,0 0 0,0 0 0,0 0 0,0 0 0,0 0 0,0 0 0,0 0 0,0 0 0,0-1 0,0 0 0,-1-1 0,1 1 0,-2-1 0,2 0 0,-2 0 0,1 0 0,-1 1 0,-1 0 0,1-1 0,-1 1 0,0 0 0,0 0 0,-1 0 0,0 0 0,0 0 0,0 0 0,0 0 0,0 0 0,0 1 0,0 0 0,0-1 0,0 1 0,0 0 0,0 0 0,0 0 0,0 0 0,0 0 0,0 0 0,0 0 0,0 0 0,0 0 0,0 0 0,0 0 0,0 0 0,0 0 0,1 0 0,-1 1 0,1-1 0,-1 0 0,0 0 0,0 0 0,0 0 0,0 0 0,0 0 0,0 0 0,0-1 0,1-1 0,0 0 0,1 0 0,0 0 0,0 0 0,1 1 0,-1 0 0,2 0 0,-1 0 0,1 1 0,0-1 0,-1 0 0,1 1 0,-1-1 0,2 1 0,0 0 0,0 1 0,-1-1 0,0 1 0,0-1 0,0 0 0,1 0 0,0 0 0,0 0 0,-1 0 0,0 0 0,0 0 0,0 0 0,-1-1 0,1 1 0,-2-2 0,2 1 0,-2-1 0,2 0 0,-2 1 0,1-1 0,-1 0 0,0 0 0,0 0 0,0 0 0,0 0 0,-1 1 0,1-1 0,-2 1 0,2-1 0,-2 1 0,1 0 0,-1 0 0,0 0 0,0 1 0,0-1 0,-1 0 0,0 1 0,-2 0 0,3-1 0,-1 0 0,1 1 0,0 0 0,0 0 0,0 0 0,0 0 0,0 0 0,0 0 0,0 0 0,0 0 0,0 0 0,0 0 0,0 0 0,1-1 0,-1 1 0,1-1 0,-1 0 0,-2 0 0,2 0 0,-1-2 0,2 2 0,0-1 0,-1 2 0,0-1 0,1 1 0,0-2 0,1 1 0,0-1 0,0 0 0,0 1 0,0-1 0,0 0 0,0 0 0,0 0 0,0 0 0,0 1 0,0-1 0,0 0 0,0 0 0,0 0 0,0 0 0,0 0 0,0 1 0,0-1 0,0 0 0,0 0 0,0 0 0,0 0 0,0 0 0,-1 1 0,0-1 0,1 0 0,0 0 0,-1 0 0,0 0 0,1 1 0,-1-1 0,0 0 0,1 0 0,0 0 0,-1 1 0,0-1 0,-2 2 0,2-1 0,-2 1 0,2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19T17:10:57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24575,'1'1'0,"-1"1"0,2-1 0,-2 2 0,2 0 0,0 2 0,0-2 0,1 3 0,0-2 0,0 4 0,2-2 0,-1 2 0,0-3 0,1 1 0,2 1 0,1-1 0,3 4 0,-2-4 0,3 2 0,1-2 0,1 1 0,1 0 0,-1-2 0,-1 1 0,1-1 0,-5-1 0,3 1 0,-5-2 0,2-1 0,-3 2 0,3-2 0,-4 1 0,4-2 0,-4 2 0,4 0 0,1-1 0,0 3 0,2-2 0,-3 1 0,0-1 0,0 0 0,3 0 0,-2-1 0,1 0 0,-3-1 0,1 0 0,-2-1 0,2 1 0,3-1 0,-4 2 0,1-2 0,-4 0 0,2 0 0,-1 0 0,1 0 0,-2 0 0,0-1 0,0 0 0,0-1 0,0 2 0,0-2 0,0 1 0,0-2 0,2-1 0,-1 2 0,5-3 0,-5 3 0,5-1 0,-3-1 0,1 1 0,0 0 0,-2 1 0,3 0 0,-7 0 0,4 1 0,-6 0 0,3 1 0,-3-1 0,-1 2 0,-1-2 0,-1 3 0,-2-1 0,2 0 0,-3 1 0,1 0 0,-1 0 0,0-1 0,0 1 0,0 0 0,-2 0 0,0 1 0,-1-1 0,1 1 0,2-1 0,0 1 0,0-2 0,0 1 0,-2 0 0,1 1 0,-1-1 0,1 2 0,0-2 0,-1 2 0,0-1 0,1-1 0,0 1 0,0-1 0,-1 0 0,3 1 0,-2-2 0,2 1 0,-1-1 0,0 2 0,1-1 0,-1 0 0,3-1 0,-1 1 0,-1-1 0,2 1 0,-1 0 0,-1 0 0,2 0 0,-3 0 0,3 0 0,-2 0 0,1 0 0,1 0 0,-2 0 0,1 0 0,1 0 0,-1 1 0,0 0 0,1-1 0,-2 1 0,1-1 0,2 0 0,-2 0 0,1 0 0,0 0 0,1 0 0,-1 0 0,1-1 0,0 1 0,-1 0 0,2 1 0,-2-1 0,2 1 0,-1-1 0,0 1 0,1 0 0,-1 0 0,0-1 0,1 0 0,-1 1 0,1 0 0,0 1 0,0-3 0,0 3 0,0-2 0,0 2 0,1-2 0,-1 3 0,2-3 0,-1 1 0,0-1 0,1 1 0,-1-1 0,1 1 0,-1 0 0,1 1 0,1-1 0,0 2 0,1-1 0,0 0 0,0 1 0,1-2 0,-3 0 0,3-1 0,-1 1 0,1 0 0,2 2 0,-2-2 0,4 2 0,-3-2 0,2 2 0,0-2 0,3 3 0,-1-2 0,4 1 0,-4 1 0,4-1 0,-2 1 0,-1-1 0,2 1 0,-5-3 0,6 4 0,3-1 0,-2-1-213,-5-2 1,-1 0 212,5 0 0,1 1 0,0 1 0,-1-3 0,4 3 0,-5-4 0,3 3 0,-6-1 0,4-2 0,-4 2 0,2-1 0,-3-1 0,-2 2 425,0-3-425,-3 1 0,1-1 0,-3 1 0,1-1 0,-1 1 0,0-1 0,-1 0 0,-2 0 0,-1 1 0,-1-1 0,1 0 0,-3 0 0,1 0 0,-1 0 0,0 2 0,-2-2 0,0 1 0,-5-1 0,0 0 0,-3 0 0,1 0 0,-1 0 0,3 0 0,-2-2 0,4 2 0,0-2 0,1 2 0,2 0 0,-1 0 0,0 0 0,0 0 0,-1 0 0,0 0 0,-1 0 0,1 0 0,-3 0 0,3 0 0,-3 2 0,3-2 0,-1 1 0,3-1 0,0 0 0,0 0 0,1 0 0,-1 1 0,2 0 0,0 0 0,0-1 0,1 0 0,0 1 0,1-1 0,-1 1 0,1 0 0,-1-1 0,1 1 0,0 0 0,1-1 0,0 1 0,0 0 0,0 0 0,0 0 0,0-1 0,1 1 0,-1-1 0,1 2 0,-1-1 0,1 1 0,-1-1 0,2 1 0,-2-1 0,2 0 0,-1 1 0,1 0 0,-1 0 0,1 0 0,-2 0 0,1 1 0,-2-1 0,1 2 0,0 0 0,-1-1 0,1 0 0,1 0 0,-2 1 0,2-1 0,-2 0 0,3-1 0,-1 0 0,0 0 0,1 0 0,-1-1 0,0 1 0,1 0 0,-1 0 0,1 0 0,-1 0 0,1 1 0,-1-1 0,1 1 0,0-1 0,-1 0 0,1-1 0,-1 1 0,1 1 0,0-1 0,0 2 0,0-3 0,0 1 0,0 0 0,0 0 0,0 0 0,0 0 0,0-1 0,0 1 0,0 0 0,0 0 0,0 1 0,0-1 0,0 1 0,0-1 0,0 0 0,1 0 0,-1 0 0,1 0 0,-1-1 0,0 1 0,0 0 0,0 0 0,1-1 0,-1 1 0,1-1 0,0 0 0,-1 1 0,1 0 0,-1 0 0,0 0 0,1 0 0,-1 1 0,2-2 0,-2 2 0,1-2 0,-1 1 0,0 1 0,0 0 0,0 2 0,0 1 0,0-1 0,0 2 0,0-2 0,0-1 0,0 1 0,0 1 0,0-1 0,0 2 0,0-2 0,0-1 0,0 0 0,0 0 0,0-1 0,0 1 0,0-1 0,0-1 0,0 0 0,0 0 0,0-1 0,0 1 0,1-1 0,0 1 0,1-1 0,0 0 0,-1 1 0,1-2 0,-2 1 0,2 0 0,-1 0 0,1 0 0,0 0 0,-1 1 0,1-2 0,-2 2 0,1-1 0,-1 1 0,1-1 0,0 3 0,1-1 0,1 2 0,-2 1 0,2-1 0,-3 3 0,2-3 0,-2 4 0,1-4 0,1 3 0,-2-3 0,2 1 0,-1-1 0,-1 0 0,1-1 0,-1 1 0,1 0 0,0-2 0,0 2 0,-1-3 0,0 1 0,0-1 0,0-1 0,0 1 0,0 0 0,0 0 0,1-1 0,-1 1 0,1-1 0,0 0 0,-1 0 0,1 0 0,0 0 0,-1 1 0,1-1 0,0 0 0,-1 1 0,1-1 0,0 1 0,0-1 0,-1 0 0,1 1 0,0-1 0,0 2 0,-1 1 0,1 0 0,-1 3 0,0-2 0,0 3 0,0-1 0,0 1 0,0 1 0,0-1 0,0 1 0,0-2 0,0 1 0,0-1 0,0 0 0,0-1 0,0-1 0,0-1 0,0 1 0,0-1 0,0 0 0,0-2 0,0 1 0,0-1 0,0 0 0,0 0 0,0 0 0,0-1 0,0 1 0,0 0 0,0 0 0,1 0 0,-1 0 0,1-1 0,0 3 0,0-1 0,0 2 0,-1-1 0,0 3 0,0 0 0,0 1 0,0 1 0,0-1 0,0 1 0,0-1 0,1 1 0,-1 0 0,2-1 0,-2 1 0,0-1 0,0-1 0,0 1 0,0-3 0,0 2 0,0-1 0,0-1 0,0 2 0,0-4 0,0 1 0,0 0 0,0-1 0,0 2 0,0-3 0,0 1 0,0-1 0,0 0 0,0-1 0,0 1 0,0 0 0,0 0 0,1-1 0,-1 1 0,1-1 0,-1 0 0,0 1 0,0 0 0,0 0 0,0 0 0,0 0 0,0 0 0,0-1 0,0 1 0,0 1 0,0-1 0,0 3 0,0-2 0,1 2 0,-1-2 0,1 3 0,-1-3 0,0 3 0,0-2 0,0 2 0,0-2 0,0 2 0,0-3 0,0 1 0,0 0 0,0 0 0,0 0 0,0 0 0,0 0 0,0-2 0,0 1 0,1-1 0,-1 0 0,1 0 0,-1 0 0,0-1 0,0 1 0,0 0 0,0 0 0,0 0 0,0 0 0,0-1 0,0 1 0,0 0 0,0 0 0,0 0 0,0 0 0,0-1 0,0 1 0,-1 0 0,1 0 0,-1 1 0,1-1 0,0 1 0,0 0 0,0 0 0,0 1 0,0-2 0,0 3 0,0-2 0,0 2 0,0-1 0,0 1 0,0 0 0,0-1 0,0 1 0,-1 0 0,1-1 0,-1 1 0,1 0 0,0-1 0,0 1 0,0 0 0,0 0 0,0-1 0,0 0 0,0 0 0,0-2 0,0 3 0,0-3 0,0 1 0,0-1 0,0-1 0,0 1 0,0 0 0,0 0 0,0 0 0,0 0 0,0 0 0,0-1 0,0 1 0,0 0 0,0 0 0,1 0 0,-1 1 0,1 0 0,-1 2 0,0 0 0,0 1 0,0-1 0,0 3 0,0-1 0,0 2 0,0-2 0,0 1 0,0-2 0,0 1 0,1 0 0,-1-3 0,1 0 0,-1 0 0,0-2 0,0 1 0,0-1 0,0 0 0,0 0 0,0 0 0,0 0 0,1-1 0,-1 0 0,1 0 0,-1 1 0,0 1 0,0-1 0,0 3 0,0-2 0,0 2 0,0 0 0,0-1 0,0 1 0,0-2 0,0 2 0,0-2 0,0 1 0,0 0 0,0-1 0,1 2 0,0-1 0,0 0 0,-1-2 0,0 2 0,0-1 0,1 0 0,-1-2 0,1 1 0,-1 0 0,0 0 0,0 0 0,1-1 0,-1 0 0,1 1 0,-1-1 0,1 1 0,-1 0 0,2 0 0,-2 1 0,1-1 0,0 2 0,-1 0 0,2 1 0,-1 1 0,0-1 0,0 3 0,-1-3 0,3 4 0,-2-3 0,1 1 0,-2 1 0,1-1 0,1 0 0,-2-1 0,2-1 0,-2 0 0,2-1 0,-2 0 0,0-1 0,1 0 0,0-1 0,-1 1 0,0-1 0,0 0 0,0-1 0,1 1 0,0-1 0,-1 1 0,0-1 0,0 1 0,0-1 0,1 1 0,0-1 0,-1 1 0,0 0 0,0-1 0,0 1 0,0 0 0,0 0 0,0-1 0,1 1 0,0-1 0,-1 0 0,0 1 0,0 0 0,0 0 0,0 0 0,-1-1 0,0 0 0,-1-1 0,0-1 0,1 1 0,0-1 0,-1 1 0,0-1 0,1 1 0,-1-1 0,1 1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19T17:10:57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3 24575,'-5'0'0,"0"0"0,0 0 0,-2 0 0,-1-1 0,-1 0 0,1 0 0,0 1 0,3 0 0,-1 0 0,4 1 0,-1-1 0,2 1 0,0 0 0,-1-1 0,1 2 0,0-1 0,-2 0 0,1 0 0,0 0 0,0 1 0,0 0 0,-2 1 0,1 0 0,0-1 0,3 0 0,-2-1 0,2 1 0,-1-1 0,0 1 0,0 0 0,-1 1 0,0-1 0,0 3 0,2-2 0,-1 2 0,0-1 0,0 1 0,0 0 0,1-2 0,0 2 0,0-2 0,0 2 0,1-2 0,-1 2 0,2-2 0,-1 0 0,1 2 0,-1-2 0,1 1 0,0-1 0,0-1 0,0 1 0,0 0 0,1 2 0,-1-1 0,1 0 0,2 0 0,-2-1 0,3 1 0,-1-1 0,0 0 0,-2-1 0,2 0 0,-1 1 0,1-1 0,-1 0 0,-1-1 0,0 1 0,0-1 0,0 0 0,-1 1 0,1-2 0,0 2 0,0-1 0,-1 0 0,1 0 0,0 0 0,1-1 0,-1 1 0,0-1 0,1 1 0,-1-1 0,0 1 0,2-1 0,-3 0 0,1 0 0,-1 0 0,0 0 0,0 0 0,0 0 0,0 0 0,0 0 0,0 0 0,-1-1 0,1 1 0,-2-2 0,2 1 0,-2-1 0,3 1 0,-1-2 0,3 2 0,-3-2 0,1 1 0,-1 0 0,1 0 0,0-1 0,-1 1 0,-1 0 0,1 1 0,-1-1 0,1 0 0,-1 0 0,1 0 0,-2 0 0,1-1 0,0 1 0,-1-1 0,1 0 0,-1 1 0,0-2 0,1 1 0,-1 1 0,1-2 0,-1 2 0,0-1 0,-1 1 0,1-1 0,-1-1 0,0 1 0,1-2 0,-2 3 0,1-1 0,0 0 0,-1 1 0,2-1 0,-2-1 0,1 2 0,-1-1 0,1 1 0,-1 0 0,2 1 0,-2-1 0,1 0 0,0 0 0,-1 0 0,2 0 0,-2 1 0,1 0 0,0-1 0,-1 1 0,2-1 0,-2 0 0,2 0 0,-2 0 0,1 1 0,0-1 0,-1 1 0,2-1 0,-2 2 0,2-2 0,-1 1 0,0-1 0,1 0 0,-2 1 0,2-1 0,-2 1 0,2-1 0,-1 1 0,0 0 0,1-1 0,-2 1 0,2 0 0,-2 0 0,2-1 0,-2 2 0,2-2 0,-1 1 0,0 0 0,0 0 0,-1 1 0,0 0 0,0 0 0,0 0 0,0 0 0,0 0 0,0 0 0,0 0 0,0 0 0,0 0 0,0 0 0,1 0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19T17:10:57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4 24575,'-2'0'0,"0"1"0,0-1 0,0 1 0,-2 0 0,1-1 0,-2 1 0,1-1 0,1 0 0,1 0 0,0 0 0,1 1 0,1-1 0,4 2 0,1 0 0,5 1 0,2-2 0,1 2 0,-2-3 0,-5 3 0,0-3 0,-6 1 0,-2 0 0,-2 0 0,-1 0 0,-2 0 0,0-1 0,0 0 0,0 0 0,3 0 0,1-1 0,3 1 0,1-2 0,-1 2 0,-2-2 0,0 1 0,-1 0 0,1-1 0,-3 2 0,3-1 0,-3 0 0,3 0 0,-1 1 0,4-1 0,-2 2 0,3-1 0,-1 0 0,1 0 0,0-1 0,-2 1 0,-2 0 0,-1 0 0,-1 0 0,2 1 0,0 0 0,1 0 0,-1 1 0,1-1 0,-1 1 0,2-3 0,-2 3 0,3-2 0,-1 1 0,1 1 0,2-2 0,0 1 0,0 0 0,-3 0 0,0-1 0,-1 2 0,1-2 0,1 1 0,1-1 0,0 0 0,-1 1 0,0 0 0,-2 1 0,0-1 0,0 0 0,1 0 0,1 0 0,1-1 0,0 2 0,-1-1 0,-1 0 0,-1 1 0,-1-1 0,0 0 0,0 0 0,1-1 0,1 1 0,2-1 0,1 1 0,1-1 0,-1 1 0,0-1 0,-2 1 0,-1-1 0,-1 2 0,-2-2 0,0 1 0,0 0 0,3-1 0,0 1 0,3-1 0,1 0 0,3 0 0,-2 0 0,4 0 0,-5 0 0,0 0 0,-4 0 0,-2-1 0,0 0 0,2-1 0,0 0 0,1 0 0,0-1 0,-1 1 0,1-1 0,0 1 0,-1 0 0,-1 0 0,0 1 0,-1-1 0,-2 1 0,0 0 0,-2 1 0,0 0 0,-3 0 0,5 0 0,-1-1 0,4 0 0,3 0 0,2-1 0,1 2 0,2-1 0,0 1 0,1 0 0,-1 0 0,-4 0 0,0 1 0,-5-1 0,1 1 0,-4 1 0,1-2 0,-3 2 0,0 0 0,0-1 0,0 1 0,3-1 0,1-1 0,5 1 0,1 0 0,4 0 0,0 0 0,5 0 0,-3 0 0,3 1 0,-4-1 0,-2 0 0,-4-1 0,0 1 0,-3-1 0,0 2 0,-3-2 0,0 2 0,-1-2 0,2 1 0,-1 0 0,2-1 0,2 1 0,2-1 0,0 0 0,1-1 0,1 1 0,-4-1 0,0 1 0,-4 1 0,-1-1 0,-2 1 0,2-1 0,-2 0 0,2 0 0,3 0 0,2 0 0,4 0 0,5 0 0,-1 0 0,6 0 0,-6 1 0,1 1 0,-5-1 0,-2 1 0,-2-2 0,-1 1 0,-1-1 0,-5 1 0,0 1 0,-7 0 0,2-1 0,-3-1 0,3 0 0,2 1 0,10-1 0,2 1 0,10-1 0,0 0 0,3 0 0,2 0 0,-1 0 0,1 2 0,-7-2 0,0 2 0,-8-1 0,-1-1 0,-3 1 0,-2-1 0,1 1 0,-4-1 0,-1 1 0,1-1 0,0 1 0,3-1 0,1 1 0,3-1 0,0 0 0,3-1 0,1 1 0,1-1 0,2 1 0,-2 0 0,1 0 0,-3 0 0,-4 0 0,1 0 0,-7 1 0,1 1 0,-3-1 0,-1 1 0,1-2 0,0 0 0,3 0 0,0 0 0,6 0 0,6 0 0,1 0 0,6 0 0,-3 0 0,4 0 0,-6 1 0,0-1 0,-6 2 0,-4-2 0,-3 1 0,-3 0 0,-3-1 0,-2 3 0,1-2 0,0 0 0,5-1 0,1 0 0,5 0 0,2 0 0,3 0 0,3 0 0,3 0 0,0 1 0,1 0 0,-1 0 0,-3-1 0,-1 1 0,-5 0 0,-1 0 0,-3 0 0,-3 0 0,0 0 0,-2 1 0,2-1 0,-1 0 0,3-1 0,3 1 0,1-1 0,3 0 0,3 0 0,1 0 0,1 0 0,1 0 0,-5 0 0,1 0 0,-5 0 0,0 1 0,-2-1 0,-1 2 0,-3-2 0,0 2 0,-1-1 0,2 0 0,5-1 0,0 0 0,5 0 0,2 0 0,-1 0 0,1 0 0,-2 0 0,-2 0 0,-3 1 0,-2 0 0,-4 1 0,1 0 0,-1-1 0,0 1 0,1-1 0,2 0 0,-1-1 0,4 0 0,0 0 0,4 0 0,-1 0 0,4 0 0,-1 0 0,1 0 0,-2 0 0,-2 0 0,0 1 0,-3-1 0,-1 1 0,-1 0 0,-2 1 0,2-2 0,-3 1 0,3-1 0,0 1 0,0-1 0,2 1 0,1-1 0,1 0 0,0 0 0,0 0 0,0 0 0,0 1 0,-1 0 0,-1 0 0,-1 0 0,0-1 0,0 2 0,1-2 0,2 1 0,1-1 0,1 1 0,-1-1 0,0 2 0,-1-2 0,-2 2 0,0-2 0,-1 1 0,-1 0 0,0-1 0,-2 1 0,2-1 0,-3 0 0,3 0 0,-2 0 0,4 0 0,0 0 0,2 0 0,0-1 0,-2 1 0,-2-1 0,0 1 0,-1 0 0,-3 0 0,1 0 0,-4 0 0,5-1 0,-3 1 0,5-1 0,-1 0 0,3 0 0,0 0 0,2 0 0,0 0 0,0 0 0,0 0 0,-1 0 0,-1 1 0,-1-1 0,-1 1 0,-2 0 0,0 0 0,1-1 0,-2 1 0,1-1 0,-1 0 0,0 1 0,1-2 0,2 1 0,2 0 0,2 0 0,2 1 0,3 0 0,0 0 0,3 0 0,1 0 0,-1 0 0,0 0 0,-3 0 0,-3 0 0,-2-1 0,-2 1 0,-1-1 0,-1 1 0,-1 0 0,-1 0 0,-3 0 0,1-1 0,-5 1 0,5-1 0,-2 1 0,6-1 0,2 0 0,1 0 0,1 0 0,1 1 0,1 0 0,1-1 0,-2 1 0,1-1 0,-5 1 0,0 0 0,-6 0 0,1 0 0,-3-2 0,0 2 0,1-1 0,1 0 0,4 1 0,0-2 0,3 1 0,3 0 0,2 0 0,1 0 0,3 1 0,-4-1 0,2 1 0,-3-1 0,-1 1 0,-3 0 0,-1 1 0,-3-1 0,-3 1 0,2-1 0,-2 0 0,0 0 0,3 0 0,-3 0 0,5 0 0,0 0 0,2-1 0,4 1 0,-1-2 0,4 2 0,-1-1 0,3 1 0,-5 0 0,1 0 0,-5 0 0,0 0 0,-5 0 0,-1 0 0,-4 0 0,3 0 0,-2 1 0,4 0 0,-1 0 0,3-1 0,1-1 0,2 1 0,2-1 0,0 0 0,0 0 0,1 0 0,-1 0 0,2 1 0,-2 0 0,-2-1 0,0 1 0,-2 0 0,0 0 0,0-1 0,0 0 0,2-1 0,0 0 0,0 1 0,2-1 0,-1 1 0,1 0 0,0 0 0,-1 0 0,0 0 0,-1 0 0,0 0 0,-2 0 0,0 0 0,0 0 0,-1 0 0,1-1 0,-2 2 0,1-2 0,1 2 0,-1-2 0,2 1 0,2 0 0,0 0 0,3 1 0,-1 0 0,4 0 0,-1 0 0,3 0 0,-4 0 0,1 0 0,-3 0 0,-3 0 0,0 0 0,-3 0 0,-3 0 0,1 0 0,-2 0 0,3 0 0,-1 0 0,4-1 0,-2 0 0,4 0 0,0 0 0,0 1 0,0-2 0,0 1 0,1 0 0,-2-1 0,2 2 0,-2-2 0,0 1 0,-1 0 0,-1 0 0,0 1 0,0-1 0,0 0 0,0 1 0,0-2 0,1 1 0,-1 0 0,2-1 0,-3 2 0,2-2 0,-3 2 0,1-2 0,1 2 0,-2-1 0,5 1 0,0 1 0,1 0 0,0 0 0,-1 0 0,0 1 0,0-1 0,-2 1 0,0 0 0,-1 0 0,1 0 0,0 0 0,2-1 0,2-1 0,-1 1 0,3 0 0,-2 0 0,2 2 0,0-3 0,-1 2 0,-1-1 0,-1 0 0,0 0 0,-2 0 0,-3 1 0,1 0 0,-3 0 0,3-1 0,-2-1 0,4 1 0,0-2 0,2 0 0,0 0 0,-1 0 0,0 1 0,-2-1 0,0 1 0,0-2 0,-1 1 0,1-1 0,-1 2 0,0-2 0,1 1 0,0-1 0,2 1 0,0-1 0,1 1 0,2-1 0,-1 1 0,1-1 0,1 0 0,-4 1 0,1 0 0,-4 0 0,0 1 0,1-1 0,-1 1 0,3-2 0,-1 2 0,2-1 0,2 1 0,1 0 0,-1 0 0,3-1 0,-5 1 0,1-2 0,-1 2 0,-1-1 0,1 1 0,0 0 0,0 0 0,0 0 0,0 0 0,0 0 0,0 0 0,0 0 0,0 0 0,0 0 0,0 0 0,0 0 0,0 0 0,1 0 0,-1 0 0,2 0 0,-2 0 0,0 0 0,0 0 0,0 0 0,0 0 0,0-1 0,0 1 0,-1-2 0,0 2 0,-1-1 0,0 1 0,-4 0 0,-1-1 0,-1 1 0,-1-3 0,0 2 0,3-1 0,0-1 0,3 2 0,2 0 0,0 0 0,1 0 0,0 1 0,1-2 0,-1 2 0,1-2 0,-3 1 0,-1 1 0,-3-1 0,2 0 0,-1-1 0,1 1 0,1 0 0,2 0 0,2-1 0,1 1 0,1-1 0,0 2 0,-2-2 0,1 2 0,-3-2 0,-1 2 0,-1-1 0,-1 1 0,-2-2 0,1 1 0,-1 0 0,1 0 0,4 1 0,-1 0 0,7 2 0,-3-1 0,3 1 0,-2-1 0,-1 1 0,-2-1 0,-1 0 0,-2 1 0,0-1 0,-1-1 0,0 2 0,0-2 0,1 2 0,0-1 0,1 1 0,1-1 0,0 0 0,1 0 0,2 0 0,-2 1 0,1-2 0,-2 2 0,0-1 0,-2 1 0,0 0 0,-1-1 0,1 0 0,-1-1 0,3 1 0,-2 0 0,4-1 0,-1 2 0,1-2 0,-1 1 0,-1 0 0,-1 0 0,-1 0 0,-1 0 0,2 0 0,2 0 0,1 0 0,1-1 0,-1 0 0,-2 1 0,-1-1 0,-1 2 0,-2-1 0,1 0 0,-2 1 0,2-2 0,2 1 0,0-1 0,1 1 0,1-1 0,1 1 0,-1-1 0,1 0 0,-2 1 0,-1-1 0,-1 2 0,-1-2 0,0 1 0,0-1 0,0 0 0,2 1 0,0-1 0,2 0 0,-2 0 0,-4 0 0,0 0 0,-4 0 0,4 0 0,1 0 0,2 0 0,2 0 0,1 0 0,1 0 0,3-1 0,1 1 0,2-1 0,-1 1 0,-1 1 0,-2-1 0,-3 2 0,-3-1 0,-1 0 0,-1 1 0,-1-2 0,2 1 0,-1-1 0,1 0 0,0 1 0,2-1 0,2 1 0,0-1 0,0 0 0,0 1 0,0-1 0,-1 1 0,-1 0 0,-1 0 0,-1 1 0,-2-2 0,2 2 0,-2-2 0,2 1 0,1 0 0,1-1 0,1 1 0,1-1 0,0 0 0,2 1 0,-2-1 0,1 2 0,-3-1 0,0 0 0,-2 1 0,0-2 0,-1 2 0,1-2 0,1 1 0,2-1 0,4 0 0,0 0 0,1 1 0,-1-1 0,-1 1 0,-3 0 0,0 0 0,-2 0 0,0 1 0,-1-1 0,0 1 0,0-1 0,-2 1 0,2-2 0,-1 1 0,1-1 0,1 0 0,4 1 0,-1 0 0,3 0 0,-3 0 0,-1 0 0,0 0 0,-2 0 0,0 1 0,-1-2 0,1 1 0,0 0 0,1 1 0,-1-1 0,1 1 0,0-2 0,0 2 0,0-1 0,-1 1 0,0-1 0,0 1 0,0 0 0,1 0 0,-1 0 0,2-2 0,0 1 0,1-2 0,-1 0 0,0 1 0,0-2 0,0 1 0,-2 0 0,0-1 0,0 2 0,0-1 0,-1 0 0,1 1 0,0-1 0,-3 0 0,3 0 0,-2 1 0,2-2 0,1 1 0,1-1 0,1 1 0,0-1 0,-1 1 0,-3 1 0,0 0 0,-1 1 0,-6-1 0,2 0 0,-7 0 0,4 0 0,-4 0 0,2 0 0,0 0 0,0 0 0,6 0 0,-1 0 0,5-1 0,-1 1 0,1-1 0,-2 0 0,2 1 0,-1-1 0,1 0 0,2 1 0,1-2 0,0 1 0,1 0 0,0-1 0,0 1 0,0 0 0,-1 0 0,0 0 0,0 0 0,1 0 0,0 0 0,0-1 0,-1 1 0,0 0 0,1 0 0,0 0 0,2 1 0,-1-1 0,4 1 0,-1 0 0,1 0 0,-3 0 0,-3 0 0,-1 0 0,-3 0 0,0 1 0,-3-1 0,1 1 0,-3-1 0,0 0 0,-1 0 0,3 0 0,1 0 0,3-1 0,2 0 0,0-1 0,0 1 0,0-1 0,0 0 0,0 0 0,0 0 0,-1 1 0,0 0 0,1-1 0,0 1 0,-1 0 0,0-1 0,0 1 0,0-1 0,-1 0 0,2 0 0,0 1 0,0-1 0,0 0 0,0 0 0,0 0 0,0 0 0,0 0 0,-1 1 0,1 1 0,-1 0 0,1 1 0,-2-1 0,0 0 0,1-1 0,1 1 0,0-1 0,1 0 0,-1-1 0,2 0 0,0 0 0,-1 0 0,0 0 0,0 1 0,0-1 0,-1 1 0,1-1 0,0 1 0,0 0 0,1 0 0,0 0 0,0 1 0,0-1 0,-1 0 0,0 1 0,1 0 0,0 0 0,0 0 0,-2 1 0,-2 0 0,0 0 0,2 0 0,-1 0 0,0 0 0,-1 0 0,1 1 0,0 0 0,2-1 0,0 0 0,1-1 0,-1 2 0,0-1 0,-2 0 0,0 1 0,-1-1 0,0 1 0,1-1 0,0 1 0,1 0 0,1 0 0,2-1 0,2 1 0,3-2 0,1 3 0,3-3 0,0 1 0,5-1 0,-2 2 0,1-2 0,-5 3 0,-5-3 0,-1 2 0,-3-2 0,-2 1 0,-3 2 0,1-2 0,-2 0 0,4 0 0,2 1 0,1-2 0,2 0 0,-1 0 0,1 1 0,-3 0 0,1 0 0,-2 0 0,1 0 0,0-1 0,0 0 0,-2 0 0,-1 0 0,-2 0 0,1 0 0,0 0 0,0 0 0,0 0 0,0 0 0,-2 0 0,2 0 0,-2 0 0,2 0 0,2 0 0,1 0 0,1 0 0,0-1 0,-2 0 0,-1 0 0,0 1 0,0-1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19T17:11:16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0 24575,'-3'3'0,"2"1"0,-3 2 0,3-1 0,-4 3 0,1-1 0,0 4 0,-2 0 0,1 0 0,-5 3 0,3-2-558,-5 1 558,2 1 0,4-8 0,-1 1-480,-1 0 1,1 1 479,-2-1 0,-1 0 0,2 0 0,-1-1 0,-2 1 0,0 1-802,1-1 0,-1 1 802,-1-1 0,-2 1 0,3-1 0,-1 1 0,0-2 0,0 0 0,0-1 0,0 0-411,1 0 0,0 0 411,0-1 0,0 0 0,1-1 0,0 1 223,-5 3-223,-3-1 0,6-2 0,0-1 848,1 1-848,1-2 1626,0 0-1626,1 0 956,4-2-956,-4 1 290,3-1-290,-1 1 0,2-1 0,2 0 0,1 0 0,2 0 0,5 0 0,0 0 0,3 2 0,0-2 0,3 1 0,-1 0 0,2 0 0,0 2 0,-3-3 0,5 1 0,-1 1 0,-1 0 0,2-1 0,-4 2 0,4-1 0,-4 2 0,4-1 0,-5 3 0,3-1 0,0 1 0,0-1 0,0 0 0,0 0 0,-1 1 0,-1 0 0,2 0 0,0 3 0,-1-3 0,1 2 0,0-2 0,-4 1 0,4 2 0,-4-2 0,0 2 0,-2-3 0,-1 2 0,0-3 0,1 3 0,0-1 0,-1 2 0,1-1 0,-3 1 0,3-1 0,-4 1 0,2-2 0,-4 1 0,3-1 0,-3 1 0,1 5 0,-1-4 0,-1 4 0,1-3 0,-3-1 0,2 2 0,-1-2 0,0-1 0,-1-1 0,0 1 0,-1-1 0,0 2 0,0-1 0,-1 1 0,2-2 0,-1 1 0,0-3 0,0 1 0,-2 1 0,2-2 0,-1 1 0,1-1 0,0-2 0,0 2 0,-1-2 0,1 1 0,0-1 0,2-2 0,0 0 0,0 0 0,1 0 0,-1-1 0,2 1 0,1-1 0,1-1 0,0 0 0,0 0 0,1-1 0,-1 2 0,3-2 0,-1 1 0,3-2 0,0 1 0,1-2 0,0 1 0,-2-1 0,3 0 0,-4 2 0,2-3 0,0 1 0,-1 0 0,1-1 0,-2 1 0,0 1 0,2-1 0,-2 2 0,4-1 0,-3 0 0,1 1 0,-2-1 0,2 1 0,0 0 0,2 1 0,1 1 0,-1-1 0,0 1 0,0-2 0,1 2 0,1 0 0,-1 0 0,4 0 0,-4 0 0,4 0 0,-4 2 0,1-1 0,-1 1 0,-1-1 0,-2 0 0,4 2 0,-3 0 0,2 0 0,-3 0 0,-2-1 0,2 1 0,-3 0 0,5 0 0,-6 0 0,5 1 0,-5-1 0,4 1 0,-3-1 0,1 0 0,-1 1 0,0-2 0,-1 1 0,-1 1 0,0-2 0,-1 1 0,1-1 0,-1 1 0,1-1 0,-2 1 0,3 0 0,-2-1 0,1 1 0,-1-2 0,0 1 0,0 0 0,0-1 0,-1 1 0,2-2 0,-2 2 0,1-1 0,0 0 0,-1 1 0,2 0 0,-1 0 0,1 1 0,0-1 0,0 3 0,-1-2 0,2 0 0,-1 2 0,-1-2 0,1 2 0,0 1 0,2 1 0,0 0 0,-1 1 0,0-1 0,-1 0 0,1 1 0,0-1 0,-3 1 0,3 1 0,-3 2 0,3-2 0,-3 1 0,3-1 0,-3 0 0,3-1 0,-3 1 0,2-1 0,-1 1 0,0-2 0,0 1 0,-1-1 0,1 0 0,-1 1 0,3-2 0,-3 3 0,2-2 0,-1 1 0,-1 3 0,2-2 0,-1 4 0,-1-3 0,2-1 0,0 7 0,-2-4 0,2 4-495,-2 0 495,0-2 0,0-5 0,0 1-440,0 0 0,0 0 440,0 0 0,0 0 0,0 1 0,0 0 0,0 1 0,0-1-695,1 0 1,0 1 694,-1 1 0,1 1 0,0-1 0,0 0 0,-1 0 0,0 0 0,0 0 0,0 1 0,0-1 0,0 0 0,-1 0 0,2 0 0,0 1 0,0-1 0,-1 0 0,0 0 0,1-1 0,0 2 0,-1-2 0,0 1 0,0 0-553,0 0 1,0 0 0,0-1 552,0-1 0,0 1 0,1 1 0,0 0-362,0-1 1,-1-1 361,1 2 0,0 0 0,0-1 0,0-1 0,0 2 0,-1 1 0,1-3 0,0 1 0,0 1 0,0 0 0,0-3 0,0 0 0,1 1 0,-1 0 36,1-1 1,0 0-37,-2-1 0,0 1 0,2 0 0,0-1 0,-2 3 0,0-1 0,2-1 0,0 0 0,-2 1 0,1 0 0,0-1 0,1 0 0,-2 1 0,1 0 0,0-1 0,1 0 604,0 5 0,0-1-604,2-2 0,0 0 0,-1 2 0,0 0 0,1-5 0,0 0 0,-2 5 1714,2-7-1714,-3-2 1340,0-2-1340,0-1 809,-1 0-809,1-1 0,0 0 0,1-1 0,2 0 0,1 1 0,3-1 0,-1 3 0,0-3 0,-3 2 0,-1-2 0,-1 1 0,0-1 0,0 0 0,0 0 0,0 0 0,0 0 0,0 0 0,0 0 0,0 0 0,0 0 0,-1-1 0,1 0 0,-2-1 0,2 1 0,-2 0 0,1 0 0,-1-1 0,0 0 0,0 0 0,-1 0 0,0 1 0,-1 0 0,0 0 0,-2 0 0,2 0 0,-1-1 0,1 2 0,-2-2 0,2 2 0,-1-2 0,1 2 0,0-1 0,0 0 0,0 1 0,0-2 0,0 2 0,0-2 0,0 2 0,0-1 0,0 1 0,1-1 0,0 1 0,-1-1 0,2 1 0,2-1 0,0 1 0,-1-1 0,0 1 0,1-1 0,0 1 0,0 0 0,0 0 0,0 0 0,-1 0 0,1 0 0,0 0 0,0 1 0,0-1 0,0 2 0,-1-2 0,0 1 0,1-1 0,0 1 0,0-1 0,0 0 0,0 0 0,0 0 0,0 0 0,0 0 0,0 0 0,0 0 0,0 0 0,0 0 0,0 0 0,0 0 0,0 0 0,0 0 0,0 0 0,0 0 0,0-1 0,0 0 0,-1-1 0,1 1 0,-2-1 0,2 0 0,-2 0 0,1 0 0,-1 1 0,-1 0 0,1-1 0,-1 1 0,0 0 0,0 0 0,-1 0 0,0 0 0,0 0 0,0 0 0,0 0 0,0 0 0,0 1 0,0 0 0,0-1 0,0 1 0,0 0 0,0 0 0,0 0 0,0 0 0,0 0 0,0 0 0,0 0 0,0 0 0,0 0 0,0 0 0,0 0 0,0 0 0,0 0 0,1 0 0,-1 1 0,1-1 0,-1 0 0,0 0 0,0 0 0,0 0 0,0 0 0,0 0 0,0 0 0,0-1 0,1-1 0,0 0 0,1 0 0,0 0 0,0 0 0,1 1 0,-1 0 0,2 0 0,-1 0 0,1 1 0,0-1 0,-1 0 0,1 1 0,-1-1 0,2 1 0,0 0 0,0 1 0,-1-1 0,0 1 0,0-1 0,0 0 0,1 0 0,0 0 0,0 0 0,-1 0 0,0 0 0,0 0 0,0 0 0,-1-1 0,1 1 0,-2-2 0,2 1 0,-2-1 0,2 0 0,-2 1 0,1-1 0,-1 0 0,0 0 0,0 0 0,0 0 0,0 0 0,-1 1 0,1-1 0,-2 1 0,2-1 0,-2 1 0,1 0 0,-1 0 0,0 0 0,0 1 0,0-1 0,-1 0 0,0 1 0,-2 0 0,3-1 0,-1 0 0,1 1 0,0 0 0,0 0 0,0 0 0,0 0 0,0 0 0,0 0 0,0 0 0,0 0 0,0 0 0,0 0 0,0 0 0,1-1 0,-1 1 0,1-1 0,-1 0 0,-2 0 0,2 0 0,-1-2 0,2 2 0,0-1 0,-1 2 0,0-1 0,1 1 0,0-2 0,1 1 0,0-1 0,0 0 0,0 1 0,0-1 0,0 0 0,0 0 0,0 0 0,0 0 0,0 1 0,0-1 0,0 0 0,0 0 0,0 0 0,0 0 0,0 0 0,0 1 0,0-1 0,0 0 0,0 0 0,0 0 0,0 0 0,0 0 0,-1 1 0,0-1 0,1 0 0,0 0 0,-1 0 0,0 0 0,1 1 0,-1-1 0,0 0 0,1 0 0,0 0 0,-1 1 0,0-1 0,-2 2 0,2-1 0,-2 1 0,2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19T17:11:16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24575,'1'1'0,"-1"1"0,2-1 0,-2 2 0,2 0 0,0 2 0,0-2 0,1 3 0,0-2 0,0 4 0,2-2 0,-1 2 0,0-3 0,1 1 0,2 1 0,1-1 0,3 4 0,-2-4 0,3 2 0,1-2 0,1 1 0,1 0 0,-1-2 0,-1 1 0,1-1 0,-5-1 0,3 1 0,-5-2 0,2-1 0,-3 2 0,3-2 0,-4 1 0,4-2 0,-4 2 0,4 0 0,1-1 0,0 3 0,2-2 0,-3 1 0,0-1 0,0 0 0,3 0 0,-2-1 0,1 0 0,-3-1 0,1 0 0,-2-1 0,2 1 0,3-1 0,-4 2 0,1-2 0,-4 0 0,2 0 0,-1 0 0,1 0 0,-2 0 0,0-1 0,0 0 0,0-1 0,0 2 0,0-2 0,0 1 0,0-2 0,2-1 0,-1 2 0,5-3 0,-5 3 0,5-1 0,-3-1 0,1 1 0,0 0 0,-2 1 0,3 0 0,-7 0 0,4 1 0,-6 0 0,3 1 0,-3-1 0,-1 2 0,-1-2 0,-1 3 0,-2-1 0,2 0 0,-3 1 0,1 0 0,-1 0 0,0-1 0,0 1 0,0 0 0,-2 0 0,0 1 0,-1-1 0,1 1 0,2-1 0,0 1 0,0-2 0,0 1 0,-2 0 0,1 1 0,-1-1 0,1 2 0,0-2 0,-1 2 0,0-1 0,1-1 0,0 1 0,0-1 0,-1 0 0,3 1 0,-2-2 0,2 1 0,-1-1 0,0 2 0,1-1 0,-1 0 0,3-1 0,-1 1 0,-1-1 0,2 1 0,-1 0 0,-1 0 0,2 0 0,-3 0 0,3 0 0,-2 0 0,1 0 0,1 0 0,-2 0 0,1 0 0,1 0 0,-1 1 0,0 0 0,1-1 0,-2 1 0,1-1 0,2 0 0,-2 0 0,1 0 0,0 0 0,1 0 0,-1 0 0,1-1 0,0 1 0,-1 0 0,2 1 0,-2-1 0,2 1 0,-1-1 0,0 1 0,1 0 0,-1 0 0,0-1 0,1 0 0,-1 1 0,1 0 0,0 1 0,0-3 0,0 3 0,0-2 0,0 2 0,1-2 0,-1 3 0,2-3 0,-1 1 0,0-1 0,1 1 0,-1-1 0,1 1 0,-1 0 0,1 1 0,1-1 0,0 2 0,1-1 0,0 0 0,0 1 0,1-2 0,-3 0 0,3-1 0,-1 1 0,1 0 0,2 2 0,-2-2 0,4 2 0,-3-2 0,2 2 0,0-2 0,3 3 0,-1-2 0,4 1 0,-4 1 0,4-1 0,-2 1 0,-1-1 0,2 1 0,-5-3 0,6 4 0,3-1 0,-2-1-213,-5-2 1,-1 0 212,5 0 0,1 1 0,0 1 0,-1-3 0,4 3 0,-5-4 0,3 3 0,-6-1 0,4-2 0,-4 2 0,2-1 0,-3-1 0,-2 2 425,0-3-425,-3 1 0,1-1 0,-3 1 0,1-1 0,-1 1 0,0-1 0,-1 0 0,-2 0 0,-1 1 0,-1-1 0,1 0 0,-3 0 0,1 0 0,-1 0 0,0 2 0,-2-2 0,0 1 0,-5-1 0,0 0 0,-3 0 0,1 0 0,-1 0 0,3 0 0,-2-2 0,4 2 0,0-2 0,1 2 0,2 0 0,-1 0 0,0 0 0,0 0 0,-1 0 0,0 0 0,-1 0 0,1 0 0,-3 0 0,3 0 0,-3 2 0,3-2 0,-1 1 0,3-1 0,0 0 0,0 0 0,1 0 0,-1 1 0,2 0 0,0 0 0,0-1 0,1 0 0,0 1 0,1-1 0,-1 1 0,1 0 0,-1-1 0,1 1 0,0 0 0,1-1 0,0 1 0,0 0 0,0 0 0,0 0 0,0-1 0,1 1 0,-1-1 0,1 2 0,-1-1 0,1 1 0,-1-1 0,2 1 0,-2-1 0,2 0 0,-1 1 0,1 0 0,-1 0 0,1 0 0,-2 0 0,1 1 0,-2-1 0,1 2 0,0 0 0,-1-1 0,1 0 0,1 0 0,-2 1 0,2-1 0,-2 0 0,3-1 0,-1 0 0,0 0 0,1 0 0,-1-1 0,0 1 0,1 0 0,-1 0 0,1 0 0,-1 0 0,1 1 0,-1-1 0,1 1 0,0-1 0,-1 0 0,1-1 0,-1 1 0,1 1 0,0-1 0,0 2 0,0-3 0,0 1 0,0 0 0,0 0 0,0 0 0,0 0 0,0-1 0,0 1 0,0 0 0,0 0 0,0 1 0,0-1 0,0 1 0,0-1 0,0 0 0,1 0 0,-1 0 0,1 0 0,-1-1 0,0 1 0,0 0 0,0 0 0,1-1 0,-1 1 0,1-1 0,0 0 0,-1 1 0,1 0 0,-1 0 0,0 0 0,1 0 0,-1 1 0,2-2 0,-2 2 0,1-2 0,-1 1 0,0 1 0,0 0 0,0 2 0,0 1 0,0-1 0,0 2 0,0-2 0,0-1 0,0 1 0,0 1 0,0-1 0,0 2 0,0-2 0,0-1 0,0 0 0,0 0 0,0-1 0,0 1 0,0-1 0,0-1 0,0 0 0,0 0 0,0-1 0,0 1 0,1-1 0,0 1 0,1-1 0,0 0 0,-1 1 0,1-2 0,-2 1 0,2 0 0,-1 0 0,1 0 0,0 0 0,-1 1 0,1-2 0,-2 2 0,1-1 0,-1 1 0,1-1 0,0 3 0,1-1 0,1 2 0,-2 1 0,2-1 0,-3 3 0,2-3 0,-2 4 0,1-4 0,1 3 0,-2-3 0,2 1 0,-1-1 0,-1 0 0,1-1 0,-1 1 0,1 0 0,0-2 0,0 2 0,-1-3 0,0 1 0,0-1 0,0-1 0,0 1 0,0 0 0,0 0 0,1-1 0,-1 1 0,1-1 0,0 0 0,-1 0 0,1 0 0,0 0 0,-1 1 0,1-1 0,0 0 0,-1 1 0,1-1 0,0 1 0,0-1 0,-1 0 0,1 1 0,0-1 0,0 2 0,-1 1 0,1 0 0,-1 3 0,0-2 0,0 3 0,0-1 0,0 1 0,0 1 0,0-1 0,0 1 0,0-2 0,0 1 0,0-1 0,0 0 0,0-1 0,0-1 0,0-1 0,0 1 0,0-1 0,0 0 0,0-2 0,0 1 0,0-1 0,0 0 0,0 0 0,0 0 0,0-1 0,0 1 0,0 0 0,0 0 0,1 0 0,-1 0 0,1-1 0,0 3 0,0-1 0,0 2 0,-1-1 0,0 3 0,0 0 0,0 1 0,0 1 0,0-1 0,0 1 0,0-1 0,1 1 0,-1 0 0,2-1 0,-2 1 0,0-1 0,0-1 0,0 1 0,0-3 0,0 2 0,0-1 0,0-1 0,0 2 0,0-4 0,0 1 0,0 0 0,0-1 0,0 2 0,0-3 0,0 1 0,0-1 0,0 0 0,0-1 0,0 1 0,0 0 0,0 0 0,1-1 0,-1 1 0,1-1 0,-1 0 0,0 1 0,0 0 0,0 0 0,0 0 0,0 0 0,0 0 0,0-1 0,0 1 0,0 1 0,0-1 0,0 3 0,0-2 0,1 2 0,-1-2 0,1 3 0,-1-3 0,0 3 0,0-2 0,0 2 0,0-2 0,0 2 0,0-3 0,0 1 0,0 0 0,0 0 0,0 0 0,0 0 0,0 0 0,0-2 0,0 1 0,1-1 0,-1 0 0,1 0 0,-1 0 0,0-1 0,0 1 0,0 0 0,0 0 0,0 0 0,0 0 0,0-1 0,0 1 0,0 0 0,0 0 0,0 0 0,0 0 0,0-1 0,0 1 0,-1 0 0,1 0 0,-1 1 0,1-1 0,0 1 0,0 0 0,0 0 0,0 1 0,0-2 0,0 3 0,0-2 0,0 2 0,0-1 0,0 1 0,0 0 0,0-1 0,0 1 0,-1 0 0,1-1 0,-1 1 0,1 0 0,0-1 0,0 1 0,0 0 0,0 0 0,0-1 0,0 0 0,0 0 0,0-2 0,0 3 0,0-3 0,0 1 0,0-1 0,0-1 0,0 1 0,0 0 0,0 0 0,0 0 0,0 0 0,0 0 0,0-1 0,0 1 0,0 0 0,0 0 0,1 0 0,-1 1 0,1 0 0,-1 2 0,0 0 0,0 1 0,0-1 0,0 3 0,0-1 0,0 2 0,0-2 0,0 1 0,0-2 0,0 1 0,1 0 0,-1-3 0,1 0 0,-1 0 0,0-2 0,0 1 0,0-1 0,0 0 0,0 0 0,0 0 0,0 0 0,1-1 0,-1 0 0,1 0 0,-1 1 0,0 1 0,0-1 0,0 3 0,0-2 0,0 2 0,0 0 0,0-1 0,0 1 0,0-2 0,0 2 0,0-2 0,0 1 0,0 0 0,0-1 0,1 2 0,0-1 0,0 0 0,-1-2 0,0 2 0,0-1 0,1 0 0,-1-2 0,1 1 0,-1 0 0,0 0 0,0 0 0,1-1 0,-1 0 0,1 1 0,-1-1 0,1 1 0,-1 0 0,2 0 0,-2 1 0,1-1 0,0 2 0,-1 0 0,2 1 0,-1 1 0,0-1 0,0 3 0,-1-3 0,3 4 0,-2-3 0,1 1 0,-2 1 0,1-1 0,1 0 0,-2-1 0,2-1 0,-2 0 0,2-1 0,-2 0 0,0-1 0,1 0 0,0-1 0,-1 1 0,0-1 0,0 0 0,0-1 0,1 1 0,0-1 0,-1 1 0,0-1 0,0 1 0,0-1 0,1 1 0,0-1 0,-1 1 0,0 0 0,0-1 0,0 1 0,0 0 0,0 0 0,0-1 0,1 1 0,0-1 0,-1 0 0,0 1 0,0 0 0,0 0 0,0 0 0,-1-1 0,0 0 0,-1-1 0,0-1 0,1 1 0,0-1 0,-1 1 0,0-1 0,1 1 0,-1-1 0,1 1 0,0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19T17:11:16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3 24575,'-5'0'0,"0"0"0,0 0 0,-2 0 0,-1-1 0,-1 0 0,1 0 0,0 1 0,3 0 0,-1 0 0,4 1 0,-1-1 0,2 1 0,0 0 0,-1-1 0,1 2 0,0-1 0,-2 0 0,1 0 0,0 0 0,0 1 0,0 0 0,-2 1 0,1 0 0,0-1 0,3 0 0,-2-1 0,2 1 0,-1-1 0,0 1 0,0 0 0,-1 1 0,0-1 0,0 3 0,2-2 0,-1 2 0,0-1 0,0 1 0,0 0 0,1-2 0,0 2 0,0-2 0,0 2 0,1-2 0,-1 2 0,2-2 0,-1 0 0,1 2 0,-1-2 0,1 1 0,0-1 0,0-1 0,0 1 0,0 0 0,1 2 0,-1-1 0,1 0 0,2 0 0,-2-1 0,3 1 0,-1-1 0,0 0 0,-2-1 0,2 0 0,-1 1 0,1-1 0,-1 0 0,-1-1 0,0 1 0,0-1 0,0 0 0,-1 1 0,1-2 0,0 2 0,0-1 0,-1 0 0,1 0 0,0 0 0,1-1 0,-1 1 0,0-1 0,1 1 0,-1-1 0,0 1 0,2-1 0,-3 0 0,1 0 0,-1 0 0,0 0 0,0 0 0,0 0 0,0 0 0,0 0 0,0 0 0,-1-1 0,1 1 0,-2-2 0,2 1 0,-2-1 0,3 1 0,-1-2 0,3 2 0,-3-2 0,1 1 0,-1 0 0,1 0 0,0-1 0,-1 1 0,-1 0 0,1 1 0,-1-1 0,1 0 0,-1 0 0,1 0 0,-2 0 0,1-1 0,0 1 0,-1-1 0,1 0 0,-1 1 0,0-2 0,1 1 0,-1 1 0,1-2 0,-1 2 0,0-1 0,-1 1 0,1-1 0,-1-1 0,0 1 0,1-2 0,-2 3 0,1-1 0,0 0 0,-1 1 0,2-1 0,-2-1 0,1 2 0,-1-1 0,1 1 0,-1 0 0,2 1 0,-2-1 0,1 0 0,0 0 0,-1 0 0,2 0 0,-2 1 0,1 0 0,0-1 0,-1 1 0,2-1 0,-2 0 0,2 0 0,-2 0 0,1 1 0,0-1 0,-1 1 0,2-1 0,-2 2 0,2-2 0,-1 1 0,0-1 0,1 0 0,-2 1 0,2-1 0,-2 1 0,2-1 0,-1 1 0,0 0 0,1-1 0,-2 1 0,2 0 0,-2 0 0,2-1 0,-2 2 0,2-2 0,-1 1 0,0 0 0,0 0 0,-1 1 0,0 0 0,0 0 0,0 0 0,0 0 0,0 0 0,0 0 0,0 0 0,0 0 0,0 0 0,0 0 0,1 0 0,0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19T17:11:16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4 24575,'-2'0'0,"0"1"0,0-1 0,0 1 0,-2 0 0,1-1 0,-2 1 0,1-1 0,1 0 0,1 0 0,0 0 0,1 1 0,1-1 0,4 2 0,1 0 0,5 1 0,2-2 0,1 2 0,-2-3 0,-5 3 0,0-3 0,-6 1 0,-2 0 0,-2 0 0,-1 0 0,-2 0 0,0-1 0,0 0 0,0 0 0,3 0 0,1-1 0,3 1 0,1-2 0,-1 2 0,-2-2 0,0 1 0,-1 0 0,1-1 0,-3 2 0,3-1 0,-3 0 0,3 0 0,-1 1 0,4-1 0,-2 2 0,3-1 0,-1 0 0,1 0 0,0-1 0,-2 1 0,-2 0 0,-1 0 0,-1 0 0,2 1 0,0 0 0,1 0 0,-1 1 0,1-1 0,-1 1 0,2-3 0,-2 3 0,3-2 0,-1 1 0,1 1 0,2-2 0,0 1 0,0 0 0,-3 0 0,0-1 0,-1 2 0,1-2 0,1 1 0,1-1 0,0 0 0,-1 1 0,0 0 0,-2 1 0,0-1 0,0 0 0,1 0 0,1 0 0,1-1 0,0 2 0,-1-1 0,-1 0 0,-1 1 0,-1-1 0,0 0 0,0 0 0,1-1 0,1 1 0,2-1 0,1 1 0,1-1 0,-1 1 0,0-1 0,-2 1 0,-1-1 0,-1 2 0,-2-2 0,0 1 0,0 0 0,3-1 0,0 1 0,3-1 0,1 0 0,3 0 0,-2 0 0,4 0 0,-5 0 0,0 0 0,-4 0 0,-2-1 0,0 0 0,2-1 0,0 0 0,1 0 0,0-1 0,-1 1 0,1-1 0,0 1 0,-1 0 0,-1 0 0,0 1 0,-1-1 0,-2 1 0,0 0 0,-2 1 0,0 0 0,-3 0 0,5 0 0,-1-1 0,4 0 0,3 0 0,2-1 0,1 2 0,2-1 0,0 1 0,1 0 0,-1 0 0,-4 0 0,0 1 0,-5-1 0,1 1 0,-4 1 0,1-2 0,-3 2 0,0 0 0,0-1 0,0 1 0,3-1 0,1-1 0,5 1 0,1 0 0,4 0 0,0 0 0,5 0 0,-3 0 0,3 1 0,-4-1 0,-2 0 0,-4-1 0,0 1 0,-3-1 0,0 2 0,-3-2 0,0 2 0,-1-2 0,2 1 0,-1 0 0,2-1 0,2 1 0,2-1 0,0 0 0,1-1 0,1 1 0,-4-1 0,0 1 0,-4 1 0,-1-1 0,-2 1 0,2-1 0,-2 0 0,2 0 0,3 0 0,2 0 0,4 0 0,5 0 0,-1 0 0,6 0 0,-6 1 0,1 1 0,-5-1 0,-2 1 0,-2-2 0,-1 1 0,-1-1 0,-5 1 0,0 1 0,-7 0 0,2-1 0,-3-1 0,3 0 0,2 1 0,10-1 0,2 1 0,10-1 0,0 0 0,3 0 0,2 0 0,-1 0 0,1 2 0,-7-2 0,0 2 0,-8-1 0,-1-1 0,-3 1 0,-2-1 0,1 1 0,-4-1 0,-1 1 0,1-1 0,0 1 0,3-1 0,1 1 0,3-1 0,0 0 0,3-1 0,1 1 0,1-1 0,2 1 0,-2 0 0,1 0 0,-3 0 0,-4 0 0,1 0 0,-7 1 0,1 1 0,-3-1 0,-1 1 0,1-2 0,0 0 0,3 0 0,0 0 0,6 0 0,6 0 0,1 0 0,6 0 0,-3 0 0,4 0 0,-6 1 0,0-1 0,-6 2 0,-4-2 0,-3 1 0,-3 0 0,-3-1 0,-2 3 0,1-2 0,0 0 0,5-1 0,1 0 0,5 0 0,2 0 0,3 0 0,3 0 0,3 0 0,0 1 0,1 0 0,-1 0 0,-3-1 0,-1 1 0,-5 0 0,-1 0 0,-3 0 0,-3 0 0,0 0 0,-2 1 0,2-1 0,-1 0 0,3-1 0,3 1 0,1-1 0,3 0 0,3 0 0,1 0 0,1 0 0,1 0 0,-5 0 0,1 0 0,-5 0 0,0 1 0,-2-1 0,-1 2 0,-3-2 0,0 2 0,-1-1 0,2 0 0,5-1 0,0 0 0,5 0 0,2 0 0,-1 0 0,1 0 0,-2 0 0,-2 0 0,-3 1 0,-2 0 0,-4 1 0,1 0 0,-1-1 0,0 1 0,1-1 0,2 0 0,-1-1 0,4 0 0,0 0 0,4 0 0,-1 0 0,4 0 0,-1 0 0,1 0 0,-2 0 0,-2 0 0,0 1 0,-3-1 0,-1 1 0,-1 0 0,-2 1 0,2-2 0,-3 1 0,3-1 0,0 1 0,0-1 0,2 1 0,1-1 0,1 0 0,0 0 0,0 0 0,0 0 0,0 1 0,-1 0 0,-1 0 0,-1 0 0,0-1 0,0 2 0,1-2 0,2 1 0,1-1 0,1 1 0,-1-1 0,0 2 0,-1-2 0,-2 2 0,0-2 0,-1 1 0,-1 0 0,0-1 0,-2 1 0,2-1 0,-3 0 0,3 0 0,-2 0 0,4 0 0,0 0 0,2 0 0,0-1 0,-2 1 0,-2-1 0,0 1 0,-1 0 0,-3 0 0,1 0 0,-4 0 0,5-1 0,-3 1 0,5-1 0,-1 0 0,3 0 0,0 0 0,2 0 0,0 0 0,0 0 0,0 0 0,-1 0 0,-1 1 0,-1-1 0,-1 1 0,-2 0 0,0 0 0,1-1 0,-2 1 0,1-1 0,-1 0 0,0 1 0,1-2 0,2 1 0,2 0 0,2 0 0,2 1 0,3 0 0,0 0 0,3 0 0,1 0 0,-1 0 0,0 0 0,-3 0 0,-3 0 0,-2-1 0,-2 1 0,-1-1 0,-1 1 0,-1 0 0,-1 0 0,-3 0 0,1-1 0,-5 1 0,5-1 0,-2 1 0,6-1 0,2 0 0,1 0 0,1 0 0,1 1 0,1 0 0,1-1 0,-2 1 0,1-1 0,-5 1 0,0 0 0,-6 0 0,1 0 0,-3-2 0,0 2 0,1-1 0,1 0 0,4 1 0,0-2 0,3 1 0,3 0 0,2 0 0,1 0 0,3 1 0,-4-1 0,2 1 0,-3-1 0,-1 1 0,-3 0 0,-1 1 0,-3-1 0,-3 1 0,2-1 0,-2 0 0,0 0 0,3 0 0,-3 0 0,5 0 0,0 0 0,2-1 0,4 1 0,-1-2 0,4 2 0,-1-1 0,3 1 0,-5 0 0,1 0 0,-5 0 0,0 0 0,-5 0 0,-1 0 0,-4 0 0,3 0 0,-2 1 0,4 0 0,-1 0 0,3-1 0,1-1 0,2 1 0,2-1 0,0 0 0,0 0 0,1 0 0,-1 0 0,2 1 0,-2 0 0,-2-1 0,0 1 0,-2 0 0,0 0 0,0-1 0,0 0 0,2-1 0,0 0 0,0 1 0,2-1 0,-1 1 0,1 0 0,0 0 0,-1 0 0,0 0 0,-1 0 0,0 0 0,-2 0 0,0 0 0,0 0 0,-1 0 0,1-1 0,-2 2 0,1-2 0,1 2 0,-1-2 0,2 1 0,2 0 0,0 0 0,3 1 0,-1 0 0,4 0 0,-1 0 0,3 0 0,-4 0 0,1 0 0,-3 0 0,-3 0 0,0 0 0,-3 0 0,-3 0 0,1 0 0,-2 0 0,3 0 0,-1 0 0,4-1 0,-2 0 0,4 0 0,0 0 0,0 1 0,0-2 0,0 1 0,1 0 0,-2-1 0,2 2 0,-2-2 0,0 1 0,-1 0 0,-1 0 0,0 1 0,0-1 0,0 0 0,0 1 0,0-2 0,1 1 0,-1 0 0,2-1 0,-3 2 0,2-2 0,-3 2 0,1-2 0,1 2 0,-2-1 0,5 1 0,0 1 0,1 0 0,0 0 0,-1 0 0,0 1 0,0-1 0,-2 1 0,0 0 0,-1 0 0,1 0 0,0 0 0,2-1 0,2-1 0,-1 1 0,3 0 0,-2 0 0,2 2 0,0-3 0,-1 2 0,-1-1 0,-1 0 0,0 0 0,-2 0 0,-3 1 0,1 0 0,-3 0 0,3-1 0,-2-1 0,4 1 0,0-2 0,2 0 0,0 0 0,-1 0 0,0 1 0,-2-1 0,0 1 0,0-2 0,-1 1 0,1-1 0,-1 2 0,0-2 0,1 1 0,0-1 0,2 1 0,0-1 0,1 1 0,2-1 0,-1 1 0,1-1 0,1 0 0,-4 1 0,1 0 0,-4 0 0,0 1 0,1-1 0,-1 1 0,3-2 0,-1 2 0,2-1 0,2 1 0,1 0 0,-1 0 0,3-1 0,-5 1 0,1-2 0,-1 2 0,-1-1 0,1 1 0,0 0 0,0 0 0,0 0 0,0 0 0,0 0 0,0 0 0,0 0 0,0 0 0,0 0 0,0 0 0,0 0 0,0 0 0,1 0 0,-1 0 0,2 0 0,-2 0 0,0 0 0,0 0 0,0 0 0,0 0 0,0-1 0,0 1 0,-1-2 0,0 2 0,-1-1 0,0 1 0,-4 0 0,-1-1 0,-1 1 0,-1-3 0,0 2 0,3-1 0,0-1 0,3 2 0,2 0 0,0 0 0,1 0 0,0 1 0,1-2 0,-1 2 0,1-2 0,-3 1 0,-1 1 0,-3-1 0,2 0 0,-1-1 0,1 1 0,1 0 0,2 0 0,2-1 0,1 1 0,1-1 0,0 2 0,-2-2 0,1 2 0,-3-2 0,-1 2 0,-1-1 0,-1 1 0,-2-2 0,1 1 0,-1 0 0,1 0 0,4 1 0,-1 0 0,7 2 0,-3-1 0,3 1 0,-2-1 0,-1 1 0,-2-1 0,-1 0 0,-2 1 0,0-1 0,-1-1 0,0 2 0,0-2 0,1 2 0,0-1 0,1 1 0,1-1 0,0 0 0,1 0 0,2 0 0,-2 1 0,1-2 0,-2 2 0,0-1 0,-2 1 0,0 0 0,-1-1 0,1 0 0,-1-1 0,3 1 0,-2 0 0,4-1 0,-1 2 0,1-2 0,-1 1 0,-1 0 0,-1 0 0,-1 0 0,-1 0 0,2 0 0,2 0 0,1 0 0,1-1 0,-1 0 0,-2 1 0,-1-1 0,-1 2 0,-2-1 0,1 0 0,-2 1 0,2-2 0,2 1 0,0-1 0,1 1 0,1-1 0,1 1 0,-1-1 0,1 0 0,-2 1 0,-1-1 0,-1 2 0,-1-2 0,0 1 0,0-1 0,0 0 0,2 1 0,0-1 0,2 0 0,-2 0 0,-4 0 0,0 0 0,-4 0 0,4 0 0,1 0 0,2 0 0,2 0 0,1 0 0,1 0 0,3-1 0,1 1 0,2-1 0,-1 1 0,-1 1 0,-2-1 0,-3 2 0,-3-1 0,-1 0 0,-1 1 0,-1-2 0,2 1 0,-1-1 0,1 0 0,0 1 0,2-1 0,2 1 0,0-1 0,0 0 0,0 1 0,0-1 0,-1 1 0,-1 0 0,-1 0 0,-1 1 0,-2-2 0,2 2 0,-2-2 0,2 1 0,1 0 0,1-1 0,1 1 0,1-1 0,0 0 0,2 1 0,-2-1 0,1 2 0,-3-1 0,0 0 0,-2 1 0,0-2 0,-1 2 0,1-2 0,1 1 0,2-1 0,4 0 0,0 0 0,1 1 0,-1-1 0,-1 1 0,-3 0 0,0 0 0,-2 0 0,0 1 0,-1-1 0,0 1 0,0-1 0,-2 1 0,2-2 0,-1 1 0,1-1 0,1 0 0,4 1 0,-1 0 0,3 0 0,-3 0 0,-1 0 0,0 0 0,-2 0 0,0 1 0,-1-2 0,1 1 0,0 0 0,1 1 0,-1-1 0,1 1 0,0-2 0,0 2 0,0-1 0,-1 1 0,0-1 0,0 1 0,0 0 0,1 0 0,-1 0 0,2-2 0,0 1 0,1-2 0,-1 0 0,0 1 0,0-2 0,0 1 0,-2 0 0,0-1 0,0 2 0,0-1 0,-1 0 0,1 1 0,0-1 0,-3 0 0,3 0 0,-2 1 0,2-2 0,1 1 0,1-1 0,1 1 0,0-1 0,-1 1 0,-3 1 0,0 0 0,-1 1 0,-6-1 0,2 0 0,-7 0 0,4 0 0,-4 0 0,2 0 0,0 0 0,0 0 0,6 0 0,-1 0 0,5-1 0,-1 1 0,1-1 0,-2 0 0,2 1 0,-1-1 0,1 0 0,2 1 0,1-2 0,0 1 0,1 0 0,0-1 0,0 1 0,0 0 0,-1 0 0,0 0 0,0 0 0,1 0 0,0 0 0,0-1 0,-1 1 0,0 0 0,1 0 0,0 0 0,2 1 0,-1-1 0,4 1 0,-1 0 0,1 0 0,-3 0 0,-3 0 0,-1 0 0,-3 0 0,0 1 0,-3-1 0,1 1 0,-3-1 0,0 0 0,-1 0 0,3 0 0,1 0 0,3-1 0,2 0 0,0-1 0,0 1 0,0-1 0,0 0 0,0 0 0,0 0 0,-1 1 0,0 0 0,1-1 0,0 1 0,-1 0 0,0-1 0,0 1 0,0-1 0,-1 0 0,2 0 0,0 1 0,0-1 0,0 0 0,0 0 0,0 0 0,0 0 0,0 0 0,-1 1 0,1 1 0,-1 0 0,1 1 0,-2-1 0,0 0 0,1-1 0,1 1 0,0-1 0,1 0 0,-1-1 0,2 0 0,0 0 0,-1 0 0,0 0 0,0 1 0,0-1 0,-1 1 0,1-1 0,0 1 0,0 0 0,1 0 0,0 0 0,0 1 0,0-1 0,-1 0 0,0 1 0,1 0 0,0 0 0,0 0 0,-2 1 0,-2 0 0,0 0 0,2 0 0,-1 0 0,0 0 0,-1 0 0,1 1 0,0 0 0,2-1 0,0 0 0,1-1 0,-1 2 0,0-1 0,-2 0 0,0 1 0,-1-1 0,0 1 0,1-1 0,0 1 0,1 0 0,1 0 0,2-1 0,2 1 0,3-2 0,1 3 0,3-3 0,0 1 0,5-1 0,-2 2 0,1-2 0,-5 3 0,-5-3 0,-1 2 0,-3-2 0,-2 1 0,-3 2 0,1-2 0,-2 0 0,4 0 0,2 1 0,1-2 0,2 0 0,-1 0 0,1 1 0,-3 0 0,1 0 0,-2 0 0,1 0 0,0-1 0,0 0 0,-2 0 0,-1 0 0,-2 0 0,1 0 0,0 0 0,0 0 0,0 0 0,0 0 0,-2 0 0,2 0 0,-2 0 0,2 0 0,2 0 0,1 0 0,1 0 0,0-1 0,-2 0 0,-1 0 0,0 1 0,0-1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59726789-5FB5-9146-8F4D-DFCEEE2D35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199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E9914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rgbClr val="FE9914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FE9914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FE9914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FE9914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E9914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E9914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E9914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E9914"/>
                </a:solidFill>
                <a:latin typeface="Arial" charset="0"/>
                <a:ea typeface="ＭＳ Ｐゴシック" charset="0"/>
              </a:defRPr>
            </a:lvl9pPr>
          </a:lstStyle>
          <a:p>
            <a:fld id="{F42E53DA-00BC-4C4E-8418-1ADDD977C30C}" type="slidenum">
              <a:rPr lang="en-GB" sz="1200">
                <a:solidFill>
                  <a:schemeClr val="tx1"/>
                </a:solidFill>
                <a:latin typeface="Times" charset="0"/>
              </a:rPr>
              <a:pPr/>
              <a:t>1</a:t>
            </a:fld>
            <a:endParaRPr lang="en-GB" sz="12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5750"/>
            <a:ext cx="3124200" cy="59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1"/>
          <a:stretch>
            <a:fillRect/>
          </a:stretch>
        </p:blipFill>
        <p:spPr bwMode="auto">
          <a:xfrm>
            <a:off x="330200" y="47625"/>
            <a:ext cx="3733800" cy="115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221582"/>
            <a:ext cx="4751388" cy="1135856"/>
          </a:xfrm>
        </p:spPr>
        <p:txBody>
          <a:bodyPr/>
          <a:lstStyle>
            <a:lvl1pPr>
              <a:defRPr sz="2700">
                <a:solidFill>
                  <a:srgbClr val="0E207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4077891"/>
            <a:ext cx="2154238" cy="527447"/>
          </a:xfrm>
        </p:spPr>
        <p:txBody>
          <a:bodyPr/>
          <a:lstStyle>
            <a:lvl1pPr marL="0" indent="0">
              <a:buFontTx/>
              <a:buNone/>
              <a:defRPr sz="1350">
                <a:solidFill>
                  <a:srgbClr val="01835F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CBDBC98-79F0-FF49-AF42-B90582879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3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72DDFD6-BCFD-2A4A-9C9E-22418F032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9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1" y="128587"/>
            <a:ext cx="1946275" cy="40147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28587"/>
            <a:ext cx="5688012" cy="40147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D996993-FF68-8E45-9EA1-4BDE1EC48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4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BBE1158-F4FB-4B49-8918-2CAA8C9D7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7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2EA46F4-1ABF-1347-9014-F7F541DE7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057275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057275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44DE18E-05D6-F840-9FE7-F9AC94030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7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535DC91-7BD5-D040-9FA6-DAD854A0A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1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2ECE2B8-65F8-BA42-A5AA-B4572F956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0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AA051D-1052-A54B-ABD0-A501D889E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9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0221C4B-B1EA-4548-91A1-F023D6999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7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FC37868-2487-E346-8413-3E23331EE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7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28588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057275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4731544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0E207F"/>
                </a:solidFill>
              </a:defRPr>
            </a:lvl1pPr>
          </a:lstStyle>
          <a:p>
            <a:pPr>
              <a:defRPr/>
            </a:pPr>
            <a:r>
              <a:rPr lang="en-GB"/>
              <a:t>© Imperial College London</a:t>
            </a: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4731544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0E207F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68FDEDAC-E999-3446-BEAE-FB60ECAE1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4" r:id="rId1"/>
    <p:sldLayoutId id="2147485554" r:id="rId2"/>
    <p:sldLayoutId id="2147485555" r:id="rId3"/>
    <p:sldLayoutId id="2147485556" r:id="rId4"/>
    <p:sldLayoutId id="2147485557" r:id="rId5"/>
    <p:sldLayoutId id="2147485558" r:id="rId6"/>
    <p:sldLayoutId id="2147485559" r:id="rId7"/>
    <p:sldLayoutId id="2147485560" r:id="rId8"/>
    <p:sldLayoutId id="2147485561" r:id="rId9"/>
    <p:sldLayoutId id="2147485562" r:id="rId10"/>
    <p:sldLayoutId id="214748556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01835F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01835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01835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01835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01835F"/>
          </a:solidFill>
          <a:latin typeface="Arial" charset="0"/>
          <a:ea typeface="ＭＳ Ｐゴシック" charset="-128"/>
          <a:cs typeface="ＭＳ Ｐゴシック" charset="-128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01835F"/>
          </a:solidFill>
          <a:latin typeface="Arial" charset="0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01835F"/>
          </a:solidFill>
          <a:latin typeface="Arial" charset="0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01835F"/>
          </a:solidFill>
          <a:latin typeface="Arial" charset="0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250">
          <a:solidFill>
            <a:srgbClr val="01835F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250">
          <a:solidFill>
            <a:srgbClr val="0E207F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rgbClr val="0E207F"/>
          </a:solidFill>
          <a:latin typeface="+mn-lt"/>
          <a:ea typeface="ＭＳ Ｐゴシック" charset="-128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050">
          <a:solidFill>
            <a:srgbClr val="0E207F"/>
          </a:solidFill>
          <a:latin typeface="+mn-lt"/>
          <a:ea typeface="ＭＳ Ｐゴシック" charset="-128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bg1"/>
          </a:solidFill>
          <a:latin typeface="+mn-lt"/>
          <a:ea typeface="ＭＳ Ｐゴシック" charset="-128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latin typeface="+mn-lt"/>
          <a:ea typeface="ＭＳ Ｐゴシック" charset="-128"/>
        </a:defRPr>
      </a:lvl5pPr>
      <a:lvl6pPr marL="18859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latin typeface="+mn-lt"/>
          <a:ea typeface="ＭＳ Ｐゴシック" charset="-128"/>
        </a:defRPr>
      </a:lvl6pPr>
      <a:lvl7pPr marL="22288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latin typeface="+mn-lt"/>
          <a:ea typeface="ＭＳ Ｐゴシック" charset="-128"/>
        </a:defRPr>
      </a:lvl7pPr>
      <a:lvl8pPr marL="25717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latin typeface="+mn-lt"/>
          <a:ea typeface="ＭＳ Ｐゴシック" charset="-128"/>
        </a:defRPr>
      </a:lvl8pPr>
      <a:lvl9pPr marL="29146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customXml" Target="../ink/ink5.xml"/><Relationship Id="rId12" Type="http://schemas.openxmlformats.org/officeDocument/2006/relationships/customXml" Target="../ink/ink6.xml"/><Relationship Id="rId13" Type="http://schemas.openxmlformats.org/officeDocument/2006/relationships/customXml" Target="../ink/ink7.xml"/><Relationship Id="rId14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ustomXml" Target="../ink/ink1.xml"/><Relationship Id="rId4" Type="http://schemas.openxmlformats.org/officeDocument/2006/relationships/image" Target="../media/image3.png"/><Relationship Id="rId5" Type="http://schemas.openxmlformats.org/officeDocument/2006/relationships/customXml" Target="../ink/ink2.xml"/><Relationship Id="rId6" Type="http://schemas.openxmlformats.org/officeDocument/2006/relationships/image" Target="../media/image4.png"/><Relationship Id="rId7" Type="http://schemas.openxmlformats.org/officeDocument/2006/relationships/customXml" Target="../ink/ink3.xml"/><Relationship Id="rId8" Type="http://schemas.openxmlformats.org/officeDocument/2006/relationships/image" Target="../media/image5.png"/><Relationship Id="rId9" Type="http://schemas.openxmlformats.org/officeDocument/2006/relationships/customXml" Target="../ink/ink4.xml"/><Relationship Id="rId10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7901D7B-554F-CE4E-A15F-4CE322048AB9}"/>
              </a:ext>
            </a:extLst>
          </p:cNvPr>
          <p:cNvSpPr txBox="1"/>
          <p:nvPr/>
        </p:nvSpPr>
        <p:spPr>
          <a:xfrm>
            <a:off x="323528" y="1153516"/>
            <a:ext cx="178219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Cell-type specific transcriptional profiles</a:t>
            </a:r>
          </a:p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C66F1FB-FB65-A040-87BA-666985C331FB}"/>
              </a:ext>
            </a:extLst>
          </p:cNvPr>
          <p:cNvSpPr txBox="1"/>
          <p:nvPr/>
        </p:nvSpPr>
        <p:spPr>
          <a:xfrm>
            <a:off x="323528" y="535783"/>
            <a:ext cx="1782198" cy="307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Micro-scale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BE3AEED7-76BA-1547-A9B6-FE8F8E8F4353}"/>
              </a:ext>
            </a:extLst>
          </p:cNvPr>
          <p:cNvSpPr txBox="1"/>
          <p:nvPr/>
        </p:nvSpPr>
        <p:spPr>
          <a:xfrm>
            <a:off x="3491880" y="535782"/>
            <a:ext cx="5236260" cy="307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Macro-scale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36A93625-2379-9A49-9F8C-2D8374719BAA}"/>
              </a:ext>
            </a:extLst>
          </p:cNvPr>
          <p:cNvSpPr txBox="1"/>
          <p:nvPr/>
        </p:nvSpPr>
        <p:spPr>
          <a:xfrm>
            <a:off x="3491880" y="1153516"/>
            <a:ext cx="178219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</a:rPr>
              <a:t>Cellular phenotypes</a:t>
            </a:r>
          </a:p>
          <a:p>
            <a:pPr marL="214313" indent="-214313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Excitability</a:t>
            </a:r>
          </a:p>
          <a:p>
            <a:pPr marL="214313" indent="-214313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Inflammation </a:t>
            </a:r>
            <a:r>
              <a:rPr lang="en-US" sz="1200" dirty="0" err="1">
                <a:solidFill>
                  <a:srgbClr val="000000"/>
                </a:solidFill>
              </a:rPr>
              <a:t>etc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FF1B7B8-B3CF-914C-9FD3-8438BBE1660D}"/>
              </a:ext>
            </a:extLst>
          </p:cNvPr>
          <p:cNvSpPr txBox="1"/>
          <p:nvPr/>
        </p:nvSpPr>
        <p:spPr>
          <a:xfrm>
            <a:off x="6660232" y="1204334"/>
            <a:ext cx="206790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</a:rPr>
              <a:t>Multicellular phenotypes</a:t>
            </a:r>
          </a:p>
          <a:p>
            <a:pPr marL="214313" indent="-214313">
              <a:buFont typeface="Arial"/>
              <a:buChar char="•"/>
            </a:pPr>
            <a:r>
              <a:rPr lang="en-US" sz="1200" dirty="0" err="1">
                <a:solidFill>
                  <a:srgbClr val="000000"/>
                </a:solidFill>
              </a:rPr>
              <a:t>Behaviour</a:t>
            </a:r>
            <a:endParaRPr lang="en-US" sz="1200" dirty="0">
              <a:solidFill>
                <a:srgbClr val="000000"/>
              </a:solidFill>
            </a:endParaRPr>
          </a:p>
          <a:p>
            <a:pPr marL="214313" indent="-214313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Seizures </a:t>
            </a:r>
            <a:r>
              <a:rPr lang="en-US" sz="1200" dirty="0" err="1">
                <a:solidFill>
                  <a:srgbClr val="000000"/>
                </a:solidFill>
              </a:rPr>
              <a:t>etc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xmlns="" id="{F5E8404C-9B0A-5741-8C94-87A6C6789AC8}"/>
              </a:ext>
            </a:extLst>
          </p:cNvPr>
          <p:cNvSpPr/>
          <p:nvPr/>
        </p:nvSpPr>
        <p:spPr bwMode="auto">
          <a:xfrm>
            <a:off x="2339752" y="1241697"/>
            <a:ext cx="1008112" cy="432048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xmlns="" id="{F0FC83C8-E896-AB45-B53F-3E595F69F259}"/>
              </a:ext>
            </a:extLst>
          </p:cNvPr>
          <p:cNvSpPr/>
          <p:nvPr/>
        </p:nvSpPr>
        <p:spPr bwMode="auto">
          <a:xfrm>
            <a:off x="5463099" y="1236661"/>
            <a:ext cx="1008112" cy="432048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xmlns="" id="{BCE2AA71-678C-F846-9D6F-5CC0E5061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72" y="4012789"/>
            <a:ext cx="1257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6219D09-C3FF-A045-A9C5-CD4CB09DF81A}"/>
              </a:ext>
            </a:extLst>
          </p:cNvPr>
          <p:cNvSpPr txBox="1"/>
          <p:nvPr/>
        </p:nvSpPr>
        <p:spPr>
          <a:xfrm>
            <a:off x="6453571" y="2915468"/>
            <a:ext cx="1078052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HEALTH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12BA759-9174-574B-A54F-EE5ACDB7195C}"/>
              </a:ext>
            </a:extLst>
          </p:cNvPr>
          <p:cNvSpPr txBox="1"/>
          <p:nvPr/>
        </p:nvSpPr>
        <p:spPr>
          <a:xfrm>
            <a:off x="6453571" y="4384721"/>
            <a:ext cx="118494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DISEASE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14EC5296-B1E9-EC4C-B0C7-666BEC1A7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108681"/>
              </p:ext>
            </p:extLst>
          </p:nvPr>
        </p:nvGraphicFramePr>
        <p:xfrm>
          <a:off x="2588589" y="2845780"/>
          <a:ext cx="3540968" cy="5087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3731">
                  <a:extLst>
                    <a:ext uri="{9D8B030D-6E8A-4147-A177-3AD203B41FA5}">
                      <a16:colId xmlns:a16="http://schemas.microsoft.com/office/drawing/2014/main" xmlns="" val="1929514435"/>
                    </a:ext>
                  </a:extLst>
                </a:gridCol>
                <a:gridCol w="312980">
                  <a:extLst>
                    <a:ext uri="{9D8B030D-6E8A-4147-A177-3AD203B41FA5}">
                      <a16:colId xmlns:a16="http://schemas.microsoft.com/office/drawing/2014/main" xmlns="" val="3219928765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32488390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1133497265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152957145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369545347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85561118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94916406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219601030"/>
                    </a:ext>
                  </a:extLst>
                </a:gridCol>
                <a:gridCol w="288033">
                  <a:extLst>
                    <a:ext uri="{9D8B030D-6E8A-4147-A177-3AD203B41FA5}">
                      <a16:colId xmlns:a16="http://schemas.microsoft.com/office/drawing/2014/main" xmlns="" val="4114306150"/>
                    </a:ext>
                  </a:extLst>
                </a:gridCol>
              </a:tblGrid>
              <a:tr h="239113">
                <a:tc>
                  <a:txBody>
                    <a:bodyPr/>
                    <a:lstStyle/>
                    <a:p>
                      <a:r>
                        <a:rPr lang="en-US" sz="1000" dirty="0"/>
                        <a:t>Gene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169932"/>
                  </a:ext>
                </a:extLst>
              </a:tr>
              <a:tr h="264868">
                <a:tc>
                  <a:txBody>
                    <a:bodyPr/>
                    <a:lstStyle/>
                    <a:p>
                      <a:r>
                        <a:rPr lang="en-US" sz="1000" dirty="0"/>
                        <a:t>Expression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8235733"/>
                  </a:ext>
                </a:extLst>
              </a:tr>
            </a:tbl>
          </a:graphicData>
        </a:graphic>
      </p:graphicFrame>
      <p:sp>
        <p:nvSpPr>
          <p:cNvPr id="22" name="Down Arrow 21">
            <a:extLst>
              <a:ext uri="{FF2B5EF4-FFF2-40B4-BE49-F238E27FC236}">
                <a16:creationId xmlns:a16="http://schemas.microsoft.com/office/drawing/2014/main" xmlns="" id="{C4998694-3B4C-DB4B-8069-94DF3253EFC4}"/>
              </a:ext>
            </a:extLst>
          </p:cNvPr>
          <p:cNvSpPr/>
          <p:nvPr/>
        </p:nvSpPr>
        <p:spPr bwMode="auto">
          <a:xfrm>
            <a:off x="4266172" y="4381481"/>
            <a:ext cx="484632" cy="978408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xmlns="" id="{73FE80EB-D212-1E4A-9324-E8FC26334762}"/>
              </a:ext>
            </a:extLst>
          </p:cNvPr>
          <p:cNvSpPr/>
          <p:nvPr/>
        </p:nvSpPr>
        <p:spPr bwMode="auto">
          <a:xfrm rot="16200000">
            <a:off x="3598433" y="3147730"/>
            <a:ext cx="165093" cy="14340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D058E207-A689-AF49-ADA3-94693572E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2265"/>
              </p:ext>
            </p:extLst>
          </p:nvPr>
        </p:nvGraphicFramePr>
        <p:xfrm>
          <a:off x="2627784" y="4315033"/>
          <a:ext cx="3540968" cy="5087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3731">
                  <a:extLst>
                    <a:ext uri="{9D8B030D-6E8A-4147-A177-3AD203B41FA5}">
                      <a16:colId xmlns:a16="http://schemas.microsoft.com/office/drawing/2014/main" xmlns="" val="1929514435"/>
                    </a:ext>
                  </a:extLst>
                </a:gridCol>
                <a:gridCol w="312980">
                  <a:extLst>
                    <a:ext uri="{9D8B030D-6E8A-4147-A177-3AD203B41FA5}">
                      <a16:colId xmlns:a16="http://schemas.microsoft.com/office/drawing/2014/main" xmlns="" val="3219928765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32488390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1133497265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152957145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369545347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85561118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94916406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219601030"/>
                    </a:ext>
                  </a:extLst>
                </a:gridCol>
                <a:gridCol w="288033">
                  <a:extLst>
                    <a:ext uri="{9D8B030D-6E8A-4147-A177-3AD203B41FA5}">
                      <a16:colId xmlns:a16="http://schemas.microsoft.com/office/drawing/2014/main" xmlns="" val="4114306150"/>
                    </a:ext>
                  </a:extLst>
                </a:gridCol>
              </a:tblGrid>
              <a:tr h="239113">
                <a:tc>
                  <a:txBody>
                    <a:bodyPr/>
                    <a:lstStyle/>
                    <a:p>
                      <a:r>
                        <a:rPr lang="en-US" sz="1000" dirty="0"/>
                        <a:t>Gene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169932"/>
                  </a:ext>
                </a:extLst>
              </a:tr>
              <a:tr h="264868">
                <a:tc>
                  <a:txBody>
                    <a:bodyPr/>
                    <a:lstStyle/>
                    <a:p>
                      <a:r>
                        <a:rPr lang="en-US" sz="1000" dirty="0"/>
                        <a:t>Expression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8235733"/>
                  </a:ext>
                </a:extLst>
              </a:tr>
            </a:tbl>
          </a:graphicData>
        </a:graphic>
      </p:graphicFrame>
      <p:sp>
        <p:nvSpPr>
          <p:cNvPr id="25" name="Down Arrow 24">
            <a:extLst>
              <a:ext uri="{FF2B5EF4-FFF2-40B4-BE49-F238E27FC236}">
                <a16:creationId xmlns:a16="http://schemas.microsoft.com/office/drawing/2014/main" xmlns="" id="{D303EB83-DCBC-714B-97E0-8055ABB7ECAC}"/>
              </a:ext>
            </a:extLst>
          </p:cNvPr>
          <p:cNvSpPr/>
          <p:nvPr/>
        </p:nvSpPr>
        <p:spPr bwMode="auto">
          <a:xfrm rot="16200000">
            <a:off x="3885857" y="3150216"/>
            <a:ext cx="165093" cy="14340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26" name="Down Arrow 25">
            <a:extLst>
              <a:ext uri="{FF2B5EF4-FFF2-40B4-BE49-F238E27FC236}">
                <a16:creationId xmlns:a16="http://schemas.microsoft.com/office/drawing/2014/main" xmlns="" id="{4493D7A2-AF81-2148-B12E-AB036008CF1F}"/>
              </a:ext>
            </a:extLst>
          </p:cNvPr>
          <p:cNvSpPr/>
          <p:nvPr/>
        </p:nvSpPr>
        <p:spPr bwMode="auto">
          <a:xfrm rot="16200000">
            <a:off x="4173281" y="3152702"/>
            <a:ext cx="165093" cy="14340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27" name="Down Arrow 26">
            <a:extLst>
              <a:ext uri="{FF2B5EF4-FFF2-40B4-BE49-F238E27FC236}">
                <a16:creationId xmlns:a16="http://schemas.microsoft.com/office/drawing/2014/main" xmlns="" id="{C0FF5567-1128-9F4E-8C8D-ECFF38676B64}"/>
              </a:ext>
            </a:extLst>
          </p:cNvPr>
          <p:cNvSpPr/>
          <p:nvPr/>
        </p:nvSpPr>
        <p:spPr bwMode="auto">
          <a:xfrm rot="16200000">
            <a:off x="4460705" y="3155188"/>
            <a:ext cx="165093" cy="14340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28" name="Down Arrow 27">
            <a:extLst>
              <a:ext uri="{FF2B5EF4-FFF2-40B4-BE49-F238E27FC236}">
                <a16:creationId xmlns:a16="http://schemas.microsoft.com/office/drawing/2014/main" xmlns="" id="{3109DAC9-DC41-C245-B604-BA583650F162}"/>
              </a:ext>
            </a:extLst>
          </p:cNvPr>
          <p:cNvSpPr/>
          <p:nvPr/>
        </p:nvSpPr>
        <p:spPr bwMode="auto">
          <a:xfrm rot="16200000">
            <a:off x="4748129" y="3157674"/>
            <a:ext cx="165093" cy="14340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29" name="Down Arrow 28">
            <a:extLst>
              <a:ext uri="{FF2B5EF4-FFF2-40B4-BE49-F238E27FC236}">
                <a16:creationId xmlns:a16="http://schemas.microsoft.com/office/drawing/2014/main" xmlns="" id="{957D7E84-063D-4F49-AA0B-6B8FEC154E50}"/>
              </a:ext>
            </a:extLst>
          </p:cNvPr>
          <p:cNvSpPr/>
          <p:nvPr/>
        </p:nvSpPr>
        <p:spPr bwMode="auto">
          <a:xfrm rot="16200000">
            <a:off x="5035553" y="3160160"/>
            <a:ext cx="165093" cy="14340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30" name="Down Arrow 29">
            <a:extLst>
              <a:ext uri="{FF2B5EF4-FFF2-40B4-BE49-F238E27FC236}">
                <a16:creationId xmlns:a16="http://schemas.microsoft.com/office/drawing/2014/main" xmlns="" id="{505F386C-63CD-2C4E-8652-E2B5140F4EE7}"/>
              </a:ext>
            </a:extLst>
          </p:cNvPr>
          <p:cNvSpPr/>
          <p:nvPr/>
        </p:nvSpPr>
        <p:spPr bwMode="auto">
          <a:xfrm rot="16200000">
            <a:off x="5322977" y="3162646"/>
            <a:ext cx="165093" cy="14340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31" name="Down Arrow 30">
            <a:extLst>
              <a:ext uri="{FF2B5EF4-FFF2-40B4-BE49-F238E27FC236}">
                <a16:creationId xmlns:a16="http://schemas.microsoft.com/office/drawing/2014/main" xmlns="" id="{668DDF31-0EAA-8A4C-9968-8A25D3058FBE}"/>
              </a:ext>
            </a:extLst>
          </p:cNvPr>
          <p:cNvSpPr/>
          <p:nvPr/>
        </p:nvSpPr>
        <p:spPr bwMode="auto">
          <a:xfrm rot="16200000">
            <a:off x="5610401" y="3165132"/>
            <a:ext cx="165093" cy="14340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xmlns="" id="{8C691816-C2D2-A649-B88E-C0359EEC0947}"/>
              </a:ext>
            </a:extLst>
          </p:cNvPr>
          <p:cNvSpPr/>
          <p:nvPr/>
        </p:nvSpPr>
        <p:spPr bwMode="auto">
          <a:xfrm rot="16200000">
            <a:off x="5897825" y="3167618"/>
            <a:ext cx="165093" cy="14340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33" name="Down Arrow 32">
            <a:extLst>
              <a:ext uri="{FF2B5EF4-FFF2-40B4-BE49-F238E27FC236}">
                <a16:creationId xmlns:a16="http://schemas.microsoft.com/office/drawing/2014/main" xmlns="" id="{152676CD-CFFC-954E-BC45-3BBA881955AE}"/>
              </a:ext>
            </a:extLst>
          </p:cNvPr>
          <p:cNvSpPr/>
          <p:nvPr/>
        </p:nvSpPr>
        <p:spPr bwMode="auto">
          <a:xfrm>
            <a:off x="3626814" y="4581186"/>
            <a:ext cx="144016" cy="21602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34" name="Down Arrow 33">
            <a:extLst>
              <a:ext uri="{FF2B5EF4-FFF2-40B4-BE49-F238E27FC236}">
                <a16:creationId xmlns:a16="http://schemas.microsoft.com/office/drawing/2014/main" xmlns="" id="{3F0DDB02-6DD4-984E-A7ED-F4043D89A5D5}"/>
              </a:ext>
            </a:extLst>
          </p:cNvPr>
          <p:cNvSpPr/>
          <p:nvPr/>
        </p:nvSpPr>
        <p:spPr bwMode="auto">
          <a:xfrm rot="10800000">
            <a:off x="3941928" y="4569790"/>
            <a:ext cx="144016" cy="216024"/>
          </a:xfrm>
          <a:prstGeom prst="down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35" name="Down Arrow 34">
            <a:extLst>
              <a:ext uri="{FF2B5EF4-FFF2-40B4-BE49-F238E27FC236}">
                <a16:creationId xmlns:a16="http://schemas.microsoft.com/office/drawing/2014/main" xmlns="" id="{48C9C673-40BE-2D4D-B79B-C5C58D36D5FF}"/>
              </a:ext>
            </a:extLst>
          </p:cNvPr>
          <p:cNvSpPr/>
          <p:nvPr/>
        </p:nvSpPr>
        <p:spPr bwMode="auto">
          <a:xfrm rot="10800000">
            <a:off x="4220036" y="4567488"/>
            <a:ext cx="144016" cy="216024"/>
          </a:xfrm>
          <a:prstGeom prst="down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36" name="Down Arrow 35">
            <a:extLst>
              <a:ext uri="{FF2B5EF4-FFF2-40B4-BE49-F238E27FC236}">
                <a16:creationId xmlns:a16="http://schemas.microsoft.com/office/drawing/2014/main" xmlns="" id="{715ECBAC-4311-3F43-9F7A-07F346895260}"/>
              </a:ext>
            </a:extLst>
          </p:cNvPr>
          <p:cNvSpPr/>
          <p:nvPr/>
        </p:nvSpPr>
        <p:spPr bwMode="auto">
          <a:xfrm>
            <a:off x="4527544" y="4581186"/>
            <a:ext cx="144016" cy="21602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37" name="Down Arrow 36">
            <a:extLst>
              <a:ext uri="{FF2B5EF4-FFF2-40B4-BE49-F238E27FC236}">
                <a16:creationId xmlns:a16="http://schemas.microsoft.com/office/drawing/2014/main" xmlns="" id="{CFCE7F48-AADF-0642-AAE6-36E375512C27}"/>
              </a:ext>
            </a:extLst>
          </p:cNvPr>
          <p:cNvSpPr/>
          <p:nvPr/>
        </p:nvSpPr>
        <p:spPr bwMode="auto">
          <a:xfrm>
            <a:off x="4796941" y="4585699"/>
            <a:ext cx="144016" cy="21602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44" name="Down Arrow 43">
            <a:extLst>
              <a:ext uri="{FF2B5EF4-FFF2-40B4-BE49-F238E27FC236}">
                <a16:creationId xmlns:a16="http://schemas.microsoft.com/office/drawing/2014/main" xmlns="" id="{E96CED05-98B7-2A44-990D-612D6BB955FB}"/>
              </a:ext>
            </a:extLst>
          </p:cNvPr>
          <p:cNvSpPr/>
          <p:nvPr/>
        </p:nvSpPr>
        <p:spPr bwMode="auto">
          <a:xfrm>
            <a:off x="5066338" y="4590212"/>
            <a:ext cx="144016" cy="21602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45" name="Down Arrow 44">
            <a:extLst>
              <a:ext uri="{FF2B5EF4-FFF2-40B4-BE49-F238E27FC236}">
                <a16:creationId xmlns:a16="http://schemas.microsoft.com/office/drawing/2014/main" xmlns="" id="{76541574-3190-0C44-95F6-81BCA0AA1D06}"/>
              </a:ext>
            </a:extLst>
          </p:cNvPr>
          <p:cNvSpPr/>
          <p:nvPr/>
        </p:nvSpPr>
        <p:spPr bwMode="auto">
          <a:xfrm rot="10800000">
            <a:off x="5372304" y="4584160"/>
            <a:ext cx="144016" cy="216024"/>
          </a:xfrm>
          <a:prstGeom prst="downArrow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46" name="Down Arrow 45">
            <a:extLst>
              <a:ext uri="{FF2B5EF4-FFF2-40B4-BE49-F238E27FC236}">
                <a16:creationId xmlns:a16="http://schemas.microsoft.com/office/drawing/2014/main" xmlns="" id="{5007D093-1663-B34D-9FF6-B28D1A3B7720}"/>
              </a:ext>
            </a:extLst>
          </p:cNvPr>
          <p:cNvSpPr/>
          <p:nvPr/>
        </p:nvSpPr>
        <p:spPr bwMode="auto">
          <a:xfrm>
            <a:off x="5659113" y="4581875"/>
            <a:ext cx="144016" cy="21602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47" name="Down Arrow 46">
            <a:extLst>
              <a:ext uri="{FF2B5EF4-FFF2-40B4-BE49-F238E27FC236}">
                <a16:creationId xmlns:a16="http://schemas.microsoft.com/office/drawing/2014/main" xmlns="" id="{BF21F34C-AFF2-774B-BD01-8B7D0CABFA77}"/>
              </a:ext>
            </a:extLst>
          </p:cNvPr>
          <p:cNvSpPr/>
          <p:nvPr/>
        </p:nvSpPr>
        <p:spPr bwMode="auto">
          <a:xfrm>
            <a:off x="5940502" y="4567743"/>
            <a:ext cx="144016" cy="21602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6CA19061-E5E8-AE43-9C74-AF119C044A1E}"/>
              </a:ext>
            </a:extLst>
          </p:cNvPr>
          <p:cNvSpPr txBox="1"/>
          <p:nvPr/>
        </p:nvSpPr>
        <p:spPr>
          <a:xfrm>
            <a:off x="1181731" y="2961635"/>
            <a:ext cx="934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Cell-type X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477DA7B2-2AEC-A34B-874D-297A9576C7A8}"/>
              </a:ext>
            </a:extLst>
          </p:cNvPr>
          <p:cNvSpPr txBox="1"/>
          <p:nvPr/>
        </p:nvSpPr>
        <p:spPr>
          <a:xfrm>
            <a:off x="1181731" y="4430888"/>
            <a:ext cx="934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Cell-type X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D880B178-D435-0B44-9766-6DD181F782BB}"/>
              </a:ext>
            </a:extLst>
          </p:cNvPr>
          <p:cNvGrpSpPr/>
          <p:nvPr/>
        </p:nvGrpSpPr>
        <p:grpSpPr>
          <a:xfrm>
            <a:off x="2044594" y="2761048"/>
            <a:ext cx="439174" cy="780512"/>
            <a:chOff x="2149415" y="434547"/>
            <a:chExt cx="904151" cy="173965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xmlns="" id="{42108751-B8C4-CA42-9BD3-B2D5328E70A4}"/>
                    </a:ext>
                  </a:extLst>
                </p14:cNvPr>
                <p14:cNvContentPartPr/>
                <p14:nvPr/>
              </p14:nvContentPartPr>
              <p14:xfrm>
                <a:off x="2149415" y="436248"/>
                <a:ext cx="760646" cy="1737949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42108751-B8C4-CA42-9BD3-B2D5328E70A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130899" y="416198"/>
                  <a:ext cx="796938" cy="177724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xmlns="" id="{B5B69173-B2C7-7743-BA38-588690D18092}"/>
                    </a:ext>
                  </a:extLst>
                </p14:cNvPr>
                <p14:cNvContentPartPr/>
                <p14:nvPr/>
              </p14:nvContentPartPr>
              <p14:xfrm>
                <a:off x="2499363" y="434547"/>
                <a:ext cx="554203" cy="1586132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B5B69173-B2C7-7743-BA38-588690D1809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480865" y="414500"/>
                  <a:ext cx="590459" cy="162542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xmlns="" id="{AABC91BD-873C-4E46-80FF-1FF90D41748A}"/>
                    </a:ext>
                  </a:extLst>
                </p14:cNvPr>
                <p14:cNvContentPartPr/>
                <p14:nvPr/>
              </p14:nvContentPartPr>
              <p14:xfrm>
                <a:off x="2495252" y="689634"/>
                <a:ext cx="140324" cy="138763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AABC91BD-873C-4E46-80FF-1FF90D41748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476788" y="669697"/>
                  <a:ext cx="176513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xmlns="" id="{BAFA895D-2B74-A44B-ACDA-EDD18AA66002}"/>
                    </a:ext>
                  </a:extLst>
                </p14:cNvPr>
                <p14:cNvContentPartPr/>
                <p14:nvPr/>
              </p14:nvContentPartPr>
              <p14:xfrm>
                <a:off x="2504610" y="698284"/>
                <a:ext cx="120744" cy="120318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AFA895D-2B74-A44B-ACDA-EDD18AA6600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486204" y="678364"/>
                  <a:ext cx="156820" cy="159362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8AA0A3F9-3DBE-054A-B89E-51E20BF46787}"/>
              </a:ext>
            </a:extLst>
          </p:cNvPr>
          <p:cNvGrpSpPr/>
          <p:nvPr/>
        </p:nvGrpSpPr>
        <p:grpSpPr>
          <a:xfrm>
            <a:off x="2044594" y="4167502"/>
            <a:ext cx="439174" cy="780512"/>
            <a:chOff x="2149415" y="434547"/>
            <a:chExt cx="904151" cy="173965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xmlns="" id="{1A560978-F756-2C49-B1A7-2AA9E0B5BBED}"/>
                    </a:ext>
                  </a:extLst>
                </p14:cNvPr>
                <p14:cNvContentPartPr/>
                <p14:nvPr/>
              </p14:nvContentPartPr>
              <p14:xfrm>
                <a:off x="2149415" y="436248"/>
                <a:ext cx="760646" cy="1737949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1A560978-F756-2C49-B1A7-2AA9E0B5BBED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130899" y="416198"/>
                  <a:ext cx="796938" cy="177724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xmlns="" id="{E6A980CA-8D3A-C140-B5E5-7522AC3B759E}"/>
                    </a:ext>
                  </a:extLst>
                </p14:cNvPr>
                <p14:cNvContentPartPr/>
                <p14:nvPr/>
              </p14:nvContentPartPr>
              <p14:xfrm>
                <a:off x="2499363" y="434547"/>
                <a:ext cx="554203" cy="1586132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E6A980CA-8D3A-C140-B5E5-7522AC3B759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480865" y="414500"/>
                  <a:ext cx="590459" cy="162542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xmlns="" id="{42CD9873-4401-9B41-A168-F297DAA6D99B}"/>
                    </a:ext>
                  </a:extLst>
                </p14:cNvPr>
                <p14:cNvContentPartPr/>
                <p14:nvPr/>
              </p14:nvContentPartPr>
              <p14:xfrm>
                <a:off x="2495252" y="689634"/>
                <a:ext cx="140324" cy="138763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42CD9873-4401-9B41-A168-F297DAA6D99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476788" y="669697"/>
                  <a:ext cx="176513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xmlns="" id="{0FCA3E89-6217-0641-B782-E45E8DBB92D7}"/>
                    </a:ext>
                  </a:extLst>
                </p14:cNvPr>
                <p14:cNvContentPartPr/>
                <p14:nvPr/>
              </p14:nvContentPartPr>
              <p14:xfrm>
                <a:off x="2504610" y="698284"/>
                <a:ext cx="120744" cy="120318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0FCA3E89-6217-0641-B782-E45E8DBB92D7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486204" y="678364"/>
                  <a:ext cx="156820" cy="159362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" name="Up-down Arrow 5">
            <a:extLst>
              <a:ext uri="{FF2B5EF4-FFF2-40B4-BE49-F238E27FC236}">
                <a16:creationId xmlns:a16="http://schemas.microsoft.com/office/drawing/2014/main" xmlns="" id="{54AE121D-ABAB-C545-B549-2A496456A981}"/>
              </a:ext>
            </a:extLst>
          </p:cNvPr>
          <p:cNvSpPr/>
          <p:nvPr/>
        </p:nvSpPr>
        <p:spPr bwMode="auto">
          <a:xfrm>
            <a:off x="3896698" y="3541560"/>
            <a:ext cx="267663" cy="582570"/>
          </a:xfrm>
          <a:prstGeom prst="upDown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64" name="Up-down Arrow 63">
            <a:extLst>
              <a:ext uri="{FF2B5EF4-FFF2-40B4-BE49-F238E27FC236}">
                <a16:creationId xmlns:a16="http://schemas.microsoft.com/office/drawing/2014/main" xmlns="" id="{84ED64CF-573B-514F-BAC4-6A6401DD892D}"/>
              </a:ext>
            </a:extLst>
          </p:cNvPr>
          <p:cNvSpPr/>
          <p:nvPr/>
        </p:nvSpPr>
        <p:spPr bwMode="auto">
          <a:xfrm>
            <a:off x="4617498" y="3557458"/>
            <a:ext cx="267663" cy="582570"/>
          </a:xfrm>
          <a:prstGeom prst="upDown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65" name="Up-down Arrow 64">
            <a:extLst>
              <a:ext uri="{FF2B5EF4-FFF2-40B4-BE49-F238E27FC236}">
                <a16:creationId xmlns:a16="http://schemas.microsoft.com/office/drawing/2014/main" xmlns="" id="{898A0867-2283-E942-968F-0F1FBCD63B8C}"/>
              </a:ext>
            </a:extLst>
          </p:cNvPr>
          <p:cNvSpPr/>
          <p:nvPr/>
        </p:nvSpPr>
        <p:spPr bwMode="auto">
          <a:xfrm>
            <a:off x="5338298" y="3573356"/>
            <a:ext cx="267663" cy="582570"/>
          </a:xfrm>
          <a:prstGeom prst="upDown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E9914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3F8E2A5-A357-7948-8E60-86097AECBBCE}"/>
              </a:ext>
            </a:extLst>
          </p:cNvPr>
          <p:cNvSpPr txBox="1"/>
          <p:nvPr/>
        </p:nvSpPr>
        <p:spPr>
          <a:xfrm>
            <a:off x="323528" y="5147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Figure 1a.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1D4E69AE-B07F-9F4B-9EEF-0793837844B6}"/>
              </a:ext>
            </a:extLst>
          </p:cNvPr>
          <p:cNvSpPr txBox="1"/>
          <p:nvPr/>
        </p:nvSpPr>
        <p:spPr>
          <a:xfrm>
            <a:off x="323528" y="253907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Figure 1b. </a:t>
            </a:r>
          </a:p>
        </p:txBody>
      </p:sp>
    </p:spTree>
    <p:extLst>
      <p:ext uri="{BB962C8B-B14F-4D97-AF65-F5344CB8AC3E}">
        <p14:creationId xmlns:p14="http://schemas.microsoft.com/office/powerpoint/2010/main" val="3950433228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39982</TotalTime>
  <Words>62</Words>
  <Application>Microsoft Macintosh PowerPoint</Application>
  <PresentationFormat>On-screen Show (16:9)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1_Blank Presentation</vt:lpstr>
      <vt:lpstr>PowerPoint Presentation</vt:lpstr>
    </vt:vector>
  </TitlesOfParts>
  <Company>FutureBrand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Michael Johnson</cp:lastModifiedBy>
  <cp:revision>5186</cp:revision>
  <cp:lastPrinted>2019-11-18T15:14:05Z</cp:lastPrinted>
  <dcterms:created xsi:type="dcterms:W3CDTF">2014-02-25T17:17:28Z</dcterms:created>
  <dcterms:modified xsi:type="dcterms:W3CDTF">2019-11-20T14:47:52Z</dcterms:modified>
</cp:coreProperties>
</file>