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7"/>
  </p:notesMasterIdLst>
  <p:handoutMasterIdLst>
    <p:handoutMasterId r:id="rId28"/>
  </p:handoutMasterIdLst>
  <p:sldIdLst>
    <p:sldId id="262" r:id="rId6"/>
    <p:sldId id="414" r:id="rId7"/>
    <p:sldId id="287" r:id="rId8"/>
    <p:sldId id="270" r:id="rId9"/>
    <p:sldId id="409" r:id="rId10"/>
    <p:sldId id="410" r:id="rId11"/>
    <p:sldId id="257" r:id="rId12"/>
    <p:sldId id="294" r:id="rId13"/>
    <p:sldId id="411" r:id="rId14"/>
    <p:sldId id="412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408" r:id="rId23"/>
    <p:sldId id="413" r:id="rId24"/>
    <p:sldId id="291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F14"/>
    <a:srgbClr val="51B9BE"/>
    <a:srgbClr val="B8C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565C1-3705-4EC8-9154-8A65E402F33D}" v="170" dt="2019-04-03T07:04:24.019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06" autoAdjust="0"/>
  </p:normalViewPr>
  <p:slideViewPr>
    <p:cSldViewPr snapToGrid="0">
      <p:cViewPr>
        <p:scale>
          <a:sx n="66" d="100"/>
          <a:sy n="66" d="100"/>
        </p:scale>
        <p:origin x="560" y="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ks, Chris" userId="8e803fba-61c6-447f-bf97-0c74c6c71d61" providerId="ADAL" clId="{9134ECAA-ED92-4029-88A4-F3DB23D36292}"/>
    <pc:docChg chg="undo custSel addSld delSld modSld sldOrd">
      <pc:chgData name="Banks, Chris" userId="8e803fba-61c6-447f-bf97-0c74c6c71d61" providerId="ADAL" clId="{9134ECAA-ED92-4029-88A4-F3DB23D36292}" dt="2019-03-31T22:02:36.996" v="601" actId="20577"/>
      <pc:docMkLst>
        <pc:docMk/>
      </pc:docMkLst>
      <pc:sldChg chg="addSp delSp modSp mod">
        <pc:chgData name="Banks, Chris" userId="8e803fba-61c6-447f-bf97-0c74c6c71d61" providerId="ADAL" clId="{9134ECAA-ED92-4029-88A4-F3DB23D36292}" dt="2019-03-31T20:58:39.846" v="404" actId="20577"/>
        <pc:sldMkLst>
          <pc:docMk/>
          <pc:sldMk cId="2836970820" sldId="257"/>
        </pc:sldMkLst>
        <pc:spChg chg="mod">
          <ac:chgData name="Banks, Chris" userId="8e803fba-61c6-447f-bf97-0c74c6c71d61" providerId="ADAL" clId="{9134ECAA-ED92-4029-88A4-F3DB23D36292}" dt="2019-03-31T20:58:39.846" v="404" actId="20577"/>
          <ac:spMkLst>
            <pc:docMk/>
            <pc:sldMk cId="2836970820" sldId="257"/>
            <ac:spMk id="2" creationId="{00000000-0000-0000-0000-000000000000}"/>
          </ac:spMkLst>
        </pc:spChg>
        <pc:spChg chg="del mod">
          <ac:chgData name="Banks, Chris" userId="8e803fba-61c6-447f-bf97-0c74c6c71d61" providerId="ADAL" clId="{9134ECAA-ED92-4029-88A4-F3DB23D36292}" dt="2019-03-31T20:56:45.047" v="344"/>
          <ac:spMkLst>
            <pc:docMk/>
            <pc:sldMk cId="2836970820" sldId="257"/>
            <ac:spMk id="3" creationId="{00000000-0000-0000-0000-000000000000}"/>
          </ac:spMkLst>
        </pc:spChg>
        <pc:graphicFrameChg chg="add mod">
          <ac:chgData name="Banks, Chris" userId="8e803fba-61c6-447f-bf97-0c74c6c71d61" providerId="ADAL" clId="{9134ECAA-ED92-4029-88A4-F3DB23D36292}" dt="2019-03-31T20:57:30.986" v="345" actId="207"/>
          <ac:graphicFrameMkLst>
            <pc:docMk/>
            <pc:sldMk cId="2836970820" sldId="257"/>
            <ac:graphicFrameMk id="6" creationId="{00000000-0008-0000-0400-000003000000}"/>
          </ac:graphicFrameMkLst>
        </pc:graphicFrameChg>
        <pc:picChg chg="mod">
          <ac:chgData name="Banks, Chris" userId="8e803fba-61c6-447f-bf97-0c74c6c71d61" providerId="ADAL" clId="{9134ECAA-ED92-4029-88A4-F3DB23D36292}" dt="2019-03-31T20:58:27.470" v="387" actId="1076"/>
          <ac:picMkLst>
            <pc:docMk/>
            <pc:sldMk cId="2836970820" sldId="257"/>
            <ac:picMk id="5" creationId="{00000000-0000-0000-0000-000000000000}"/>
          </ac:picMkLst>
        </pc:picChg>
      </pc:sldChg>
      <pc:sldChg chg="modSp">
        <pc:chgData name="Banks, Chris" userId="8e803fba-61c6-447f-bf97-0c74c6c71d61" providerId="ADAL" clId="{9134ECAA-ED92-4029-88A4-F3DB23D36292}" dt="2019-03-31T20:24:16.808" v="170" actId="20577"/>
        <pc:sldMkLst>
          <pc:docMk/>
          <pc:sldMk cId="3034687750" sldId="262"/>
        </pc:sldMkLst>
        <pc:spChg chg="mod">
          <ac:chgData name="Banks, Chris" userId="8e803fba-61c6-447f-bf97-0c74c6c71d61" providerId="ADAL" clId="{9134ECAA-ED92-4029-88A4-F3DB23D36292}" dt="2019-03-31T11:45:58.704" v="148" actId="1076"/>
          <ac:spMkLst>
            <pc:docMk/>
            <pc:sldMk cId="3034687750" sldId="262"/>
            <ac:spMk id="2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0:24:16.808" v="170" actId="20577"/>
          <ac:spMkLst>
            <pc:docMk/>
            <pc:sldMk cId="3034687750" sldId="262"/>
            <ac:spMk id="3" creationId="{00000000-0000-0000-0000-000000000000}"/>
          </ac:spMkLst>
        </pc:spChg>
      </pc:sldChg>
      <pc:sldChg chg="modSp modAnim">
        <pc:chgData name="Banks, Chris" userId="8e803fba-61c6-447f-bf97-0c74c6c71d61" providerId="ADAL" clId="{9134ECAA-ED92-4029-88A4-F3DB23D36292}" dt="2019-03-31T22:02:36.996" v="601" actId="20577"/>
        <pc:sldMkLst>
          <pc:docMk/>
          <pc:sldMk cId="4144707187" sldId="270"/>
        </pc:sldMkLst>
        <pc:spChg chg="mod">
          <ac:chgData name="Banks, Chris" userId="8e803fba-61c6-447f-bf97-0c74c6c71d61" providerId="ADAL" clId="{9134ECAA-ED92-4029-88A4-F3DB23D36292}" dt="2019-03-31T21:04:22.968" v="408" actId="207"/>
          <ac:spMkLst>
            <pc:docMk/>
            <pc:sldMk cId="4144707187" sldId="270"/>
            <ac:spMk id="8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10:18.315" v="512" actId="14100"/>
          <ac:spMkLst>
            <pc:docMk/>
            <pc:sldMk cId="4144707187" sldId="270"/>
            <ac:spMk id="12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04:31.218" v="409" actId="207"/>
          <ac:spMkLst>
            <pc:docMk/>
            <pc:sldMk cId="4144707187" sldId="270"/>
            <ac:spMk id="18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2:02:36.996" v="601" actId="20577"/>
          <ac:spMkLst>
            <pc:docMk/>
            <pc:sldMk cId="4144707187" sldId="270"/>
            <ac:spMk id="19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08:32.893" v="474" actId="20577"/>
          <ac:spMkLst>
            <pc:docMk/>
            <pc:sldMk cId="4144707187" sldId="270"/>
            <ac:spMk id="26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09:16.813" v="496" actId="20577"/>
          <ac:spMkLst>
            <pc:docMk/>
            <pc:sldMk cId="4144707187" sldId="270"/>
            <ac:spMk id="49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11:11.877" v="515" actId="207"/>
          <ac:spMkLst>
            <pc:docMk/>
            <pc:sldMk cId="4144707187" sldId="270"/>
            <ac:spMk id="52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10:45.203" v="513" actId="207"/>
          <ac:spMkLst>
            <pc:docMk/>
            <pc:sldMk cId="4144707187" sldId="270"/>
            <ac:spMk id="59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1:10:51.541" v="514" actId="207"/>
          <ac:spMkLst>
            <pc:docMk/>
            <pc:sldMk cId="4144707187" sldId="270"/>
            <ac:spMk id="61" creationId="{00000000-0000-0000-0000-000000000000}"/>
          </ac:spMkLst>
        </pc:spChg>
      </pc:sldChg>
      <pc:sldChg chg="modSp">
        <pc:chgData name="Banks, Chris" userId="8e803fba-61c6-447f-bf97-0c74c6c71d61" providerId="ADAL" clId="{9134ECAA-ED92-4029-88A4-F3DB23D36292}" dt="2019-03-31T20:48:15.787" v="341" actId="20577"/>
        <pc:sldMkLst>
          <pc:docMk/>
          <pc:sldMk cId="3320594672" sldId="287"/>
        </pc:sldMkLst>
        <pc:spChg chg="mod">
          <ac:chgData name="Banks, Chris" userId="8e803fba-61c6-447f-bf97-0c74c6c71d61" providerId="ADAL" clId="{9134ECAA-ED92-4029-88A4-F3DB23D36292}" dt="2019-03-31T20:25:50.598" v="188" actId="20577"/>
          <ac:spMkLst>
            <pc:docMk/>
            <pc:sldMk cId="3320594672" sldId="287"/>
            <ac:spMk id="2" creationId="{00000000-0000-0000-0000-000000000000}"/>
          </ac:spMkLst>
        </pc:spChg>
        <pc:spChg chg="mod">
          <ac:chgData name="Banks, Chris" userId="8e803fba-61c6-447f-bf97-0c74c6c71d61" providerId="ADAL" clId="{9134ECAA-ED92-4029-88A4-F3DB23D36292}" dt="2019-03-31T20:48:15.787" v="341" actId="20577"/>
          <ac:spMkLst>
            <pc:docMk/>
            <pc:sldMk cId="3320594672" sldId="287"/>
            <ac:spMk id="9" creationId="{00000000-0000-0000-0000-000000000000}"/>
          </ac:spMkLst>
        </pc:spChg>
        <pc:picChg chg="mod">
          <ac:chgData name="Banks, Chris" userId="8e803fba-61c6-447f-bf97-0c74c6c71d61" providerId="ADAL" clId="{9134ECAA-ED92-4029-88A4-F3DB23D36292}" dt="2019-03-31T20:26:11.653" v="191" actId="14100"/>
          <ac:picMkLst>
            <pc:docMk/>
            <pc:sldMk cId="3320594672" sldId="287"/>
            <ac:picMk id="10" creationId="{00000000-0000-0000-0000-000000000000}"/>
          </ac:picMkLst>
        </pc:picChg>
      </pc:sldChg>
      <pc:sldChg chg="ord">
        <pc:chgData name="Banks, Chris" userId="8e803fba-61c6-447f-bf97-0c74c6c71d61" providerId="ADAL" clId="{9134ECAA-ED92-4029-88A4-F3DB23D36292}" dt="2019-03-31T20:59:05.023" v="406"/>
        <pc:sldMkLst>
          <pc:docMk/>
          <pc:sldMk cId="293830339" sldId="288"/>
        </pc:sldMkLst>
      </pc:sldChg>
      <pc:sldChg chg="add">
        <pc:chgData name="Banks, Chris" userId="8e803fba-61c6-447f-bf97-0c74c6c71d61" providerId="ADAL" clId="{9134ECAA-ED92-4029-88A4-F3DB23D36292}" dt="2019-03-31T20:24:56.290" v="171"/>
        <pc:sldMkLst>
          <pc:docMk/>
          <pc:sldMk cId="3268574333" sldId="292"/>
        </pc:sldMkLst>
      </pc:sldChg>
      <pc:sldChg chg="add">
        <pc:chgData name="Banks, Chris" userId="8e803fba-61c6-447f-bf97-0c74c6c71d61" providerId="ADAL" clId="{9134ECAA-ED92-4029-88A4-F3DB23D36292}" dt="2019-03-31T20:58:59.997" v="405"/>
        <pc:sldMkLst>
          <pc:docMk/>
          <pc:sldMk cId="1741332564" sldId="293"/>
        </pc:sldMkLst>
      </pc:sldChg>
      <pc:sldChg chg="addSp delSp modSp add mod">
        <pc:chgData name="Banks, Chris" userId="8e803fba-61c6-447f-bf97-0c74c6c71d61" providerId="ADAL" clId="{9134ECAA-ED92-4029-88A4-F3DB23D36292}" dt="2019-03-31T21:37:58.667" v="522"/>
        <pc:sldMkLst>
          <pc:docMk/>
          <pc:sldMk cId="3795513428" sldId="294"/>
        </pc:sldMkLst>
        <pc:spChg chg="del">
          <ac:chgData name="Banks, Chris" userId="8e803fba-61c6-447f-bf97-0c74c6c71d61" providerId="ADAL" clId="{9134ECAA-ED92-4029-88A4-F3DB23D36292}" dt="2019-03-31T21:37:40.521" v="517"/>
          <ac:spMkLst>
            <pc:docMk/>
            <pc:sldMk cId="3795513428" sldId="294"/>
            <ac:spMk id="2" creationId="{F88AD39F-435E-4424-BB36-B242D05953F3}"/>
          </ac:spMkLst>
        </pc:spChg>
        <pc:spChg chg="del">
          <ac:chgData name="Banks, Chris" userId="8e803fba-61c6-447f-bf97-0c74c6c71d61" providerId="ADAL" clId="{9134ECAA-ED92-4029-88A4-F3DB23D36292}" dt="2019-03-31T21:37:40.521" v="517"/>
          <ac:spMkLst>
            <pc:docMk/>
            <pc:sldMk cId="3795513428" sldId="294"/>
            <ac:spMk id="3" creationId="{47A37086-B3E9-4E50-937B-CC7FA8714B46}"/>
          </ac:spMkLst>
        </pc:spChg>
        <pc:spChg chg="del">
          <ac:chgData name="Banks, Chris" userId="8e803fba-61c6-447f-bf97-0c74c6c71d61" providerId="ADAL" clId="{9134ECAA-ED92-4029-88A4-F3DB23D36292}" dt="2019-03-31T21:37:40.521" v="517"/>
          <ac:spMkLst>
            <pc:docMk/>
            <pc:sldMk cId="3795513428" sldId="294"/>
            <ac:spMk id="4" creationId="{367AE3BA-9E78-44C1-AED2-13FB7867641E}"/>
          </ac:spMkLst>
        </pc:spChg>
        <pc:spChg chg="add mod">
          <ac:chgData name="Banks, Chris" userId="8e803fba-61c6-447f-bf97-0c74c6c71d61" providerId="ADAL" clId="{9134ECAA-ED92-4029-88A4-F3DB23D36292}" dt="2019-03-31T21:37:40.521" v="517"/>
          <ac:spMkLst>
            <pc:docMk/>
            <pc:sldMk cId="3795513428" sldId="294"/>
            <ac:spMk id="5" creationId="{FFECDBD0-CAEB-4E4E-B471-7A3D4972F0C3}"/>
          </ac:spMkLst>
        </pc:spChg>
        <pc:spChg chg="add del mod">
          <ac:chgData name="Banks, Chris" userId="8e803fba-61c6-447f-bf97-0c74c6c71d61" providerId="ADAL" clId="{9134ECAA-ED92-4029-88A4-F3DB23D36292}" dt="2019-03-31T21:37:58.667" v="522"/>
          <ac:spMkLst>
            <pc:docMk/>
            <pc:sldMk cId="3795513428" sldId="294"/>
            <ac:spMk id="6" creationId="{6C9A3BB3-0814-4F6B-BC37-3BA083F14B00}"/>
          </ac:spMkLst>
        </pc:spChg>
        <pc:graphicFrameChg chg="add mod">
          <ac:chgData name="Banks, Chris" userId="8e803fba-61c6-447f-bf97-0c74c6c71d61" providerId="ADAL" clId="{9134ECAA-ED92-4029-88A4-F3DB23D36292}" dt="2019-03-31T21:37:48.754" v="520"/>
          <ac:graphicFrameMkLst>
            <pc:docMk/>
            <pc:sldMk cId="3795513428" sldId="294"/>
            <ac:graphicFrameMk id="7" creationId="{00000000-0008-0000-0400-000005000000}"/>
          </ac:graphicFrameMkLst>
        </pc:graphicFrameChg>
        <pc:graphicFrameChg chg="add mod">
          <ac:chgData name="Banks, Chris" userId="8e803fba-61c6-447f-bf97-0c74c6c71d61" providerId="ADAL" clId="{9134ECAA-ED92-4029-88A4-F3DB23D36292}" dt="2019-03-31T21:37:58.667" v="522"/>
          <ac:graphicFrameMkLst>
            <pc:docMk/>
            <pc:sldMk cId="3795513428" sldId="294"/>
            <ac:graphicFrameMk id="8" creationId="{00000000-0008-0000-0400-000005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39:22.400" v="530"/>
        <pc:sldMkLst>
          <pc:docMk/>
          <pc:sldMk cId="976980801" sldId="295"/>
        </pc:sldMkLst>
        <pc:spChg chg="del">
          <ac:chgData name="Banks, Chris" userId="8e803fba-61c6-447f-bf97-0c74c6c71d61" providerId="ADAL" clId="{9134ECAA-ED92-4029-88A4-F3DB23D36292}" dt="2019-03-31T21:38:20.227" v="524"/>
          <ac:spMkLst>
            <pc:docMk/>
            <pc:sldMk cId="976980801" sldId="295"/>
            <ac:spMk id="3" creationId="{C24AAA1E-8D8A-43D1-8323-B25FB9D79DFC}"/>
          </ac:spMkLst>
        </pc:spChg>
        <pc:spChg chg="add del mod">
          <ac:chgData name="Banks, Chris" userId="8e803fba-61c6-447f-bf97-0c74c6c71d61" providerId="ADAL" clId="{9134ECAA-ED92-4029-88A4-F3DB23D36292}" dt="2019-03-31T21:39:22.400" v="530"/>
          <ac:spMkLst>
            <pc:docMk/>
            <pc:sldMk cId="976980801" sldId="295"/>
            <ac:spMk id="5" creationId="{2C8B50CB-74E7-4A90-AABD-4AE0CA3C7B1B}"/>
          </ac:spMkLst>
        </pc:spChg>
        <pc:graphicFrameChg chg="add mod">
          <ac:chgData name="Banks, Chris" userId="8e803fba-61c6-447f-bf97-0c74c6c71d61" providerId="ADAL" clId="{9134ECAA-ED92-4029-88A4-F3DB23D36292}" dt="2019-03-31T21:39:22.400" v="530"/>
          <ac:graphicFrameMkLst>
            <pc:docMk/>
            <pc:sldMk cId="976980801" sldId="295"/>
            <ac:graphicFrameMk id="6" creationId="{00000000-0008-0000-0400-000007000000}"/>
          </ac:graphicFrameMkLst>
        </pc:graphicFrameChg>
        <pc:picChg chg="add del mod">
          <ac:chgData name="Banks, Chris" userId="8e803fba-61c6-447f-bf97-0c74c6c71d61" providerId="ADAL" clId="{9134ECAA-ED92-4029-88A4-F3DB23D36292}" dt="2019-03-31T21:39:07.038" v="528"/>
          <ac:picMkLst>
            <pc:docMk/>
            <pc:sldMk cId="976980801" sldId="295"/>
            <ac:picMk id="4" creationId="{86852209-7038-48DE-9B46-CC67F121EA35}"/>
          </ac:picMkLst>
        </pc:picChg>
      </pc:sldChg>
      <pc:sldChg chg="addSp delSp modSp add mod">
        <pc:chgData name="Banks, Chris" userId="8e803fba-61c6-447f-bf97-0c74c6c71d61" providerId="ADAL" clId="{9134ECAA-ED92-4029-88A4-F3DB23D36292}" dt="2019-03-31T21:38:58.805" v="527"/>
        <pc:sldMkLst>
          <pc:docMk/>
          <pc:sldMk cId="2946407913" sldId="296"/>
        </pc:sldMkLst>
        <pc:spChg chg="del">
          <ac:chgData name="Banks, Chris" userId="8e803fba-61c6-447f-bf97-0c74c6c71d61" providerId="ADAL" clId="{9134ECAA-ED92-4029-88A4-F3DB23D36292}" dt="2019-03-31T21:38:58.805" v="527"/>
          <ac:spMkLst>
            <pc:docMk/>
            <pc:sldMk cId="2946407913" sldId="296"/>
            <ac:spMk id="3" creationId="{92311A9B-7F54-43C2-A0FC-D024FE442621}"/>
          </ac:spMkLst>
        </pc:spChg>
        <pc:graphicFrameChg chg="add mod">
          <ac:chgData name="Banks, Chris" userId="8e803fba-61c6-447f-bf97-0c74c6c71d61" providerId="ADAL" clId="{9134ECAA-ED92-4029-88A4-F3DB23D36292}" dt="2019-03-31T21:38:58.805" v="527"/>
          <ac:graphicFrameMkLst>
            <pc:docMk/>
            <pc:sldMk cId="2946407913" sldId="296"/>
            <ac:graphicFrameMk id="4" creationId="{00000000-0008-0000-0400-000009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40:19.941" v="533"/>
        <pc:sldMkLst>
          <pc:docMk/>
          <pc:sldMk cId="1961887119" sldId="297"/>
        </pc:sldMkLst>
        <pc:spChg chg="del">
          <ac:chgData name="Banks, Chris" userId="8e803fba-61c6-447f-bf97-0c74c6c71d61" providerId="ADAL" clId="{9134ECAA-ED92-4029-88A4-F3DB23D36292}" dt="2019-03-31T21:40:19.941" v="533"/>
          <ac:spMkLst>
            <pc:docMk/>
            <pc:sldMk cId="1961887119" sldId="297"/>
            <ac:spMk id="3" creationId="{E0231DBA-B714-4064-847F-F63070B40D53}"/>
          </ac:spMkLst>
        </pc:spChg>
        <pc:graphicFrameChg chg="add mod">
          <ac:chgData name="Banks, Chris" userId="8e803fba-61c6-447f-bf97-0c74c6c71d61" providerId="ADAL" clId="{9134ECAA-ED92-4029-88A4-F3DB23D36292}" dt="2019-03-31T21:40:19.941" v="533"/>
          <ac:graphicFrameMkLst>
            <pc:docMk/>
            <pc:sldMk cId="1961887119" sldId="297"/>
            <ac:graphicFrameMk id="4" creationId="{00000000-0008-0000-0400-00000B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40:54.233" v="536"/>
        <pc:sldMkLst>
          <pc:docMk/>
          <pc:sldMk cId="1372767774" sldId="298"/>
        </pc:sldMkLst>
        <pc:spChg chg="del">
          <ac:chgData name="Banks, Chris" userId="8e803fba-61c6-447f-bf97-0c74c6c71d61" providerId="ADAL" clId="{9134ECAA-ED92-4029-88A4-F3DB23D36292}" dt="2019-03-31T21:40:54.233" v="536"/>
          <ac:spMkLst>
            <pc:docMk/>
            <pc:sldMk cId="1372767774" sldId="298"/>
            <ac:spMk id="3" creationId="{821F07E3-080F-45A8-A41B-322D8061B866}"/>
          </ac:spMkLst>
        </pc:spChg>
        <pc:graphicFrameChg chg="add mod">
          <ac:chgData name="Banks, Chris" userId="8e803fba-61c6-447f-bf97-0c74c6c71d61" providerId="ADAL" clId="{9134ECAA-ED92-4029-88A4-F3DB23D36292}" dt="2019-03-31T21:40:54.233" v="536"/>
          <ac:graphicFrameMkLst>
            <pc:docMk/>
            <pc:sldMk cId="1372767774" sldId="298"/>
            <ac:graphicFrameMk id="4" creationId="{00000000-0008-0000-0400-00000D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41:10.454" v="539"/>
        <pc:sldMkLst>
          <pc:docMk/>
          <pc:sldMk cId="2956593723" sldId="299"/>
        </pc:sldMkLst>
        <pc:spChg chg="del">
          <ac:chgData name="Banks, Chris" userId="8e803fba-61c6-447f-bf97-0c74c6c71d61" providerId="ADAL" clId="{9134ECAA-ED92-4029-88A4-F3DB23D36292}" dt="2019-03-31T21:41:10.454" v="539"/>
          <ac:spMkLst>
            <pc:docMk/>
            <pc:sldMk cId="2956593723" sldId="299"/>
            <ac:spMk id="3" creationId="{57B8F119-082C-474E-A811-A611BB71AD7B}"/>
          </ac:spMkLst>
        </pc:spChg>
        <pc:graphicFrameChg chg="add mod">
          <ac:chgData name="Banks, Chris" userId="8e803fba-61c6-447f-bf97-0c74c6c71d61" providerId="ADAL" clId="{9134ECAA-ED92-4029-88A4-F3DB23D36292}" dt="2019-03-31T21:41:10.454" v="539"/>
          <ac:graphicFrameMkLst>
            <pc:docMk/>
            <pc:sldMk cId="2956593723" sldId="299"/>
            <ac:graphicFrameMk id="4" creationId="{00000000-0008-0000-0400-000010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43:31.875" v="543"/>
        <pc:sldMkLst>
          <pc:docMk/>
          <pc:sldMk cId="893913377" sldId="300"/>
        </pc:sldMkLst>
        <pc:spChg chg="del">
          <ac:chgData name="Banks, Chris" userId="8e803fba-61c6-447f-bf97-0c74c6c71d61" providerId="ADAL" clId="{9134ECAA-ED92-4029-88A4-F3DB23D36292}" dt="2019-03-31T21:43:14.856" v="541"/>
          <ac:spMkLst>
            <pc:docMk/>
            <pc:sldMk cId="893913377" sldId="300"/>
            <ac:spMk id="2" creationId="{C1F4EA95-183A-4D77-9DB1-6B83C72EB5A3}"/>
          </ac:spMkLst>
        </pc:spChg>
        <pc:spChg chg="del">
          <ac:chgData name="Banks, Chris" userId="8e803fba-61c6-447f-bf97-0c74c6c71d61" providerId="ADAL" clId="{9134ECAA-ED92-4029-88A4-F3DB23D36292}" dt="2019-03-31T21:43:14.856" v="541"/>
          <ac:spMkLst>
            <pc:docMk/>
            <pc:sldMk cId="893913377" sldId="300"/>
            <ac:spMk id="3" creationId="{DD32D4A7-5D5A-43D5-B11A-21CFD887F0CC}"/>
          </ac:spMkLst>
        </pc:spChg>
        <pc:spChg chg="add mod">
          <ac:chgData name="Banks, Chris" userId="8e803fba-61c6-447f-bf97-0c74c6c71d61" providerId="ADAL" clId="{9134ECAA-ED92-4029-88A4-F3DB23D36292}" dt="2019-03-31T21:43:14.856" v="541"/>
          <ac:spMkLst>
            <pc:docMk/>
            <pc:sldMk cId="893913377" sldId="300"/>
            <ac:spMk id="4" creationId="{6237DE2E-089F-4240-A34A-C2E0BC3021EE}"/>
          </ac:spMkLst>
        </pc:spChg>
        <pc:spChg chg="add del mod">
          <ac:chgData name="Banks, Chris" userId="8e803fba-61c6-447f-bf97-0c74c6c71d61" providerId="ADAL" clId="{9134ECAA-ED92-4029-88A4-F3DB23D36292}" dt="2019-03-31T21:43:31.875" v="543"/>
          <ac:spMkLst>
            <pc:docMk/>
            <pc:sldMk cId="893913377" sldId="300"/>
            <ac:spMk id="5" creationId="{22D5D104-D7F9-45C0-94D9-CC8878D56883}"/>
          </ac:spMkLst>
        </pc:spChg>
        <pc:spChg chg="add mod">
          <ac:chgData name="Banks, Chris" userId="8e803fba-61c6-447f-bf97-0c74c6c71d61" providerId="ADAL" clId="{9134ECAA-ED92-4029-88A4-F3DB23D36292}" dt="2019-03-31T21:43:14.856" v="541"/>
          <ac:spMkLst>
            <pc:docMk/>
            <pc:sldMk cId="893913377" sldId="300"/>
            <ac:spMk id="6" creationId="{5FCE897F-0560-4F80-A6AD-A29DC3A9D300}"/>
          </ac:spMkLst>
        </pc:spChg>
        <pc:graphicFrameChg chg="add mod">
          <ac:chgData name="Banks, Chris" userId="8e803fba-61c6-447f-bf97-0c74c6c71d61" providerId="ADAL" clId="{9134ECAA-ED92-4029-88A4-F3DB23D36292}" dt="2019-03-31T21:43:31.875" v="543"/>
          <ac:graphicFrameMkLst>
            <pc:docMk/>
            <pc:sldMk cId="893913377" sldId="300"/>
            <ac:graphicFrameMk id="7" creationId="{00000000-0008-0000-0300-000005000000}"/>
          </ac:graphicFrameMkLst>
        </pc:graphicFrameChg>
      </pc:sldChg>
      <pc:sldChg chg="addSp delSp modSp add mod">
        <pc:chgData name="Banks, Chris" userId="8e803fba-61c6-447f-bf97-0c74c6c71d61" providerId="ADAL" clId="{9134ECAA-ED92-4029-88A4-F3DB23D36292}" dt="2019-03-31T21:43:53.446" v="546"/>
        <pc:sldMkLst>
          <pc:docMk/>
          <pc:sldMk cId="1588396384" sldId="301"/>
        </pc:sldMkLst>
        <pc:spChg chg="del">
          <ac:chgData name="Banks, Chris" userId="8e803fba-61c6-447f-bf97-0c74c6c71d61" providerId="ADAL" clId="{9134ECAA-ED92-4029-88A4-F3DB23D36292}" dt="2019-03-31T21:43:53.446" v="546"/>
          <ac:spMkLst>
            <pc:docMk/>
            <pc:sldMk cId="1588396384" sldId="301"/>
            <ac:spMk id="3" creationId="{E3588832-D6CF-4168-91FE-39124F4DD0A3}"/>
          </ac:spMkLst>
        </pc:spChg>
        <pc:graphicFrameChg chg="add mod">
          <ac:chgData name="Banks, Chris" userId="8e803fba-61c6-447f-bf97-0c74c6c71d61" providerId="ADAL" clId="{9134ECAA-ED92-4029-88A4-F3DB23D36292}" dt="2019-03-31T21:43:53.446" v="546"/>
          <ac:graphicFrameMkLst>
            <pc:docMk/>
            <pc:sldMk cId="1588396384" sldId="301"/>
            <ac:graphicFrameMk id="5" creationId="{00000000-0008-0000-0300-000007000000}"/>
          </ac:graphicFrameMkLst>
        </pc:graphicFrameChg>
      </pc:sldChg>
      <pc:sldChg chg="delSp modSp">
        <pc:chgData name="Banks, Chris" userId="8e803fba-61c6-447f-bf97-0c74c6c71d61" providerId="ADAL" clId="{9134ECAA-ED92-4029-88A4-F3DB23D36292}" dt="2019-03-31T21:59:50.807" v="580" actId="1036"/>
        <pc:sldMkLst>
          <pc:docMk/>
          <pc:sldMk cId="2066012860" sldId="408"/>
        </pc:sldMkLst>
        <pc:picChg chg="mod">
          <ac:chgData name="Banks, Chris" userId="8e803fba-61c6-447f-bf97-0c74c6c71d61" providerId="ADAL" clId="{9134ECAA-ED92-4029-88A4-F3DB23D36292}" dt="2019-03-31T21:59:50.807" v="580" actId="1036"/>
          <ac:picMkLst>
            <pc:docMk/>
            <pc:sldMk cId="2066012860" sldId="408"/>
            <ac:picMk id="3" creationId="{00000000-0000-0000-0000-000000000000}"/>
          </ac:picMkLst>
        </pc:picChg>
        <pc:picChg chg="del">
          <ac:chgData name="Banks, Chris" userId="8e803fba-61c6-447f-bf97-0c74c6c71d61" providerId="ADAL" clId="{9134ECAA-ED92-4029-88A4-F3DB23D36292}" dt="2019-03-31T21:59:27.704" v="556" actId="478"/>
          <ac:picMkLst>
            <pc:docMk/>
            <pc:sldMk cId="2066012860" sldId="408"/>
            <ac:picMk id="14339" creationId="{00000000-0000-0000-0000-000000000000}"/>
          </ac:picMkLst>
        </pc:picChg>
        <pc:picChg chg="del">
          <ac:chgData name="Banks, Chris" userId="8e803fba-61c6-447f-bf97-0c74c6c71d61" providerId="ADAL" clId="{9134ECAA-ED92-4029-88A4-F3DB23D36292}" dt="2019-03-31T21:59:22.517" v="555" actId="478"/>
          <ac:picMkLst>
            <pc:docMk/>
            <pc:sldMk cId="2066012860" sldId="408"/>
            <ac:picMk id="14340" creationId="{00000000-0000-0000-0000-000000000000}"/>
          </ac:picMkLst>
        </pc:picChg>
      </pc:sldChg>
    </pc:docChg>
  </pc:docChgLst>
  <pc:docChgLst>
    <pc:chgData name="Banks, Chris" userId="8e803fba-61c6-447f-bf97-0c74c6c71d61" providerId="ADAL" clId="{B06565C1-3705-4EC8-9154-8A65E402F33D}"/>
    <pc:docChg chg="undo modSld">
      <pc:chgData name="Banks, Chris" userId="8e803fba-61c6-447f-bf97-0c74c6c71d61" providerId="ADAL" clId="{B06565C1-3705-4EC8-9154-8A65E402F33D}" dt="2019-04-03T07:04:24.019" v="91"/>
      <pc:docMkLst>
        <pc:docMk/>
      </pc:docMkLst>
      <pc:sldChg chg="addSp delSp modSp">
        <pc:chgData name="Banks, Chris" userId="8e803fba-61c6-447f-bf97-0c74c6c71d61" providerId="ADAL" clId="{B06565C1-3705-4EC8-9154-8A65E402F33D}" dt="2019-04-03T06:57:58.093" v="43" actId="14100"/>
        <pc:sldMkLst>
          <pc:docMk/>
          <pc:sldMk cId="2836970820" sldId="257"/>
        </pc:sldMkLst>
        <pc:spChg chg="add del mod">
          <ac:chgData name="Banks, Chris" userId="8e803fba-61c6-447f-bf97-0c74c6c71d61" providerId="ADAL" clId="{B06565C1-3705-4EC8-9154-8A65E402F33D}" dt="2019-04-03T06:57:47.947" v="41"/>
          <ac:spMkLst>
            <pc:docMk/>
            <pc:sldMk cId="2836970820" sldId="257"/>
            <ac:spMk id="3" creationId="{4E354057-92DE-484C-9589-EA6F66127BAE}"/>
          </ac:spMkLst>
        </pc:spChg>
        <pc:graphicFrameChg chg="del mod">
          <ac:chgData name="Banks, Chris" userId="8e803fba-61c6-447f-bf97-0c74c6c71d61" providerId="ADAL" clId="{B06565C1-3705-4EC8-9154-8A65E402F33D}" dt="2019-04-03T06:57:45.162" v="40" actId="478"/>
          <ac:graphicFrameMkLst>
            <pc:docMk/>
            <pc:sldMk cId="2836970820" sldId="257"/>
            <ac:graphicFrameMk id="6" creationId="{00000000-0008-0000-0400-000003000000}"/>
          </ac:graphicFrameMkLst>
        </pc:graphicFrameChg>
        <pc:picChg chg="add mod">
          <ac:chgData name="Banks, Chris" userId="8e803fba-61c6-447f-bf97-0c74c6c71d61" providerId="ADAL" clId="{B06565C1-3705-4EC8-9154-8A65E402F33D}" dt="2019-04-03T06:57:58.093" v="43" actId="14100"/>
          <ac:picMkLst>
            <pc:docMk/>
            <pc:sldMk cId="2836970820" sldId="257"/>
            <ac:picMk id="4" creationId="{7CB25B03-0FB9-43C5-8773-28EA50E02899}"/>
          </ac:picMkLst>
        </pc:picChg>
      </pc:sldChg>
      <pc:sldChg chg="modSp">
        <pc:chgData name="Banks, Chris" userId="8e803fba-61c6-447f-bf97-0c74c6c71d61" providerId="ADAL" clId="{B06565C1-3705-4EC8-9154-8A65E402F33D}" dt="2019-04-03T06:36:06.084" v="1" actId="20577"/>
        <pc:sldMkLst>
          <pc:docMk/>
          <pc:sldMk cId="4144707187" sldId="270"/>
        </pc:sldMkLst>
        <pc:spChg chg="mod">
          <ac:chgData name="Banks, Chris" userId="8e803fba-61c6-447f-bf97-0c74c6c71d61" providerId="ADAL" clId="{B06565C1-3705-4EC8-9154-8A65E402F33D}" dt="2019-04-03T06:36:06.084" v="1" actId="20577"/>
          <ac:spMkLst>
            <pc:docMk/>
            <pc:sldMk cId="4144707187" sldId="270"/>
            <ac:spMk id="61" creationId="{00000000-0000-0000-0000-000000000000}"/>
          </ac:spMkLst>
        </pc:spChg>
      </pc:sldChg>
      <pc:sldChg chg="modSp">
        <pc:chgData name="Banks, Chris" userId="8e803fba-61c6-447f-bf97-0c74c6c71d61" providerId="ADAL" clId="{B06565C1-3705-4EC8-9154-8A65E402F33D}" dt="2019-04-03T06:51:29.246" v="32" actId="20577"/>
        <pc:sldMkLst>
          <pc:docMk/>
          <pc:sldMk cId="3320594672" sldId="287"/>
        </pc:sldMkLst>
        <pc:spChg chg="mod">
          <ac:chgData name="Banks, Chris" userId="8e803fba-61c6-447f-bf97-0c74c6c71d61" providerId="ADAL" clId="{B06565C1-3705-4EC8-9154-8A65E402F33D}" dt="2019-04-03T06:51:29.246" v="32" actId="20577"/>
          <ac:spMkLst>
            <pc:docMk/>
            <pc:sldMk cId="3320594672" sldId="287"/>
            <ac:spMk id="9" creationId="{00000000-0000-0000-0000-000000000000}"/>
          </ac:spMkLst>
        </pc:spChg>
      </pc:sldChg>
      <pc:sldChg chg="addSp delSp modSp">
        <pc:chgData name="Banks, Chris" userId="8e803fba-61c6-447f-bf97-0c74c6c71d61" providerId="ADAL" clId="{B06565C1-3705-4EC8-9154-8A65E402F33D}" dt="2019-04-03T06:59:16.401" v="60" actId="1440"/>
        <pc:sldMkLst>
          <pc:docMk/>
          <pc:sldMk cId="3795513428" sldId="294"/>
        </pc:sldMkLst>
        <pc:spChg chg="add del mod">
          <ac:chgData name="Banks, Chris" userId="8e803fba-61c6-447f-bf97-0c74c6c71d61" providerId="ADAL" clId="{B06565C1-3705-4EC8-9154-8A65E402F33D}" dt="2019-04-03T06:58:53.203" v="45"/>
          <ac:spMkLst>
            <pc:docMk/>
            <pc:sldMk cId="3795513428" sldId="294"/>
            <ac:spMk id="2" creationId="{06AFBB6E-0172-4E20-9973-2B71681B742C}"/>
          </ac:spMkLst>
        </pc:spChg>
        <pc:graphicFrameChg chg="del">
          <ac:chgData name="Banks, Chris" userId="8e803fba-61c6-447f-bf97-0c74c6c71d61" providerId="ADAL" clId="{B06565C1-3705-4EC8-9154-8A65E402F33D}" dt="2019-04-03T06:58:43.849" v="44" actId="478"/>
          <ac:graphicFrameMkLst>
            <pc:docMk/>
            <pc:sldMk cId="3795513428" sldId="294"/>
            <ac:graphicFrameMk id="8" creationId="{00000000-0008-0000-0400-000005000000}"/>
          </ac:graphicFrameMkLst>
        </pc:graphicFrameChg>
        <pc:picChg chg="add mod">
          <ac:chgData name="Banks, Chris" userId="8e803fba-61c6-447f-bf97-0c74c6c71d61" providerId="ADAL" clId="{B06565C1-3705-4EC8-9154-8A65E402F33D}" dt="2019-04-03T06:59:16.401" v="60" actId="1440"/>
          <ac:picMkLst>
            <pc:docMk/>
            <pc:sldMk cId="3795513428" sldId="294"/>
            <ac:picMk id="3" creationId="{89A4A6BC-692F-42B1-ADF2-98E064B05C7A}"/>
          </ac:picMkLst>
        </pc:picChg>
      </pc:sldChg>
      <pc:sldChg chg="addSp delSp modSp">
        <pc:chgData name="Banks, Chris" userId="8e803fba-61c6-447f-bf97-0c74c6c71d61" providerId="ADAL" clId="{B06565C1-3705-4EC8-9154-8A65E402F33D}" dt="2019-04-03T07:03:01.883" v="77" actId="1440"/>
        <pc:sldMkLst>
          <pc:docMk/>
          <pc:sldMk cId="976980801" sldId="295"/>
        </pc:sldMkLst>
        <pc:spChg chg="add del mod">
          <ac:chgData name="Banks, Chris" userId="8e803fba-61c6-447f-bf97-0c74c6c71d61" providerId="ADAL" clId="{B06565C1-3705-4EC8-9154-8A65E402F33D}" dt="2019-04-03T07:00:07.006" v="62"/>
          <ac:spMkLst>
            <pc:docMk/>
            <pc:sldMk cId="976980801" sldId="295"/>
            <ac:spMk id="3" creationId="{CF6E662C-8AD7-406B-824D-A5052EE4D0F5}"/>
          </ac:spMkLst>
        </pc:spChg>
        <pc:graphicFrameChg chg="del">
          <ac:chgData name="Banks, Chris" userId="8e803fba-61c6-447f-bf97-0c74c6c71d61" providerId="ADAL" clId="{B06565C1-3705-4EC8-9154-8A65E402F33D}" dt="2019-04-03T07:00:04.792" v="61" actId="478"/>
          <ac:graphicFrameMkLst>
            <pc:docMk/>
            <pc:sldMk cId="976980801" sldId="295"/>
            <ac:graphicFrameMk id="6" creationId="{00000000-0008-0000-0400-000007000000}"/>
          </ac:graphicFrameMkLst>
        </pc:graphicFrameChg>
        <pc:picChg chg="add mod">
          <ac:chgData name="Banks, Chris" userId="8e803fba-61c6-447f-bf97-0c74c6c71d61" providerId="ADAL" clId="{B06565C1-3705-4EC8-9154-8A65E402F33D}" dt="2019-04-03T07:03:01.883" v="77" actId="1440"/>
          <ac:picMkLst>
            <pc:docMk/>
            <pc:sldMk cId="976980801" sldId="295"/>
            <ac:picMk id="4" creationId="{F494672E-434D-40E8-9894-059005D469A3}"/>
          </ac:picMkLst>
        </pc:picChg>
      </pc:sldChg>
      <pc:sldChg chg="addSp delSp modSp">
        <pc:chgData name="Banks, Chris" userId="8e803fba-61c6-447f-bf97-0c74c6c71d61" providerId="ADAL" clId="{B06565C1-3705-4EC8-9154-8A65E402F33D}" dt="2019-04-03T07:04:24.019" v="91"/>
        <pc:sldMkLst>
          <pc:docMk/>
          <pc:sldMk cId="2946407913" sldId="296"/>
        </pc:sldMkLst>
        <pc:spChg chg="add del">
          <ac:chgData name="Banks, Chris" userId="8e803fba-61c6-447f-bf97-0c74c6c71d61" providerId="ADAL" clId="{B06565C1-3705-4EC8-9154-8A65E402F33D}" dt="2019-04-03T07:04:24.019" v="91"/>
          <ac:spMkLst>
            <pc:docMk/>
            <pc:sldMk cId="2946407913" sldId="296"/>
            <ac:spMk id="2" creationId="{5A7A7A53-70BC-4C04-AD6A-6FE8038238BA}"/>
          </ac:spMkLst>
        </pc:spChg>
        <pc:spChg chg="add del mod">
          <ac:chgData name="Banks, Chris" userId="8e803fba-61c6-447f-bf97-0c74c6c71d61" providerId="ADAL" clId="{B06565C1-3705-4EC8-9154-8A65E402F33D}" dt="2019-04-03T07:00:27.895" v="64"/>
          <ac:spMkLst>
            <pc:docMk/>
            <pc:sldMk cId="2946407913" sldId="296"/>
            <ac:spMk id="3" creationId="{BC67A7CE-BFD7-4AC9-89E4-6947F32FDAD4}"/>
          </ac:spMkLst>
        </pc:spChg>
        <pc:spChg chg="add del mod">
          <ac:chgData name="Banks, Chris" userId="8e803fba-61c6-447f-bf97-0c74c6c71d61" providerId="ADAL" clId="{B06565C1-3705-4EC8-9154-8A65E402F33D}" dt="2019-04-03T07:04:13.272" v="89"/>
          <ac:spMkLst>
            <pc:docMk/>
            <pc:sldMk cId="2946407913" sldId="296"/>
            <ac:spMk id="6" creationId="{458C357F-1B73-42B2-B9D5-22CE9F2C2ABD}"/>
          </ac:spMkLst>
        </pc:spChg>
        <pc:spChg chg="add del mod">
          <ac:chgData name="Banks, Chris" userId="8e803fba-61c6-447f-bf97-0c74c6c71d61" providerId="ADAL" clId="{B06565C1-3705-4EC8-9154-8A65E402F33D}" dt="2019-04-03T07:04:13.272" v="89"/>
          <ac:spMkLst>
            <pc:docMk/>
            <pc:sldMk cId="2946407913" sldId="296"/>
            <ac:spMk id="7" creationId="{2EF2587F-17BA-4DA4-B0DE-CD552487064B}"/>
          </ac:spMkLst>
        </pc:spChg>
        <pc:spChg chg="add mod">
          <ac:chgData name="Banks, Chris" userId="8e803fba-61c6-447f-bf97-0c74c6c71d61" providerId="ADAL" clId="{B06565C1-3705-4EC8-9154-8A65E402F33D}" dt="2019-04-03T07:04:24.019" v="91"/>
          <ac:spMkLst>
            <pc:docMk/>
            <pc:sldMk cId="2946407913" sldId="296"/>
            <ac:spMk id="8" creationId="{1E319097-B6A5-476E-AFE1-C40745266B81}"/>
          </ac:spMkLst>
        </pc:spChg>
        <pc:spChg chg="add mod">
          <ac:chgData name="Banks, Chris" userId="8e803fba-61c6-447f-bf97-0c74c6c71d61" providerId="ADAL" clId="{B06565C1-3705-4EC8-9154-8A65E402F33D}" dt="2019-04-03T07:04:24.019" v="91"/>
          <ac:spMkLst>
            <pc:docMk/>
            <pc:sldMk cId="2946407913" sldId="296"/>
            <ac:spMk id="9" creationId="{A1E4E6A2-36A7-4814-B5FB-05AF2BCB0FA1}"/>
          </ac:spMkLst>
        </pc:spChg>
        <pc:graphicFrameChg chg="del">
          <ac:chgData name="Banks, Chris" userId="8e803fba-61c6-447f-bf97-0c74c6c71d61" providerId="ADAL" clId="{B06565C1-3705-4EC8-9154-8A65E402F33D}" dt="2019-04-03T07:00:25.058" v="63" actId="478"/>
          <ac:graphicFrameMkLst>
            <pc:docMk/>
            <pc:sldMk cId="2946407913" sldId="296"/>
            <ac:graphicFrameMk id="4" creationId="{00000000-0008-0000-0400-000009000000}"/>
          </ac:graphicFrameMkLst>
        </pc:graphicFrameChg>
        <pc:picChg chg="add mod">
          <ac:chgData name="Banks, Chris" userId="8e803fba-61c6-447f-bf97-0c74c6c71d61" providerId="ADAL" clId="{B06565C1-3705-4EC8-9154-8A65E402F33D}" dt="2019-04-03T07:04:18.491" v="90" actId="14100"/>
          <ac:picMkLst>
            <pc:docMk/>
            <pc:sldMk cId="2946407913" sldId="296"/>
            <ac:picMk id="5" creationId="{E228B1D4-66B4-496A-A4F9-B5E47395772A}"/>
          </ac:picMkLst>
        </pc:picChg>
      </pc:sldChg>
      <pc:sldChg chg="addSp delSp modSp">
        <pc:chgData name="Banks, Chris" userId="8e803fba-61c6-447f-bf97-0c74c6c71d61" providerId="ADAL" clId="{B06565C1-3705-4EC8-9154-8A65E402F33D}" dt="2019-04-03T07:03:20.411" v="81" actId="1440"/>
        <pc:sldMkLst>
          <pc:docMk/>
          <pc:sldMk cId="1961887119" sldId="297"/>
        </pc:sldMkLst>
        <pc:spChg chg="add del mod">
          <ac:chgData name="Banks, Chris" userId="8e803fba-61c6-447f-bf97-0c74c6c71d61" providerId="ADAL" clId="{B06565C1-3705-4EC8-9154-8A65E402F33D}" dt="2019-04-03T07:00:56.983" v="66"/>
          <ac:spMkLst>
            <pc:docMk/>
            <pc:sldMk cId="1961887119" sldId="297"/>
            <ac:spMk id="3" creationId="{70867D05-A3DD-4A1D-B4FB-6623D90649E3}"/>
          </ac:spMkLst>
        </pc:spChg>
        <pc:graphicFrameChg chg="del">
          <ac:chgData name="Banks, Chris" userId="8e803fba-61c6-447f-bf97-0c74c6c71d61" providerId="ADAL" clId="{B06565C1-3705-4EC8-9154-8A65E402F33D}" dt="2019-04-03T07:00:54.577" v="65" actId="478"/>
          <ac:graphicFrameMkLst>
            <pc:docMk/>
            <pc:sldMk cId="1961887119" sldId="297"/>
            <ac:graphicFrameMk id="4" creationId="{00000000-0008-0000-0400-00000B000000}"/>
          </ac:graphicFrameMkLst>
        </pc:graphicFrameChg>
        <pc:picChg chg="add mod">
          <ac:chgData name="Banks, Chris" userId="8e803fba-61c6-447f-bf97-0c74c6c71d61" providerId="ADAL" clId="{B06565C1-3705-4EC8-9154-8A65E402F33D}" dt="2019-04-03T07:03:20.411" v="81" actId="1440"/>
          <ac:picMkLst>
            <pc:docMk/>
            <pc:sldMk cId="1961887119" sldId="297"/>
            <ac:picMk id="5" creationId="{FC8DF36A-278C-434C-B877-ED3E2C4C31D6}"/>
          </ac:picMkLst>
        </pc:picChg>
      </pc:sldChg>
      <pc:sldChg chg="addSp delSp modSp">
        <pc:chgData name="Banks, Chris" userId="8e803fba-61c6-447f-bf97-0c74c6c71d61" providerId="ADAL" clId="{B06565C1-3705-4EC8-9154-8A65E402F33D}" dt="2019-04-03T07:01:15.999" v="68"/>
        <pc:sldMkLst>
          <pc:docMk/>
          <pc:sldMk cId="1372767774" sldId="298"/>
        </pc:sldMkLst>
        <pc:spChg chg="add del mod">
          <ac:chgData name="Banks, Chris" userId="8e803fba-61c6-447f-bf97-0c74c6c71d61" providerId="ADAL" clId="{B06565C1-3705-4EC8-9154-8A65E402F33D}" dt="2019-04-03T07:01:15.999" v="68"/>
          <ac:spMkLst>
            <pc:docMk/>
            <pc:sldMk cId="1372767774" sldId="298"/>
            <ac:spMk id="3" creationId="{50743B2C-9FB7-484F-AB78-6AA8B1F5A5F9}"/>
          </ac:spMkLst>
        </pc:spChg>
        <pc:graphicFrameChg chg="del">
          <ac:chgData name="Banks, Chris" userId="8e803fba-61c6-447f-bf97-0c74c6c71d61" providerId="ADAL" clId="{B06565C1-3705-4EC8-9154-8A65E402F33D}" dt="2019-04-03T07:01:12.890" v="67" actId="478"/>
          <ac:graphicFrameMkLst>
            <pc:docMk/>
            <pc:sldMk cId="1372767774" sldId="298"/>
            <ac:graphicFrameMk id="4" creationId="{00000000-0008-0000-0400-00000D000000}"/>
          </ac:graphicFrameMkLst>
        </pc:graphicFrameChg>
        <pc:picChg chg="add mod">
          <ac:chgData name="Banks, Chris" userId="8e803fba-61c6-447f-bf97-0c74c6c71d61" providerId="ADAL" clId="{B06565C1-3705-4EC8-9154-8A65E402F33D}" dt="2019-04-03T07:01:15.999" v="68"/>
          <ac:picMkLst>
            <pc:docMk/>
            <pc:sldMk cId="1372767774" sldId="298"/>
            <ac:picMk id="5" creationId="{CF136546-C6D2-4CF8-8AEB-A9B4E6995ACB}"/>
          </ac:picMkLst>
        </pc:picChg>
      </pc:sldChg>
      <pc:sldChg chg="addSp delSp modSp">
        <pc:chgData name="Banks, Chris" userId="8e803fba-61c6-447f-bf97-0c74c6c71d61" providerId="ADAL" clId="{B06565C1-3705-4EC8-9154-8A65E402F33D}" dt="2019-04-03T07:01:55.265" v="70"/>
        <pc:sldMkLst>
          <pc:docMk/>
          <pc:sldMk cId="2956593723" sldId="299"/>
        </pc:sldMkLst>
        <pc:spChg chg="add del mod">
          <ac:chgData name="Banks, Chris" userId="8e803fba-61c6-447f-bf97-0c74c6c71d61" providerId="ADAL" clId="{B06565C1-3705-4EC8-9154-8A65E402F33D}" dt="2019-04-03T07:01:55.265" v="70"/>
          <ac:spMkLst>
            <pc:docMk/>
            <pc:sldMk cId="2956593723" sldId="299"/>
            <ac:spMk id="3" creationId="{8C17B7BE-B669-42BC-8389-C16D39CD16BA}"/>
          </ac:spMkLst>
        </pc:spChg>
        <pc:graphicFrameChg chg="del">
          <ac:chgData name="Banks, Chris" userId="8e803fba-61c6-447f-bf97-0c74c6c71d61" providerId="ADAL" clId="{B06565C1-3705-4EC8-9154-8A65E402F33D}" dt="2019-04-03T07:01:51.479" v="69" actId="478"/>
          <ac:graphicFrameMkLst>
            <pc:docMk/>
            <pc:sldMk cId="2956593723" sldId="299"/>
            <ac:graphicFrameMk id="4" creationId="{00000000-0008-0000-0400-000010000000}"/>
          </ac:graphicFrameMkLst>
        </pc:graphicFrameChg>
        <pc:picChg chg="add mod">
          <ac:chgData name="Banks, Chris" userId="8e803fba-61c6-447f-bf97-0c74c6c71d61" providerId="ADAL" clId="{B06565C1-3705-4EC8-9154-8A65E402F33D}" dt="2019-04-03T07:01:55.265" v="70"/>
          <ac:picMkLst>
            <pc:docMk/>
            <pc:sldMk cId="2956593723" sldId="299"/>
            <ac:picMk id="5" creationId="{7DBEBA15-B528-4EF5-BBA4-173BA40681E0}"/>
          </ac:picMkLst>
        </pc:picChg>
      </pc:sldChg>
      <pc:sldChg chg="addSp delSp modSp">
        <pc:chgData name="Banks, Chris" userId="8e803fba-61c6-447f-bf97-0c74c6c71d61" providerId="ADAL" clId="{B06565C1-3705-4EC8-9154-8A65E402F33D}" dt="2019-04-03T06:56:50.107" v="35"/>
        <pc:sldMkLst>
          <pc:docMk/>
          <pc:sldMk cId="893913377" sldId="300"/>
        </pc:sldMkLst>
        <pc:spChg chg="add del mod">
          <ac:chgData name="Banks, Chris" userId="8e803fba-61c6-447f-bf97-0c74c6c71d61" providerId="ADAL" clId="{B06565C1-3705-4EC8-9154-8A65E402F33D}" dt="2019-04-03T06:56:50.107" v="35"/>
          <ac:spMkLst>
            <pc:docMk/>
            <pc:sldMk cId="893913377" sldId="300"/>
            <ac:spMk id="2" creationId="{A392BD37-A599-4B52-832C-25A35C05F7AD}"/>
          </ac:spMkLst>
        </pc:spChg>
        <pc:graphicFrameChg chg="del mod">
          <ac:chgData name="Banks, Chris" userId="8e803fba-61c6-447f-bf97-0c74c6c71d61" providerId="ADAL" clId="{B06565C1-3705-4EC8-9154-8A65E402F33D}" dt="2019-04-03T06:56:29.362" v="34" actId="478"/>
          <ac:graphicFrameMkLst>
            <pc:docMk/>
            <pc:sldMk cId="893913377" sldId="300"/>
            <ac:graphicFrameMk id="7" creationId="{00000000-0008-0000-0300-000005000000}"/>
          </ac:graphicFrameMkLst>
        </pc:graphicFrameChg>
        <pc:picChg chg="add mod">
          <ac:chgData name="Banks, Chris" userId="8e803fba-61c6-447f-bf97-0c74c6c71d61" providerId="ADAL" clId="{B06565C1-3705-4EC8-9154-8A65E402F33D}" dt="2019-04-03T06:56:50.107" v="35"/>
          <ac:picMkLst>
            <pc:docMk/>
            <pc:sldMk cId="893913377" sldId="300"/>
            <ac:picMk id="3" creationId="{10E7EEDD-572D-4CCF-969A-A2B8DA2521C2}"/>
          </ac:picMkLst>
        </pc:picChg>
      </pc:sldChg>
      <pc:sldChg chg="addSp delSp modSp">
        <pc:chgData name="Banks, Chris" userId="8e803fba-61c6-447f-bf97-0c74c6c71d61" providerId="ADAL" clId="{B06565C1-3705-4EC8-9154-8A65E402F33D}" dt="2019-04-03T06:57:16.113" v="38"/>
        <pc:sldMkLst>
          <pc:docMk/>
          <pc:sldMk cId="1588396384" sldId="301"/>
        </pc:sldMkLst>
        <pc:spChg chg="add del mod">
          <ac:chgData name="Banks, Chris" userId="8e803fba-61c6-447f-bf97-0c74c6c71d61" providerId="ADAL" clId="{B06565C1-3705-4EC8-9154-8A65E402F33D}" dt="2019-04-03T06:57:16.113" v="38"/>
          <ac:spMkLst>
            <pc:docMk/>
            <pc:sldMk cId="1588396384" sldId="301"/>
            <ac:spMk id="3" creationId="{10F4A74B-AB97-454B-A1A7-5E22112577BE}"/>
          </ac:spMkLst>
        </pc:spChg>
        <pc:graphicFrameChg chg="del mod">
          <ac:chgData name="Banks, Chris" userId="8e803fba-61c6-447f-bf97-0c74c6c71d61" providerId="ADAL" clId="{B06565C1-3705-4EC8-9154-8A65E402F33D}" dt="2019-04-03T06:57:07.032" v="37" actId="478"/>
          <ac:graphicFrameMkLst>
            <pc:docMk/>
            <pc:sldMk cId="1588396384" sldId="301"/>
            <ac:graphicFrameMk id="5" creationId="{00000000-0008-0000-0300-000007000000}"/>
          </ac:graphicFrameMkLst>
        </pc:graphicFrameChg>
        <pc:picChg chg="add mod">
          <ac:chgData name="Banks, Chris" userId="8e803fba-61c6-447f-bf97-0c74c6c71d61" providerId="ADAL" clId="{B06565C1-3705-4EC8-9154-8A65E402F33D}" dt="2019-04-03T06:57:16.113" v="38"/>
          <ac:picMkLst>
            <pc:docMk/>
            <pc:sldMk cId="1588396384" sldId="301"/>
            <ac:picMk id="6" creationId="{A8FC9BDD-DD21-42A5-B87C-8B758BCEFA7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667D-F25F-4BDF-B554-879BE2D2AF72}" type="datetime1">
              <a:rPr lang="en-GB" smtClean="0"/>
              <a:t>03/04/2019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5C14D-D784-4D0B-93EB-491611F48331}" type="datetime1">
              <a:rPr lang="en-GB" smtClean="0"/>
              <a:t>03/04/2019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financial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957B2-7D4B-489E-AFAD-4F02518986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6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B09A1CC-7A24-4EA2-A239-D84EFA1EB12F}" type="slidenum">
              <a:rPr lang="en-GB">
                <a:solidFill>
                  <a:prstClr val="black"/>
                </a:solidFill>
              </a:rPr>
              <a:pPr/>
              <a:t>18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8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7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2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7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73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70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57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1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85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https://www.ukrr.ac.uk/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81124" y="457200"/>
            <a:ext cx="7334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41D0-E379-420C-8C22-DCA12EE4A4D1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BD824-0868-4D38-9231-6BC51272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9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07948"/>
            <a:ext cx="11125200" cy="1049378"/>
          </a:xfrm>
        </p:spPr>
        <p:txBody>
          <a:bodyPr>
            <a:normAutofit/>
          </a:bodyPr>
          <a:lstStyle/>
          <a:p>
            <a:r>
              <a:rPr lang="en-GB" dirty="0"/>
              <a:t>UKRR: Partnership &amp; Collaboration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261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r="181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734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788404"/>
            <a:ext cx="11125200" cy="826219"/>
          </a:xfrm>
        </p:spPr>
        <p:txBody>
          <a:bodyPr>
            <a:normAutofit fontScale="85000" lnSpcReduction="20000"/>
          </a:bodyPr>
          <a:lstStyle/>
          <a:p>
            <a:r>
              <a:rPr lang="en-GB" sz="3300" dirty="0"/>
              <a:t>Celebrating the achievements of UKRR 2007 - 2019</a:t>
            </a:r>
          </a:p>
          <a:p>
            <a:r>
              <a:rPr lang="en-GB" dirty="0"/>
              <a:t>Chris Banks :: Head of UKRR :: @</a:t>
            </a:r>
            <a:r>
              <a:rPr lang="en-GB" dirty="0" err="1"/>
              <a:t>ChrisBanks</a:t>
            </a:r>
            <a:endParaRPr lang="en-GB" dirty="0"/>
          </a:p>
          <a:p>
            <a:r>
              <a:rPr lang="en-US" dirty="0"/>
              <a:t>Data analysis :: John Hosking :: UKRR Project Coordinator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08" y="381082"/>
            <a:ext cx="7334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 with most </a:t>
            </a:r>
            <a:r>
              <a:rPr lang="en-GB" dirty="0" err="1" smtClean="0"/>
              <a:t>meterage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n-GB" sz="4400" i="1" dirty="0"/>
              <a:t>Journal of Biological Chemistry</a:t>
            </a:r>
            <a:endParaRPr lang="en-GB" sz="4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GB" sz="11500" dirty="0" smtClean="0"/>
              <a:t>772m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BFAA-FCC7-4A14-B7B9-0B56AF9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spread of disciplines covered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94672E-434D-40E8-9894-059005D46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778" y="1853967"/>
            <a:ext cx="9143999" cy="417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9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319097-B6A5-476E-AFE1-C4074526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81% of most offered titles were safe to de-duplicate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28B1D4-66B4-496A-A4F9-B5E473957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79" y="1485741"/>
            <a:ext cx="6206266" cy="365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E4E6A2-36A7-4814-B5FB-05AF2BCB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D8ED-A990-4C36-8CC2-80311CEC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Retention status increases as scarcity increases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DF36A-278C-434C-B877-ED3E2C4C3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997" y="1668466"/>
            <a:ext cx="8376005" cy="466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18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4EB0-7DE0-47F4-B21E-171540F1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 17,000 gaps in BL holdings identified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36546-C6D2-4CF8-8AEB-A9B4E6995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018" y="1781865"/>
            <a:ext cx="8601964" cy="45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9F69-4453-4B46-8A34-404329BF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UKRR has identified and retained scarce titles – only 18% of titles offered only once were safe to de-duplicate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EBA15-B528-4EF5-BBA4-173BA4068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647" y="1811089"/>
            <a:ext cx="8538706" cy="449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5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DE2E-089F-4240-A34A-C2E0BC30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Science titles had the highest </a:t>
            </a:r>
            <a:r>
              <a:rPr lang="en-GB" dirty="0" err="1" smtClean="0"/>
              <a:t>meterage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E897F-0560-4F80-A6AD-A29DC3A9D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0E7EEDD-572D-4CCF-969A-A2B8DA252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854950"/>
            <a:ext cx="5826350" cy="46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F9F-8BCA-4116-A6C5-F17614FC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68% of materials de-duplicated are science materials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A6848-004C-4955-AFA8-06CA3ACDD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FC9BDD-DD21-42A5-B87C-8B758BCEF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612" y="1308942"/>
            <a:ext cx="526740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56" y="3253213"/>
            <a:ext cx="8072845" cy="2995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1533" y="6525473"/>
            <a:ext cx="5807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 http://www.leadscoring.com/lead-scoring/scale-lead-scoring-to-the-long-tail-with-modern-firmographics/</a:t>
            </a:r>
          </a:p>
        </p:txBody>
      </p:sp>
      <p:sp>
        <p:nvSpPr>
          <p:cNvPr id="8" name="Down Arrow 7"/>
          <p:cNvSpPr/>
          <p:nvPr/>
        </p:nvSpPr>
        <p:spPr>
          <a:xfrm>
            <a:off x="5229498" y="1799408"/>
            <a:ext cx="492034" cy="270836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41331" y="1185679"/>
            <a:ext cx="260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 Demi" panose="020E0802020502020306" pitchFamily="34" charset="0"/>
              </a:rPr>
              <a:t>2019</a:t>
            </a:r>
          </a:p>
        </p:txBody>
      </p:sp>
      <p:sp>
        <p:nvSpPr>
          <p:cNvPr id="9" name="Down Arrow 8"/>
          <p:cNvSpPr/>
          <p:nvPr/>
        </p:nvSpPr>
        <p:spPr>
          <a:xfrm>
            <a:off x="1697922" y="1844650"/>
            <a:ext cx="492034" cy="9134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91828" y="1206692"/>
            <a:ext cx="260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 Demi" panose="020E0802020502020306" pitchFamily="34" charset="0"/>
              </a:rPr>
              <a:t>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28479"/>
          </a:xfrm>
        </p:spPr>
        <p:txBody>
          <a:bodyPr/>
          <a:lstStyle/>
          <a:p>
            <a:r>
              <a:rPr lang="en-GB" dirty="0" smtClean="0"/>
              <a:t>Demand has reached the long tail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5646738" y="908050"/>
            <a:ext cx="3001962" cy="2495550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Systems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648076" y="908050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gradFill flip="none" rotWithShape="1">
            <a:gsLst>
              <a:gs pos="0">
                <a:srgbClr val="E75E19">
                  <a:tint val="66000"/>
                  <a:satMod val="160000"/>
                </a:srgbClr>
              </a:gs>
              <a:gs pos="50000">
                <a:srgbClr val="E75E19">
                  <a:tint val="44500"/>
                  <a:satMod val="160000"/>
                </a:srgbClr>
              </a:gs>
              <a:gs pos="100000">
                <a:srgbClr val="E75E19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Improved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data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648076" y="3413125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gradFill flip="none" rotWithShape="1">
            <a:gsLst>
              <a:gs pos="0">
                <a:srgbClr val="CB0002">
                  <a:tint val="66000"/>
                  <a:satMod val="160000"/>
                </a:srgbClr>
              </a:gs>
              <a:gs pos="50000">
                <a:srgbClr val="CB0002">
                  <a:tint val="44500"/>
                  <a:satMod val="160000"/>
                </a:srgbClr>
              </a:gs>
              <a:gs pos="100000">
                <a:srgbClr val="CB0002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Preservation of a national collection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151562" y="290988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gradFill flip="none" rotWithShape="1">
            <a:gsLst>
              <a:gs pos="0">
                <a:srgbClr val="2A70B6">
                  <a:tint val="66000"/>
                  <a:satMod val="160000"/>
                </a:srgbClr>
              </a:gs>
              <a:gs pos="50000">
                <a:srgbClr val="2A70B6">
                  <a:tint val="44500"/>
                  <a:satMod val="160000"/>
                </a:srgbClr>
              </a:gs>
              <a:gs pos="100000">
                <a:srgbClr val="2A70B6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Memorandum of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Agreement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0583D6-59FF-428C-9520-B89B7BA29D94}"/>
              </a:ext>
            </a:extLst>
          </p:cNvPr>
          <p:cNvSpPr txBox="1"/>
          <p:nvPr/>
        </p:nvSpPr>
        <p:spPr>
          <a:xfrm>
            <a:off x="486561" y="908049"/>
            <a:ext cx="2936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granular data about BL gaps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about member library holdings (SUNCAT)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data about journal titles and successor (child) 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D334D-0F2E-4439-B852-37486F17EB87}"/>
              </a:ext>
            </a:extLst>
          </p:cNvPr>
          <p:cNvSpPr txBox="1"/>
          <p:nvPr/>
        </p:nvSpPr>
        <p:spPr>
          <a:xfrm>
            <a:off x="8913299" y="3413125"/>
            <a:ext cx="2936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Signed by most of the phase 2 member libraries – the holding libraries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 to retain 2 access copies in the community in addition to the BL loanable copy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E2446-FDE2-4556-A846-357143811129}"/>
              </a:ext>
            </a:extLst>
          </p:cNvPr>
          <p:cNvSpPr txBox="1"/>
          <p:nvPr/>
        </p:nvSpPr>
        <p:spPr>
          <a:xfrm>
            <a:off x="486560" y="3413125"/>
            <a:ext cx="29361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BL’s holdings checked as libraries offered titles/issues for disposal and gaps recorded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 gaps filled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further access copies retained by the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5D2BE2-006A-4392-9AE3-F09764CF126D}"/>
              </a:ext>
            </a:extLst>
          </p:cNvPr>
          <p:cNvSpPr txBox="1"/>
          <p:nvPr/>
        </p:nvSpPr>
        <p:spPr>
          <a:xfrm>
            <a:off x="8913300" y="908048"/>
            <a:ext cx="2936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LARCH (scarcity checking and recording of decisions)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 Access database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 Aleph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 Document Supply System upgraded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841A2-900A-41E8-9BA0-4E78481792D9}"/>
              </a:ext>
            </a:extLst>
          </p:cNvPr>
          <p:cNvSpPr txBox="1"/>
          <p:nvPr/>
        </p:nvSpPr>
        <p:spPr>
          <a:xfrm>
            <a:off x="3005446" y="286018"/>
            <a:ext cx="62763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UKRR benefits/legacy (excl. space savings)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1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3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about this data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714500"/>
            <a:ext cx="4457700" cy="4457700"/>
          </a:xfrm>
        </p:spPr>
      </p:pic>
    </p:spTree>
    <p:extLst>
      <p:ext uri="{BB962C8B-B14F-4D97-AF65-F5344CB8AC3E}">
        <p14:creationId xmlns:p14="http://schemas.microsoft.com/office/powerpoint/2010/main" val="13019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/>
          </p:cNvSpPr>
          <p:nvPr/>
        </p:nvSpPr>
        <p:spPr bwMode="auto">
          <a:xfrm>
            <a:off x="5646738" y="908050"/>
            <a:ext cx="3001962" cy="2495550"/>
          </a:xfrm>
          <a:custGeom>
            <a:avLst/>
            <a:gdLst>
              <a:gd name="T0" fmla="*/ 1726 w 2587"/>
              <a:gd name="T1" fmla="*/ 1956 h 2150"/>
              <a:gd name="T2" fmla="*/ 1702 w 2587"/>
              <a:gd name="T3" fmla="*/ 2008 h 2150"/>
              <a:gd name="T4" fmla="*/ 1656 w 2587"/>
              <a:gd name="T5" fmla="*/ 2054 h 2150"/>
              <a:gd name="T6" fmla="*/ 1620 w 2587"/>
              <a:gd name="T7" fmla="*/ 2075 h 2150"/>
              <a:gd name="T8" fmla="*/ 1599 w 2587"/>
              <a:gd name="T9" fmla="*/ 2104 h 2150"/>
              <a:gd name="T10" fmla="*/ 1602 w 2587"/>
              <a:gd name="T11" fmla="*/ 2130 h 2150"/>
              <a:gd name="T12" fmla="*/ 1632 w 2587"/>
              <a:gd name="T13" fmla="*/ 2148 h 2150"/>
              <a:gd name="T14" fmla="*/ 2587 w 2587"/>
              <a:gd name="T15" fmla="*/ 0 h 2150"/>
              <a:gd name="T16" fmla="*/ 429 w 2587"/>
              <a:gd name="T17" fmla="*/ 931 h 2150"/>
              <a:gd name="T18" fmla="*/ 424 w 2587"/>
              <a:gd name="T19" fmla="*/ 965 h 2150"/>
              <a:gd name="T20" fmla="*/ 403 w 2587"/>
              <a:gd name="T21" fmla="*/ 988 h 2150"/>
              <a:gd name="T22" fmla="*/ 376 w 2587"/>
              <a:gd name="T23" fmla="*/ 985 h 2150"/>
              <a:gd name="T24" fmla="*/ 348 w 2587"/>
              <a:gd name="T25" fmla="*/ 955 h 2150"/>
              <a:gd name="T26" fmla="*/ 324 w 2587"/>
              <a:gd name="T27" fmla="*/ 916 h 2150"/>
              <a:gd name="T28" fmla="*/ 276 w 2587"/>
              <a:gd name="T29" fmla="*/ 877 h 2150"/>
              <a:gd name="T30" fmla="*/ 218 w 2587"/>
              <a:gd name="T31" fmla="*/ 858 h 2150"/>
              <a:gd name="T32" fmla="*/ 161 w 2587"/>
              <a:gd name="T33" fmla="*/ 863 h 2150"/>
              <a:gd name="T34" fmla="*/ 89 w 2587"/>
              <a:gd name="T35" fmla="*/ 900 h 2150"/>
              <a:gd name="T36" fmla="*/ 34 w 2587"/>
              <a:gd name="T37" fmla="*/ 967 h 2150"/>
              <a:gd name="T38" fmla="*/ 5 w 2587"/>
              <a:gd name="T39" fmla="*/ 1056 h 2150"/>
              <a:gd name="T40" fmla="*/ 1 w 2587"/>
              <a:gd name="T41" fmla="*/ 1133 h 2150"/>
              <a:gd name="T42" fmla="*/ 24 w 2587"/>
              <a:gd name="T43" fmla="*/ 1225 h 2150"/>
              <a:gd name="T44" fmla="*/ 73 w 2587"/>
              <a:gd name="T45" fmla="*/ 1299 h 2150"/>
              <a:gd name="T46" fmla="*/ 141 w 2587"/>
              <a:gd name="T47" fmla="*/ 1346 h 2150"/>
              <a:gd name="T48" fmla="*/ 200 w 2587"/>
              <a:gd name="T49" fmla="*/ 1356 h 2150"/>
              <a:gd name="T50" fmla="*/ 263 w 2587"/>
              <a:gd name="T51" fmla="*/ 1343 h 2150"/>
              <a:gd name="T52" fmla="*/ 307 w 2587"/>
              <a:gd name="T53" fmla="*/ 1313 h 2150"/>
              <a:gd name="T54" fmla="*/ 342 w 2587"/>
              <a:gd name="T55" fmla="*/ 1269 h 2150"/>
              <a:gd name="T56" fmla="*/ 369 w 2587"/>
              <a:gd name="T57" fmla="*/ 1234 h 2150"/>
              <a:gd name="T58" fmla="*/ 397 w 2587"/>
              <a:gd name="T59" fmla="*/ 1224 h 2150"/>
              <a:gd name="T60" fmla="*/ 421 w 2587"/>
              <a:gd name="T61" fmla="*/ 1240 h 2150"/>
              <a:gd name="T62" fmla="*/ 429 w 2587"/>
              <a:gd name="T63" fmla="*/ 1282 h 2150"/>
              <a:gd name="T64" fmla="*/ 1305 w 2587"/>
              <a:gd name="T65" fmla="*/ 2150 h 2150"/>
              <a:gd name="T66" fmla="*/ 1337 w 2587"/>
              <a:gd name="T67" fmla="*/ 2145 h 2150"/>
              <a:gd name="T68" fmla="*/ 1360 w 2587"/>
              <a:gd name="T69" fmla="*/ 2124 h 2150"/>
              <a:gd name="T70" fmla="*/ 1357 w 2587"/>
              <a:gd name="T71" fmla="*/ 2096 h 2150"/>
              <a:gd name="T72" fmla="*/ 1329 w 2587"/>
              <a:gd name="T73" fmla="*/ 2068 h 2150"/>
              <a:gd name="T74" fmla="*/ 1290 w 2587"/>
              <a:gd name="T75" fmla="*/ 2044 h 2150"/>
              <a:gd name="T76" fmla="*/ 1251 w 2587"/>
              <a:gd name="T77" fmla="*/ 1997 h 2150"/>
              <a:gd name="T78" fmla="*/ 1231 w 2587"/>
              <a:gd name="T79" fmla="*/ 1938 h 2150"/>
              <a:gd name="T80" fmla="*/ 1235 w 2587"/>
              <a:gd name="T81" fmla="*/ 1881 h 2150"/>
              <a:gd name="T82" fmla="*/ 1272 w 2587"/>
              <a:gd name="T83" fmla="*/ 1810 h 2150"/>
              <a:gd name="T84" fmla="*/ 1340 w 2587"/>
              <a:gd name="T85" fmla="*/ 1754 h 2150"/>
              <a:gd name="T86" fmla="*/ 1430 w 2587"/>
              <a:gd name="T87" fmla="*/ 1725 h 2150"/>
              <a:gd name="T88" fmla="*/ 1505 w 2587"/>
              <a:gd name="T89" fmla="*/ 1722 h 2150"/>
              <a:gd name="T90" fmla="*/ 1599 w 2587"/>
              <a:gd name="T91" fmla="*/ 1745 h 2150"/>
              <a:gd name="T92" fmla="*/ 1672 w 2587"/>
              <a:gd name="T93" fmla="*/ 1793 h 2150"/>
              <a:gd name="T94" fmla="*/ 1718 w 2587"/>
              <a:gd name="T95" fmla="*/ 1862 h 2150"/>
              <a:gd name="T96" fmla="*/ 1729 w 2587"/>
              <a:gd name="T97" fmla="*/ 192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0">
                <a:moveTo>
                  <a:pt x="1729" y="1920"/>
                </a:moveTo>
                <a:lnTo>
                  <a:pt x="1729" y="1920"/>
                </a:lnTo>
                <a:lnTo>
                  <a:pt x="1728" y="1938"/>
                </a:lnTo>
                <a:lnTo>
                  <a:pt x="1726" y="1956"/>
                </a:lnTo>
                <a:lnTo>
                  <a:pt x="1721" y="1971"/>
                </a:lnTo>
                <a:lnTo>
                  <a:pt x="1716" y="1984"/>
                </a:lnTo>
                <a:lnTo>
                  <a:pt x="1710" y="1997"/>
                </a:lnTo>
                <a:lnTo>
                  <a:pt x="1702" y="2008"/>
                </a:lnTo>
                <a:lnTo>
                  <a:pt x="1694" y="2020"/>
                </a:lnTo>
                <a:lnTo>
                  <a:pt x="1685" y="2028"/>
                </a:lnTo>
                <a:lnTo>
                  <a:pt x="1669" y="2044"/>
                </a:lnTo>
                <a:lnTo>
                  <a:pt x="1656" y="2054"/>
                </a:lnTo>
                <a:lnTo>
                  <a:pt x="1641" y="2062"/>
                </a:lnTo>
                <a:lnTo>
                  <a:pt x="1641" y="2062"/>
                </a:lnTo>
                <a:lnTo>
                  <a:pt x="1630" y="2068"/>
                </a:lnTo>
                <a:lnTo>
                  <a:pt x="1620" y="2075"/>
                </a:lnTo>
                <a:lnTo>
                  <a:pt x="1614" y="2081"/>
                </a:lnTo>
                <a:lnTo>
                  <a:pt x="1607" y="2089"/>
                </a:lnTo>
                <a:lnTo>
                  <a:pt x="1602" y="2096"/>
                </a:lnTo>
                <a:lnTo>
                  <a:pt x="1599" y="2104"/>
                </a:lnTo>
                <a:lnTo>
                  <a:pt x="1598" y="2111"/>
                </a:lnTo>
                <a:lnTo>
                  <a:pt x="1598" y="2117"/>
                </a:lnTo>
                <a:lnTo>
                  <a:pt x="1599" y="2124"/>
                </a:lnTo>
                <a:lnTo>
                  <a:pt x="1602" y="2130"/>
                </a:lnTo>
                <a:lnTo>
                  <a:pt x="1607" y="2137"/>
                </a:lnTo>
                <a:lnTo>
                  <a:pt x="1614" y="2142"/>
                </a:lnTo>
                <a:lnTo>
                  <a:pt x="1622" y="2145"/>
                </a:lnTo>
                <a:lnTo>
                  <a:pt x="1632" y="2148"/>
                </a:lnTo>
                <a:lnTo>
                  <a:pt x="1641" y="2150"/>
                </a:lnTo>
                <a:lnTo>
                  <a:pt x="1654" y="2150"/>
                </a:lnTo>
                <a:lnTo>
                  <a:pt x="2587" y="2150"/>
                </a:lnTo>
                <a:lnTo>
                  <a:pt x="2587" y="0"/>
                </a:lnTo>
                <a:lnTo>
                  <a:pt x="433" y="0"/>
                </a:lnTo>
                <a:lnTo>
                  <a:pt x="433" y="495"/>
                </a:lnTo>
                <a:lnTo>
                  <a:pt x="429" y="495"/>
                </a:lnTo>
                <a:lnTo>
                  <a:pt x="429" y="931"/>
                </a:lnTo>
                <a:lnTo>
                  <a:pt x="429" y="931"/>
                </a:lnTo>
                <a:lnTo>
                  <a:pt x="429" y="944"/>
                </a:lnTo>
                <a:lnTo>
                  <a:pt x="428" y="955"/>
                </a:lnTo>
                <a:lnTo>
                  <a:pt x="424" y="965"/>
                </a:lnTo>
                <a:lnTo>
                  <a:pt x="421" y="973"/>
                </a:lnTo>
                <a:lnTo>
                  <a:pt x="416" y="980"/>
                </a:lnTo>
                <a:lnTo>
                  <a:pt x="410" y="985"/>
                </a:lnTo>
                <a:lnTo>
                  <a:pt x="403" y="988"/>
                </a:lnTo>
                <a:lnTo>
                  <a:pt x="397" y="990"/>
                </a:lnTo>
                <a:lnTo>
                  <a:pt x="390" y="990"/>
                </a:lnTo>
                <a:lnTo>
                  <a:pt x="384" y="988"/>
                </a:lnTo>
                <a:lnTo>
                  <a:pt x="376" y="985"/>
                </a:lnTo>
                <a:lnTo>
                  <a:pt x="369" y="980"/>
                </a:lnTo>
                <a:lnTo>
                  <a:pt x="361" y="973"/>
                </a:lnTo>
                <a:lnTo>
                  <a:pt x="355" y="965"/>
                </a:lnTo>
                <a:lnTo>
                  <a:pt x="348" y="955"/>
                </a:lnTo>
                <a:lnTo>
                  <a:pt x="342" y="944"/>
                </a:lnTo>
                <a:lnTo>
                  <a:pt x="342" y="944"/>
                </a:lnTo>
                <a:lnTo>
                  <a:pt x="333" y="931"/>
                </a:lnTo>
                <a:lnTo>
                  <a:pt x="324" y="916"/>
                </a:lnTo>
                <a:lnTo>
                  <a:pt x="307" y="900"/>
                </a:lnTo>
                <a:lnTo>
                  <a:pt x="299" y="892"/>
                </a:lnTo>
                <a:lnTo>
                  <a:pt x="288" y="885"/>
                </a:lnTo>
                <a:lnTo>
                  <a:pt x="276" y="877"/>
                </a:lnTo>
                <a:lnTo>
                  <a:pt x="263" y="871"/>
                </a:lnTo>
                <a:lnTo>
                  <a:pt x="250" y="866"/>
                </a:lnTo>
                <a:lnTo>
                  <a:pt x="236" y="861"/>
                </a:lnTo>
                <a:lnTo>
                  <a:pt x="218" y="858"/>
                </a:lnTo>
                <a:lnTo>
                  <a:pt x="200" y="858"/>
                </a:lnTo>
                <a:lnTo>
                  <a:pt x="200" y="858"/>
                </a:lnTo>
                <a:lnTo>
                  <a:pt x="180" y="858"/>
                </a:lnTo>
                <a:lnTo>
                  <a:pt x="161" y="863"/>
                </a:lnTo>
                <a:lnTo>
                  <a:pt x="141" y="868"/>
                </a:lnTo>
                <a:lnTo>
                  <a:pt x="122" y="877"/>
                </a:lnTo>
                <a:lnTo>
                  <a:pt x="106" y="887"/>
                </a:lnTo>
                <a:lnTo>
                  <a:pt x="89" y="900"/>
                </a:lnTo>
                <a:lnTo>
                  <a:pt x="73" y="915"/>
                </a:lnTo>
                <a:lnTo>
                  <a:pt x="58" y="931"/>
                </a:lnTo>
                <a:lnTo>
                  <a:pt x="45" y="947"/>
                </a:lnTo>
                <a:lnTo>
                  <a:pt x="34" y="967"/>
                </a:lnTo>
                <a:lnTo>
                  <a:pt x="24" y="988"/>
                </a:lnTo>
                <a:lnTo>
                  <a:pt x="16" y="1009"/>
                </a:lnTo>
                <a:lnTo>
                  <a:pt x="10" y="1032"/>
                </a:lnTo>
                <a:lnTo>
                  <a:pt x="5" y="1056"/>
                </a:lnTo>
                <a:lnTo>
                  <a:pt x="1" y="1081"/>
                </a:lnTo>
                <a:lnTo>
                  <a:pt x="0" y="1107"/>
                </a:lnTo>
                <a:lnTo>
                  <a:pt x="0" y="1107"/>
                </a:lnTo>
                <a:lnTo>
                  <a:pt x="1" y="1133"/>
                </a:lnTo>
                <a:lnTo>
                  <a:pt x="5" y="1157"/>
                </a:lnTo>
                <a:lnTo>
                  <a:pt x="10" y="1182"/>
                </a:lnTo>
                <a:lnTo>
                  <a:pt x="16" y="1204"/>
                </a:lnTo>
                <a:lnTo>
                  <a:pt x="24" y="1225"/>
                </a:lnTo>
                <a:lnTo>
                  <a:pt x="34" y="1247"/>
                </a:lnTo>
                <a:lnTo>
                  <a:pt x="45" y="1266"/>
                </a:lnTo>
                <a:lnTo>
                  <a:pt x="58" y="1284"/>
                </a:lnTo>
                <a:lnTo>
                  <a:pt x="73" y="1299"/>
                </a:lnTo>
                <a:lnTo>
                  <a:pt x="89" y="1313"/>
                </a:lnTo>
                <a:lnTo>
                  <a:pt x="106" y="1326"/>
                </a:lnTo>
                <a:lnTo>
                  <a:pt x="122" y="1336"/>
                </a:lnTo>
                <a:lnTo>
                  <a:pt x="141" y="1346"/>
                </a:lnTo>
                <a:lnTo>
                  <a:pt x="161" y="1351"/>
                </a:lnTo>
                <a:lnTo>
                  <a:pt x="180" y="1356"/>
                </a:lnTo>
                <a:lnTo>
                  <a:pt x="200" y="1356"/>
                </a:lnTo>
                <a:lnTo>
                  <a:pt x="200" y="1356"/>
                </a:lnTo>
                <a:lnTo>
                  <a:pt x="218" y="1356"/>
                </a:lnTo>
                <a:lnTo>
                  <a:pt x="236" y="1352"/>
                </a:lnTo>
                <a:lnTo>
                  <a:pt x="250" y="1349"/>
                </a:lnTo>
                <a:lnTo>
                  <a:pt x="263" y="1343"/>
                </a:lnTo>
                <a:lnTo>
                  <a:pt x="276" y="1336"/>
                </a:lnTo>
                <a:lnTo>
                  <a:pt x="288" y="1328"/>
                </a:lnTo>
                <a:lnTo>
                  <a:pt x="299" y="1321"/>
                </a:lnTo>
                <a:lnTo>
                  <a:pt x="307" y="1313"/>
                </a:lnTo>
                <a:lnTo>
                  <a:pt x="324" y="1297"/>
                </a:lnTo>
                <a:lnTo>
                  <a:pt x="333" y="1282"/>
                </a:lnTo>
                <a:lnTo>
                  <a:pt x="342" y="1269"/>
                </a:lnTo>
                <a:lnTo>
                  <a:pt x="342" y="1269"/>
                </a:lnTo>
                <a:lnTo>
                  <a:pt x="348" y="1258"/>
                </a:lnTo>
                <a:lnTo>
                  <a:pt x="355" y="1248"/>
                </a:lnTo>
                <a:lnTo>
                  <a:pt x="361" y="1240"/>
                </a:lnTo>
                <a:lnTo>
                  <a:pt x="369" y="1234"/>
                </a:lnTo>
                <a:lnTo>
                  <a:pt x="376" y="1229"/>
                </a:lnTo>
                <a:lnTo>
                  <a:pt x="384" y="1225"/>
                </a:lnTo>
                <a:lnTo>
                  <a:pt x="390" y="1224"/>
                </a:lnTo>
                <a:lnTo>
                  <a:pt x="397" y="1224"/>
                </a:lnTo>
                <a:lnTo>
                  <a:pt x="403" y="1225"/>
                </a:lnTo>
                <a:lnTo>
                  <a:pt x="410" y="1229"/>
                </a:lnTo>
                <a:lnTo>
                  <a:pt x="416" y="1234"/>
                </a:lnTo>
                <a:lnTo>
                  <a:pt x="421" y="1240"/>
                </a:lnTo>
                <a:lnTo>
                  <a:pt x="424" y="1248"/>
                </a:lnTo>
                <a:lnTo>
                  <a:pt x="428" y="1258"/>
                </a:lnTo>
                <a:lnTo>
                  <a:pt x="429" y="1269"/>
                </a:lnTo>
                <a:lnTo>
                  <a:pt x="429" y="1282"/>
                </a:lnTo>
                <a:lnTo>
                  <a:pt x="429" y="1556"/>
                </a:lnTo>
                <a:lnTo>
                  <a:pt x="433" y="1556"/>
                </a:lnTo>
                <a:lnTo>
                  <a:pt x="433" y="2150"/>
                </a:lnTo>
                <a:lnTo>
                  <a:pt x="1305" y="2150"/>
                </a:lnTo>
                <a:lnTo>
                  <a:pt x="1305" y="2150"/>
                </a:lnTo>
                <a:lnTo>
                  <a:pt x="1318" y="2150"/>
                </a:lnTo>
                <a:lnTo>
                  <a:pt x="1327" y="2148"/>
                </a:lnTo>
                <a:lnTo>
                  <a:pt x="1337" y="2145"/>
                </a:lnTo>
                <a:lnTo>
                  <a:pt x="1345" y="2142"/>
                </a:lnTo>
                <a:lnTo>
                  <a:pt x="1352" y="2137"/>
                </a:lnTo>
                <a:lnTo>
                  <a:pt x="1357" y="2130"/>
                </a:lnTo>
                <a:lnTo>
                  <a:pt x="1360" y="2124"/>
                </a:lnTo>
                <a:lnTo>
                  <a:pt x="1362" y="2117"/>
                </a:lnTo>
                <a:lnTo>
                  <a:pt x="1362" y="2111"/>
                </a:lnTo>
                <a:lnTo>
                  <a:pt x="1360" y="2104"/>
                </a:lnTo>
                <a:lnTo>
                  <a:pt x="1357" y="2096"/>
                </a:lnTo>
                <a:lnTo>
                  <a:pt x="1352" y="2089"/>
                </a:lnTo>
                <a:lnTo>
                  <a:pt x="1347" y="2081"/>
                </a:lnTo>
                <a:lnTo>
                  <a:pt x="1339" y="2075"/>
                </a:lnTo>
                <a:lnTo>
                  <a:pt x="1329" y="2068"/>
                </a:lnTo>
                <a:lnTo>
                  <a:pt x="1318" y="2062"/>
                </a:lnTo>
                <a:lnTo>
                  <a:pt x="1318" y="2062"/>
                </a:lnTo>
                <a:lnTo>
                  <a:pt x="1303" y="2054"/>
                </a:lnTo>
                <a:lnTo>
                  <a:pt x="1290" y="2044"/>
                </a:lnTo>
                <a:lnTo>
                  <a:pt x="1274" y="2028"/>
                </a:lnTo>
                <a:lnTo>
                  <a:pt x="1266" y="2020"/>
                </a:lnTo>
                <a:lnTo>
                  <a:pt x="1258" y="2008"/>
                </a:lnTo>
                <a:lnTo>
                  <a:pt x="1251" y="1997"/>
                </a:lnTo>
                <a:lnTo>
                  <a:pt x="1243" y="1984"/>
                </a:lnTo>
                <a:lnTo>
                  <a:pt x="1238" y="1971"/>
                </a:lnTo>
                <a:lnTo>
                  <a:pt x="1233" y="1956"/>
                </a:lnTo>
                <a:lnTo>
                  <a:pt x="1231" y="1938"/>
                </a:lnTo>
                <a:lnTo>
                  <a:pt x="1230" y="1920"/>
                </a:lnTo>
                <a:lnTo>
                  <a:pt x="1230" y="1920"/>
                </a:lnTo>
                <a:lnTo>
                  <a:pt x="1231" y="1901"/>
                </a:lnTo>
                <a:lnTo>
                  <a:pt x="1235" y="1881"/>
                </a:lnTo>
                <a:lnTo>
                  <a:pt x="1241" y="1862"/>
                </a:lnTo>
                <a:lnTo>
                  <a:pt x="1249" y="1842"/>
                </a:lnTo>
                <a:lnTo>
                  <a:pt x="1261" y="1826"/>
                </a:lnTo>
                <a:lnTo>
                  <a:pt x="1272" y="1810"/>
                </a:lnTo>
                <a:lnTo>
                  <a:pt x="1287" y="1793"/>
                </a:lnTo>
                <a:lnTo>
                  <a:pt x="1303" y="1779"/>
                </a:lnTo>
                <a:lnTo>
                  <a:pt x="1321" y="1766"/>
                </a:lnTo>
                <a:lnTo>
                  <a:pt x="1340" y="1754"/>
                </a:lnTo>
                <a:lnTo>
                  <a:pt x="1360" y="1745"/>
                </a:lnTo>
                <a:lnTo>
                  <a:pt x="1383" y="1736"/>
                </a:lnTo>
                <a:lnTo>
                  <a:pt x="1406" y="1730"/>
                </a:lnTo>
                <a:lnTo>
                  <a:pt x="1430" y="1725"/>
                </a:lnTo>
                <a:lnTo>
                  <a:pt x="1454" y="1722"/>
                </a:lnTo>
                <a:lnTo>
                  <a:pt x="1480" y="1720"/>
                </a:lnTo>
                <a:lnTo>
                  <a:pt x="1480" y="1720"/>
                </a:lnTo>
                <a:lnTo>
                  <a:pt x="1505" y="1722"/>
                </a:lnTo>
                <a:lnTo>
                  <a:pt x="1529" y="1725"/>
                </a:lnTo>
                <a:lnTo>
                  <a:pt x="1554" y="1730"/>
                </a:lnTo>
                <a:lnTo>
                  <a:pt x="1576" y="1736"/>
                </a:lnTo>
                <a:lnTo>
                  <a:pt x="1599" y="1745"/>
                </a:lnTo>
                <a:lnTo>
                  <a:pt x="1619" y="1754"/>
                </a:lnTo>
                <a:lnTo>
                  <a:pt x="1638" y="1766"/>
                </a:lnTo>
                <a:lnTo>
                  <a:pt x="1656" y="1779"/>
                </a:lnTo>
                <a:lnTo>
                  <a:pt x="1672" y="1793"/>
                </a:lnTo>
                <a:lnTo>
                  <a:pt x="1687" y="1810"/>
                </a:lnTo>
                <a:lnTo>
                  <a:pt x="1698" y="1826"/>
                </a:lnTo>
                <a:lnTo>
                  <a:pt x="1710" y="1842"/>
                </a:lnTo>
                <a:lnTo>
                  <a:pt x="1718" y="1862"/>
                </a:lnTo>
                <a:lnTo>
                  <a:pt x="1724" y="1881"/>
                </a:lnTo>
                <a:lnTo>
                  <a:pt x="1728" y="1901"/>
                </a:lnTo>
                <a:lnTo>
                  <a:pt x="1729" y="1920"/>
                </a:lnTo>
                <a:lnTo>
                  <a:pt x="1729" y="192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lIns="468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System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648076" y="908050"/>
            <a:ext cx="2495550" cy="3001963"/>
          </a:xfrm>
          <a:custGeom>
            <a:avLst/>
            <a:gdLst>
              <a:gd name="T0" fmla="*/ 1956 w 2151"/>
              <a:gd name="T1" fmla="*/ 861 h 2586"/>
              <a:gd name="T2" fmla="*/ 2010 w 2151"/>
              <a:gd name="T3" fmla="*/ 884 h 2586"/>
              <a:gd name="T4" fmla="*/ 2054 w 2151"/>
              <a:gd name="T5" fmla="*/ 931 h 2586"/>
              <a:gd name="T6" fmla="*/ 2075 w 2151"/>
              <a:gd name="T7" fmla="*/ 965 h 2586"/>
              <a:gd name="T8" fmla="*/ 2104 w 2151"/>
              <a:gd name="T9" fmla="*/ 988 h 2586"/>
              <a:gd name="T10" fmla="*/ 2132 w 2151"/>
              <a:gd name="T11" fmla="*/ 983 h 2586"/>
              <a:gd name="T12" fmla="*/ 2148 w 2151"/>
              <a:gd name="T13" fmla="*/ 955 h 2586"/>
              <a:gd name="T14" fmla="*/ 0 w 2151"/>
              <a:gd name="T15" fmla="*/ 0 h 2586"/>
              <a:gd name="T16" fmla="*/ 933 w 2151"/>
              <a:gd name="T17" fmla="*/ 2156 h 2586"/>
              <a:gd name="T18" fmla="*/ 965 w 2151"/>
              <a:gd name="T19" fmla="*/ 2161 h 2586"/>
              <a:gd name="T20" fmla="*/ 988 w 2151"/>
              <a:gd name="T21" fmla="*/ 2182 h 2586"/>
              <a:gd name="T22" fmla="*/ 985 w 2151"/>
              <a:gd name="T23" fmla="*/ 2210 h 2586"/>
              <a:gd name="T24" fmla="*/ 957 w 2151"/>
              <a:gd name="T25" fmla="*/ 2239 h 2586"/>
              <a:gd name="T26" fmla="*/ 918 w 2151"/>
              <a:gd name="T27" fmla="*/ 2264 h 2586"/>
              <a:gd name="T28" fmla="*/ 879 w 2151"/>
              <a:gd name="T29" fmla="*/ 2309 h 2586"/>
              <a:gd name="T30" fmla="*/ 859 w 2151"/>
              <a:gd name="T31" fmla="*/ 2368 h 2586"/>
              <a:gd name="T32" fmla="*/ 863 w 2151"/>
              <a:gd name="T33" fmla="*/ 2426 h 2586"/>
              <a:gd name="T34" fmla="*/ 900 w 2151"/>
              <a:gd name="T35" fmla="*/ 2498 h 2586"/>
              <a:gd name="T36" fmla="*/ 968 w 2151"/>
              <a:gd name="T37" fmla="*/ 2552 h 2586"/>
              <a:gd name="T38" fmla="*/ 1058 w 2151"/>
              <a:gd name="T39" fmla="*/ 2582 h 2586"/>
              <a:gd name="T40" fmla="*/ 1133 w 2151"/>
              <a:gd name="T41" fmla="*/ 2584 h 2586"/>
              <a:gd name="T42" fmla="*/ 1227 w 2151"/>
              <a:gd name="T43" fmla="*/ 2561 h 2586"/>
              <a:gd name="T44" fmla="*/ 1300 w 2151"/>
              <a:gd name="T45" fmla="*/ 2513 h 2586"/>
              <a:gd name="T46" fmla="*/ 1346 w 2151"/>
              <a:gd name="T47" fmla="*/ 2444 h 2586"/>
              <a:gd name="T48" fmla="*/ 1357 w 2151"/>
              <a:gd name="T49" fmla="*/ 2386 h 2586"/>
              <a:gd name="T50" fmla="*/ 1344 w 2151"/>
              <a:gd name="T51" fmla="*/ 2322 h 2586"/>
              <a:gd name="T52" fmla="*/ 1313 w 2151"/>
              <a:gd name="T53" fmla="*/ 2278 h 2586"/>
              <a:gd name="T54" fmla="*/ 1269 w 2151"/>
              <a:gd name="T55" fmla="*/ 2244 h 2586"/>
              <a:gd name="T56" fmla="*/ 1235 w 2151"/>
              <a:gd name="T57" fmla="*/ 2218 h 2586"/>
              <a:gd name="T58" fmla="*/ 1225 w 2151"/>
              <a:gd name="T59" fmla="*/ 2189 h 2586"/>
              <a:gd name="T60" fmla="*/ 1242 w 2151"/>
              <a:gd name="T61" fmla="*/ 2166 h 2586"/>
              <a:gd name="T62" fmla="*/ 1282 w 2151"/>
              <a:gd name="T63" fmla="*/ 2156 h 2586"/>
              <a:gd name="T64" fmla="*/ 2151 w 2151"/>
              <a:gd name="T65" fmla="*/ 1281 h 2586"/>
              <a:gd name="T66" fmla="*/ 2146 w 2151"/>
              <a:gd name="T67" fmla="*/ 1248 h 2586"/>
              <a:gd name="T68" fmla="*/ 2125 w 2151"/>
              <a:gd name="T69" fmla="*/ 1225 h 2586"/>
              <a:gd name="T70" fmla="*/ 2097 w 2151"/>
              <a:gd name="T71" fmla="*/ 1229 h 2586"/>
              <a:gd name="T72" fmla="*/ 2068 w 2151"/>
              <a:gd name="T73" fmla="*/ 1258 h 2586"/>
              <a:gd name="T74" fmla="*/ 2044 w 2151"/>
              <a:gd name="T75" fmla="*/ 1295 h 2586"/>
              <a:gd name="T76" fmla="*/ 1998 w 2151"/>
              <a:gd name="T77" fmla="*/ 1336 h 2586"/>
              <a:gd name="T78" fmla="*/ 1940 w 2151"/>
              <a:gd name="T79" fmla="*/ 1356 h 2586"/>
              <a:gd name="T80" fmla="*/ 1881 w 2151"/>
              <a:gd name="T81" fmla="*/ 1351 h 2586"/>
              <a:gd name="T82" fmla="*/ 1809 w 2151"/>
              <a:gd name="T83" fmla="*/ 1313 h 2586"/>
              <a:gd name="T84" fmla="*/ 1756 w 2151"/>
              <a:gd name="T85" fmla="*/ 1247 h 2586"/>
              <a:gd name="T86" fmla="*/ 1725 w 2151"/>
              <a:gd name="T87" fmla="*/ 1157 h 2586"/>
              <a:gd name="T88" fmla="*/ 1722 w 2151"/>
              <a:gd name="T89" fmla="*/ 1081 h 2586"/>
              <a:gd name="T90" fmla="*/ 1746 w 2151"/>
              <a:gd name="T91" fmla="*/ 988 h 2586"/>
              <a:gd name="T92" fmla="*/ 1795 w 2151"/>
              <a:gd name="T93" fmla="*/ 913 h 2586"/>
              <a:gd name="T94" fmla="*/ 1862 w 2151"/>
              <a:gd name="T95" fmla="*/ 868 h 2586"/>
              <a:gd name="T96" fmla="*/ 1922 w 2151"/>
              <a:gd name="T97" fmla="*/ 856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1922" y="856"/>
                </a:moveTo>
                <a:lnTo>
                  <a:pt x="1922" y="856"/>
                </a:lnTo>
                <a:lnTo>
                  <a:pt x="1940" y="858"/>
                </a:lnTo>
                <a:lnTo>
                  <a:pt x="1956" y="861"/>
                </a:lnTo>
                <a:lnTo>
                  <a:pt x="1971" y="864"/>
                </a:lnTo>
                <a:lnTo>
                  <a:pt x="1985" y="871"/>
                </a:lnTo>
                <a:lnTo>
                  <a:pt x="1998" y="877"/>
                </a:lnTo>
                <a:lnTo>
                  <a:pt x="2010" y="884"/>
                </a:lnTo>
                <a:lnTo>
                  <a:pt x="2019" y="892"/>
                </a:lnTo>
                <a:lnTo>
                  <a:pt x="2029" y="900"/>
                </a:lnTo>
                <a:lnTo>
                  <a:pt x="2044" y="916"/>
                </a:lnTo>
                <a:lnTo>
                  <a:pt x="2054" y="931"/>
                </a:lnTo>
                <a:lnTo>
                  <a:pt x="2062" y="944"/>
                </a:lnTo>
                <a:lnTo>
                  <a:pt x="2062" y="944"/>
                </a:lnTo>
                <a:lnTo>
                  <a:pt x="2068" y="955"/>
                </a:lnTo>
                <a:lnTo>
                  <a:pt x="2075" y="965"/>
                </a:lnTo>
                <a:lnTo>
                  <a:pt x="2083" y="973"/>
                </a:lnTo>
                <a:lnTo>
                  <a:pt x="2089" y="980"/>
                </a:lnTo>
                <a:lnTo>
                  <a:pt x="2097" y="985"/>
                </a:lnTo>
                <a:lnTo>
                  <a:pt x="2104" y="988"/>
                </a:lnTo>
                <a:lnTo>
                  <a:pt x="2112" y="988"/>
                </a:lnTo>
                <a:lnTo>
                  <a:pt x="2119" y="988"/>
                </a:lnTo>
                <a:lnTo>
                  <a:pt x="2125" y="986"/>
                </a:lnTo>
                <a:lnTo>
                  <a:pt x="2132" y="983"/>
                </a:lnTo>
                <a:lnTo>
                  <a:pt x="2136" y="978"/>
                </a:lnTo>
                <a:lnTo>
                  <a:pt x="2141" y="972"/>
                </a:lnTo>
                <a:lnTo>
                  <a:pt x="2146" y="965"/>
                </a:lnTo>
                <a:lnTo>
                  <a:pt x="2148" y="955"/>
                </a:lnTo>
                <a:lnTo>
                  <a:pt x="2151" y="944"/>
                </a:lnTo>
                <a:lnTo>
                  <a:pt x="2151" y="931"/>
                </a:lnTo>
                <a:lnTo>
                  <a:pt x="2151" y="0"/>
                </a:lnTo>
                <a:lnTo>
                  <a:pt x="0" y="0"/>
                </a:lnTo>
                <a:lnTo>
                  <a:pt x="0" y="2155"/>
                </a:lnTo>
                <a:lnTo>
                  <a:pt x="495" y="2155"/>
                </a:lnTo>
                <a:lnTo>
                  <a:pt x="495" y="2156"/>
                </a:lnTo>
                <a:lnTo>
                  <a:pt x="933" y="2156"/>
                </a:lnTo>
                <a:lnTo>
                  <a:pt x="933" y="2156"/>
                </a:lnTo>
                <a:lnTo>
                  <a:pt x="946" y="2156"/>
                </a:lnTo>
                <a:lnTo>
                  <a:pt x="955" y="2158"/>
                </a:lnTo>
                <a:lnTo>
                  <a:pt x="965" y="2161"/>
                </a:lnTo>
                <a:lnTo>
                  <a:pt x="973" y="2166"/>
                </a:lnTo>
                <a:lnTo>
                  <a:pt x="980" y="2171"/>
                </a:lnTo>
                <a:lnTo>
                  <a:pt x="985" y="2176"/>
                </a:lnTo>
                <a:lnTo>
                  <a:pt x="988" y="2182"/>
                </a:lnTo>
                <a:lnTo>
                  <a:pt x="989" y="2189"/>
                </a:lnTo>
                <a:lnTo>
                  <a:pt x="989" y="2195"/>
                </a:lnTo>
                <a:lnTo>
                  <a:pt x="988" y="2203"/>
                </a:lnTo>
                <a:lnTo>
                  <a:pt x="985" y="2210"/>
                </a:lnTo>
                <a:lnTo>
                  <a:pt x="980" y="2218"/>
                </a:lnTo>
                <a:lnTo>
                  <a:pt x="975" y="2225"/>
                </a:lnTo>
                <a:lnTo>
                  <a:pt x="967" y="2233"/>
                </a:lnTo>
                <a:lnTo>
                  <a:pt x="957" y="2239"/>
                </a:lnTo>
                <a:lnTo>
                  <a:pt x="946" y="2244"/>
                </a:lnTo>
                <a:lnTo>
                  <a:pt x="946" y="2244"/>
                </a:lnTo>
                <a:lnTo>
                  <a:pt x="931" y="2252"/>
                </a:lnTo>
                <a:lnTo>
                  <a:pt x="918" y="2264"/>
                </a:lnTo>
                <a:lnTo>
                  <a:pt x="902" y="2278"/>
                </a:lnTo>
                <a:lnTo>
                  <a:pt x="893" y="2288"/>
                </a:lnTo>
                <a:lnTo>
                  <a:pt x="885" y="2298"/>
                </a:lnTo>
                <a:lnTo>
                  <a:pt x="879" y="2309"/>
                </a:lnTo>
                <a:lnTo>
                  <a:pt x="871" y="2322"/>
                </a:lnTo>
                <a:lnTo>
                  <a:pt x="866" y="2335"/>
                </a:lnTo>
                <a:lnTo>
                  <a:pt x="861" y="2351"/>
                </a:lnTo>
                <a:lnTo>
                  <a:pt x="859" y="2368"/>
                </a:lnTo>
                <a:lnTo>
                  <a:pt x="858" y="2386"/>
                </a:lnTo>
                <a:lnTo>
                  <a:pt x="858" y="2386"/>
                </a:lnTo>
                <a:lnTo>
                  <a:pt x="859" y="2405"/>
                </a:lnTo>
                <a:lnTo>
                  <a:pt x="863" y="2426"/>
                </a:lnTo>
                <a:lnTo>
                  <a:pt x="869" y="2444"/>
                </a:lnTo>
                <a:lnTo>
                  <a:pt x="877" y="2464"/>
                </a:lnTo>
                <a:lnTo>
                  <a:pt x="889" y="2482"/>
                </a:lnTo>
                <a:lnTo>
                  <a:pt x="900" y="2498"/>
                </a:lnTo>
                <a:lnTo>
                  <a:pt x="915" y="2513"/>
                </a:lnTo>
                <a:lnTo>
                  <a:pt x="931" y="2527"/>
                </a:lnTo>
                <a:lnTo>
                  <a:pt x="949" y="2540"/>
                </a:lnTo>
                <a:lnTo>
                  <a:pt x="968" y="2552"/>
                </a:lnTo>
                <a:lnTo>
                  <a:pt x="988" y="2561"/>
                </a:lnTo>
                <a:lnTo>
                  <a:pt x="1011" y="2569"/>
                </a:lnTo>
                <a:lnTo>
                  <a:pt x="1033" y="2578"/>
                </a:lnTo>
                <a:lnTo>
                  <a:pt x="1058" y="2582"/>
                </a:lnTo>
                <a:lnTo>
                  <a:pt x="1082" y="2584"/>
                </a:lnTo>
                <a:lnTo>
                  <a:pt x="1108" y="2586"/>
                </a:lnTo>
                <a:lnTo>
                  <a:pt x="1108" y="2586"/>
                </a:lnTo>
                <a:lnTo>
                  <a:pt x="1133" y="2584"/>
                </a:lnTo>
                <a:lnTo>
                  <a:pt x="1157" y="2582"/>
                </a:lnTo>
                <a:lnTo>
                  <a:pt x="1181" y="2578"/>
                </a:lnTo>
                <a:lnTo>
                  <a:pt x="1204" y="2569"/>
                </a:lnTo>
                <a:lnTo>
                  <a:pt x="1227" y="2561"/>
                </a:lnTo>
                <a:lnTo>
                  <a:pt x="1247" y="2552"/>
                </a:lnTo>
                <a:lnTo>
                  <a:pt x="1266" y="2540"/>
                </a:lnTo>
                <a:lnTo>
                  <a:pt x="1284" y="2527"/>
                </a:lnTo>
                <a:lnTo>
                  <a:pt x="1300" y="2513"/>
                </a:lnTo>
                <a:lnTo>
                  <a:pt x="1315" y="2498"/>
                </a:lnTo>
                <a:lnTo>
                  <a:pt x="1326" y="2482"/>
                </a:lnTo>
                <a:lnTo>
                  <a:pt x="1338" y="2464"/>
                </a:lnTo>
                <a:lnTo>
                  <a:pt x="1346" y="2444"/>
                </a:lnTo>
                <a:lnTo>
                  <a:pt x="1352" y="2426"/>
                </a:lnTo>
                <a:lnTo>
                  <a:pt x="1356" y="2405"/>
                </a:lnTo>
                <a:lnTo>
                  <a:pt x="1357" y="2386"/>
                </a:lnTo>
                <a:lnTo>
                  <a:pt x="1357" y="2386"/>
                </a:lnTo>
                <a:lnTo>
                  <a:pt x="1356" y="2368"/>
                </a:lnTo>
                <a:lnTo>
                  <a:pt x="1354" y="2351"/>
                </a:lnTo>
                <a:lnTo>
                  <a:pt x="1349" y="2335"/>
                </a:lnTo>
                <a:lnTo>
                  <a:pt x="1344" y="2322"/>
                </a:lnTo>
                <a:lnTo>
                  <a:pt x="1338" y="2309"/>
                </a:lnTo>
                <a:lnTo>
                  <a:pt x="1329" y="2298"/>
                </a:lnTo>
                <a:lnTo>
                  <a:pt x="1321" y="2288"/>
                </a:lnTo>
                <a:lnTo>
                  <a:pt x="1313" y="2278"/>
                </a:lnTo>
                <a:lnTo>
                  <a:pt x="1297" y="2264"/>
                </a:lnTo>
                <a:lnTo>
                  <a:pt x="1284" y="2252"/>
                </a:lnTo>
                <a:lnTo>
                  <a:pt x="1269" y="2244"/>
                </a:lnTo>
                <a:lnTo>
                  <a:pt x="1269" y="2244"/>
                </a:lnTo>
                <a:lnTo>
                  <a:pt x="1258" y="2239"/>
                </a:lnTo>
                <a:lnTo>
                  <a:pt x="1248" y="2233"/>
                </a:lnTo>
                <a:lnTo>
                  <a:pt x="1240" y="2225"/>
                </a:lnTo>
                <a:lnTo>
                  <a:pt x="1235" y="2218"/>
                </a:lnTo>
                <a:lnTo>
                  <a:pt x="1230" y="2210"/>
                </a:lnTo>
                <a:lnTo>
                  <a:pt x="1227" y="2203"/>
                </a:lnTo>
                <a:lnTo>
                  <a:pt x="1225" y="2195"/>
                </a:lnTo>
                <a:lnTo>
                  <a:pt x="1225" y="2189"/>
                </a:lnTo>
                <a:lnTo>
                  <a:pt x="1227" y="2182"/>
                </a:lnTo>
                <a:lnTo>
                  <a:pt x="1230" y="2176"/>
                </a:lnTo>
                <a:lnTo>
                  <a:pt x="1235" y="2171"/>
                </a:lnTo>
                <a:lnTo>
                  <a:pt x="1242" y="2166"/>
                </a:lnTo>
                <a:lnTo>
                  <a:pt x="1250" y="2161"/>
                </a:lnTo>
                <a:lnTo>
                  <a:pt x="1260" y="2158"/>
                </a:lnTo>
                <a:lnTo>
                  <a:pt x="1269" y="2156"/>
                </a:lnTo>
                <a:lnTo>
                  <a:pt x="1282" y="2156"/>
                </a:lnTo>
                <a:lnTo>
                  <a:pt x="1556" y="2156"/>
                </a:lnTo>
                <a:lnTo>
                  <a:pt x="1556" y="2155"/>
                </a:lnTo>
                <a:lnTo>
                  <a:pt x="2151" y="2155"/>
                </a:lnTo>
                <a:lnTo>
                  <a:pt x="2151" y="1281"/>
                </a:lnTo>
                <a:lnTo>
                  <a:pt x="2151" y="1281"/>
                </a:lnTo>
                <a:lnTo>
                  <a:pt x="2151" y="1269"/>
                </a:lnTo>
                <a:lnTo>
                  <a:pt x="2148" y="1258"/>
                </a:lnTo>
                <a:lnTo>
                  <a:pt x="2146" y="1248"/>
                </a:lnTo>
                <a:lnTo>
                  <a:pt x="2141" y="1240"/>
                </a:lnTo>
                <a:lnTo>
                  <a:pt x="2136" y="1234"/>
                </a:lnTo>
                <a:lnTo>
                  <a:pt x="2132" y="1229"/>
                </a:lnTo>
                <a:lnTo>
                  <a:pt x="2125" y="1225"/>
                </a:lnTo>
                <a:lnTo>
                  <a:pt x="2119" y="1224"/>
                </a:lnTo>
                <a:lnTo>
                  <a:pt x="2112" y="1224"/>
                </a:lnTo>
                <a:lnTo>
                  <a:pt x="2104" y="1225"/>
                </a:lnTo>
                <a:lnTo>
                  <a:pt x="2097" y="1229"/>
                </a:lnTo>
                <a:lnTo>
                  <a:pt x="2089" y="1234"/>
                </a:lnTo>
                <a:lnTo>
                  <a:pt x="2083" y="1240"/>
                </a:lnTo>
                <a:lnTo>
                  <a:pt x="2075" y="1248"/>
                </a:lnTo>
                <a:lnTo>
                  <a:pt x="2068" y="1258"/>
                </a:lnTo>
                <a:lnTo>
                  <a:pt x="2062" y="1268"/>
                </a:lnTo>
                <a:lnTo>
                  <a:pt x="2062" y="1268"/>
                </a:lnTo>
                <a:lnTo>
                  <a:pt x="2054" y="1282"/>
                </a:lnTo>
                <a:lnTo>
                  <a:pt x="2044" y="1295"/>
                </a:lnTo>
                <a:lnTo>
                  <a:pt x="2029" y="1312"/>
                </a:lnTo>
                <a:lnTo>
                  <a:pt x="2019" y="1320"/>
                </a:lnTo>
                <a:lnTo>
                  <a:pt x="2010" y="1328"/>
                </a:lnTo>
                <a:lnTo>
                  <a:pt x="1998" y="1336"/>
                </a:lnTo>
                <a:lnTo>
                  <a:pt x="1985" y="1343"/>
                </a:lnTo>
                <a:lnTo>
                  <a:pt x="1971" y="1348"/>
                </a:lnTo>
                <a:lnTo>
                  <a:pt x="1956" y="1352"/>
                </a:lnTo>
                <a:lnTo>
                  <a:pt x="1940" y="1356"/>
                </a:lnTo>
                <a:lnTo>
                  <a:pt x="1922" y="1356"/>
                </a:lnTo>
                <a:lnTo>
                  <a:pt x="1922" y="1356"/>
                </a:lnTo>
                <a:lnTo>
                  <a:pt x="1901" y="1354"/>
                </a:lnTo>
                <a:lnTo>
                  <a:pt x="1881" y="1351"/>
                </a:lnTo>
                <a:lnTo>
                  <a:pt x="1862" y="1344"/>
                </a:lnTo>
                <a:lnTo>
                  <a:pt x="1844" y="1336"/>
                </a:lnTo>
                <a:lnTo>
                  <a:pt x="1826" y="1326"/>
                </a:lnTo>
                <a:lnTo>
                  <a:pt x="1809" y="1313"/>
                </a:lnTo>
                <a:lnTo>
                  <a:pt x="1795" y="1299"/>
                </a:lnTo>
                <a:lnTo>
                  <a:pt x="1780" y="1282"/>
                </a:lnTo>
                <a:lnTo>
                  <a:pt x="1767" y="1265"/>
                </a:lnTo>
                <a:lnTo>
                  <a:pt x="1756" y="1247"/>
                </a:lnTo>
                <a:lnTo>
                  <a:pt x="1746" y="1225"/>
                </a:lnTo>
                <a:lnTo>
                  <a:pt x="1736" y="1203"/>
                </a:lnTo>
                <a:lnTo>
                  <a:pt x="1730" y="1180"/>
                </a:lnTo>
                <a:lnTo>
                  <a:pt x="1725" y="1157"/>
                </a:lnTo>
                <a:lnTo>
                  <a:pt x="1722" y="1131"/>
                </a:lnTo>
                <a:lnTo>
                  <a:pt x="1722" y="1107"/>
                </a:lnTo>
                <a:lnTo>
                  <a:pt x="1722" y="1107"/>
                </a:lnTo>
                <a:lnTo>
                  <a:pt x="1722" y="1081"/>
                </a:lnTo>
                <a:lnTo>
                  <a:pt x="1725" y="1056"/>
                </a:lnTo>
                <a:lnTo>
                  <a:pt x="1730" y="1032"/>
                </a:lnTo>
                <a:lnTo>
                  <a:pt x="1736" y="1009"/>
                </a:lnTo>
                <a:lnTo>
                  <a:pt x="1746" y="988"/>
                </a:lnTo>
                <a:lnTo>
                  <a:pt x="1756" y="967"/>
                </a:lnTo>
                <a:lnTo>
                  <a:pt x="1767" y="947"/>
                </a:lnTo>
                <a:lnTo>
                  <a:pt x="1780" y="929"/>
                </a:lnTo>
                <a:lnTo>
                  <a:pt x="1795" y="913"/>
                </a:lnTo>
                <a:lnTo>
                  <a:pt x="1809" y="898"/>
                </a:lnTo>
                <a:lnTo>
                  <a:pt x="1826" y="887"/>
                </a:lnTo>
                <a:lnTo>
                  <a:pt x="1844" y="876"/>
                </a:lnTo>
                <a:lnTo>
                  <a:pt x="1862" y="868"/>
                </a:lnTo>
                <a:lnTo>
                  <a:pt x="1881" y="861"/>
                </a:lnTo>
                <a:lnTo>
                  <a:pt x="1901" y="858"/>
                </a:lnTo>
                <a:lnTo>
                  <a:pt x="1922" y="856"/>
                </a:lnTo>
                <a:lnTo>
                  <a:pt x="1922" y="856"/>
                </a:lnTo>
                <a:close/>
              </a:path>
            </a:pathLst>
          </a:custGeom>
          <a:solidFill>
            <a:srgbClr val="E75E19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bIns="540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Data/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NBK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648076" y="3413125"/>
            <a:ext cx="3001963" cy="2497138"/>
          </a:xfrm>
          <a:custGeom>
            <a:avLst/>
            <a:gdLst>
              <a:gd name="T0" fmla="*/ 861 w 2587"/>
              <a:gd name="T1" fmla="*/ 195 h 2151"/>
              <a:gd name="T2" fmla="*/ 885 w 2587"/>
              <a:gd name="T3" fmla="*/ 143 h 2151"/>
              <a:gd name="T4" fmla="*/ 931 w 2587"/>
              <a:gd name="T5" fmla="*/ 97 h 2151"/>
              <a:gd name="T6" fmla="*/ 965 w 2587"/>
              <a:gd name="T7" fmla="*/ 76 h 2151"/>
              <a:gd name="T8" fmla="*/ 988 w 2587"/>
              <a:gd name="T9" fmla="*/ 47 h 2151"/>
              <a:gd name="T10" fmla="*/ 985 w 2587"/>
              <a:gd name="T11" fmla="*/ 21 h 2151"/>
              <a:gd name="T12" fmla="*/ 955 w 2587"/>
              <a:gd name="T13" fmla="*/ 3 h 2151"/>
              <a:gd name="T14" fmla="*/ 0 w 2587"/>
              <a:gd name="T15" fmla="*/ 2151 h 2151"/>
              <a:gd name="T16" fmla="*/ 2156 w 2587"/>
              <a:gd name="T17" fmla="*/ 1220 h 2151"/>
              <a:gd name="T18" fmla="*/ 2163 w 2587"/>
              <a:gd name="T19" fmla="*/ 1186 h 2151"/>
              <a:gd name="T20" fmla="*/ 2182 w 2587"/>
              <a:gd name="T21" fmla="*/ 1163 h 2151"/>
              <a:gd name="T22" fmla="*/ 2211 w 2587"/>
              <a:gd name="T23" fmla="*/ 1166 h 2151"/>
              <a:gd name="T24" fmla="*/ 2239 w 2587"/>
              <a:gd name="T25" fmla="*/ 1196 h 2151"/>
              <a:gd name="T26" fmla="*/ 2263 w 2587"/>
              <a:gd name="T27" fmla="*/ 1235 h 2151"/>
              <a:gd name="T28" fmla="*/ 2309 w 2587"/>
              <a:gd name="T29" fmla="*/ 1274 h 2151"/>
              <a:gd name="T30" fmla="*/ 2368 w 2587"/>
              <a:gd name="T31" fmla="*/ 1293 h 2151"/>
              <a:gd name="T32" fmla="*/ 2426 w 2587"/>
              <a:gd name="T33" fmla="*/ 1288 h 2151"/>
              <a:gd name="T34" fmla="*/ 2498 w 2587"/>
              <a:gd name="T35" fmla="*/ 1251 h 2151"/>
              <a:gd name="T36" fmla="*/ 2553 w 2587"/>
              <a:gd name="T37" fmla="*/ 1184 h 2151"/>
              <a:gd name="T38" fmla="*/ 2582 w 2587"/>
              <a:gd name="T39" fmla="*/ 1095 h 2151"/>
              <a:gd name="T40" fmla="*/ 2586 w 2587"/>
              <a:gd name="T41" fmla="*/ 1018 h 2151"/>
              <a:gd name="T42" fmla="*/ 2563 w 2587"/>
              <a:gd name="T43" fmla="*/ 926 h 2151"/>
              <a:gd name="T44" fmla="*/ 2514 w 2587"/>
              <a:gd name="T45" fmla="*/ 852 h 2151"/>
              <a:gd name="T46" fmla="*/ 2446 w 2587"/>
              <a:gd name="T47" fmla="*/ 805 h 2151"/>
              <a:gd name="T48" fmla="*/ 2385 w 2587"/>
              <a:gd name="T49" fmla="*/ 794 h 2151"/>
              <a:gd name="T50" fmla="*/ 2322 w 2587"/>
              <a:gd name="T51" fmla="*/ 808 h 2151"/>
              <a:gd name="T52" fmla="*/ 2278 w 2587"/>
              <a:gd name="T53" fmla="*/ 838 h 2151"/>
              <a:gd name="T54" fmla="*/ 2245 w 2587"/>
              <a:gd name="T55" fmla="*/ 882 h 2151"/>
              <a:gd name="T56" fmla="*/ 2218 w 2587"/>
              <a:gd name="T57" fmla="*/ 917 h 2151"/>
              <a:gd name="T58" fmla="*/ 2189 w 2587"/>
              <a:gd name="T59" fmla="*/ 927 h 2151"/>
              <a:gd name="T60" fmla="*/ 2166 w 2587"/>
              <a:gd name="T61" fmla="*/ 911 h 2151"/>
              <a:gd name="T62" fmla="*/ 2156 w 2587"/>
              <a:gd name="T63" fmla="*/ 869 h 2151"/>
              <a:gd name="T64" fmla="*/ 1282 w 2587"/>
              <a:gd name="T65" fmla="*/ 0 h 2151"/>
              <a:gd name="T66" fmla="*/ 1248 w 2587"/>
              <a:gd name="T67" fmla="*/ 6 h 2151"/>
              <a:gd name="T68" fmla="*/ 1227 w 2587"/>
              <a:gd name="T69" fmla="*/ 27 h 2151"/>
              <a:gd name="T70" fmla="*/ 1229 w 2587"/>
              <a:gd name="T71" fmla="*/ 55 h 2151"/>
              <a:gd name="T72" fmla="*/ 1258 w 2587"/>
              <a:gd name="T73" fmla="*/ 83 h 2151"/>
              <a:gd name="T74" fmla="*/ 1297 w 2587"/>
              <a:gd name="T75" fmla="*/ 107 h 2151"/>
              <a:gd name="T76" fmla="*/ 1336 w 2587"/>
              <a:gd name="T77" fmla="*/ 154 h 2151"/>
              <a:gd name="T78" fmla="*/ 1356 w 2587"/>
              <a:gd name="T79" fmla="*/ 213 h 2151"/>
              <a:gd name="T80" fmla="*/ 1352 w 2587"/>
              <a:gd name="T81" fmla="*/ 270 h 2151"/>
              <a:gd name="T82" fmla="*/ 1313 w 2587"/>
              <a:gd name="T83" fmla="*/ 341 h 2151"/>
              <a:gd name="T84" fmla="*/ 1247 w 2587"/>
              <a:gd name="T85" fmla="*/ 397 h 2151"/>
              <a:gd name="T86" fmla="*/ 1157 w 2587"/>
              <a:gd name="T87" fmla="*/ 426 h 2151"/>
              <a:gd name="T88" fmla="*/ 1082 w 2587"/>
              <a:gd name="T89" fmla="*/ 429 h 2151"/>
              <a:gd name="T90" fmla="*/ 988 w 2587"/>
              <a:gd name="T91" fmla="*/ 406 h 2151"/>
              <a:gd name="T92" fmla="*/ 915 w 2587"/>
              <a:gd name="T93" fmla="*/ 358 h 2151"/>
              <a:gd name="T94" fmla="*/ 869 w 2587"/>
              <a:gd name="T95" fmla="*/ 289 h 2151"/>
              <a:gd name="T96" fmla="*/ 858 w 2587"/>
              <a:gd name="T97" fmla="*/ 231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87" h="2151">
                <a:moveTo>
                  <a:pt x="858" y="231"/>
                </a:moveTo>
                <a:lnTo>
                  <a:pt x="858" y="231"/>
                </a:lnTo>
                <a:lnTo>
                  <a:pt x="858" y="213"/>
                </a:lnTo>
                <a:lnTo>
                  <a:pt x="861" y="195"/>
                </a:lnTo>
                <a:lnTo>
                  <a:pt x="866" y="180"/>
                </a:lnTo>
                <a:lnTo>
                  <a:pt x="871" y="166"/>
                </a:lnTo>
                <a:lnTo>
                  <a:pt x="877" y="154"/>
                </a:lnTo>
                <a:lnTo>
                  <a:pt x="885" y="143"/>
                </a:lnTo>
                <a:lnTo>
                  <a:pt x="893" y="131"/>
                </a:lnTo>
                <a:lnTo>
                  <a:pt x="902" y="123"/>
                </a:lnTo>
                <a:lnTo>
                  <a:pt x="918" y="107"/>
                </a:lnTo>
                <a:lnTo>
                  <a:pt x="931" y="97"/>
                </a:lnTo>
                <a:lnTo>
                  <a:pt x="946" y="89"/>
                </a:lnTo>
                <a:lnTo>
                  <a:pt x="946" y="89"/>
                </a:lnTo>
                <a:lnTo>
                  <a:pt x="955" y="83"/>
                </a:lnTo>
                <a:lnTo>
                  <a:pt x="965" y="76"/>
                </a:lnTo>
                <a:lnTo>
                  <a:pt x="973" y="70"/>
                </a:lnTo>
                <a:lnTo>
                  <a:pt x="980" y="62"/>
                </a:lnTo>
                <a:lnTo>
                  <a:pt x="985" y="55"/>
                </a:lnTo>
                <a:lnTo>
                  <a:pt x="988" y="47"/>
                </a:lnTo>
                <a:lnTo>
                  <a:pt x="989" y="40"/>
                </a:lnTo>
                <a:lnTo>
                  <a:pt x="989" y="34"/>
                </a:lnTo>
                <a:lnTo>
                  <a:pt x="988" y="27"/>
                </a:lnTo>
                <a:lnTo>
                  <a:pt x="985" y="21"/>
                </a:lnTo>
                <a:lnTo>
                  <a:pt x="980" y="14"/>
                </a:lnTo>
                <a:lnTo>
                  <a:pt x="973" y="9"/>
                </a:lnTo>
                <a:lnTo>
                  <a:pt x="965" y="6"/>
                </a:lnTo>
                <a:lnTo>
                  <a:pt x="955" y="3"/>
                </a:lnTo>
                <a:lnTo>
                  <a:pt x="944" y="1"/>
                </a:lnTo>
                <a:lnTo>
                  <a:pt x="933" y="0"/>
                </a:lnTo>
                <a:lnTo>
                  <a:pt x="0" y="0"/>
                </a:lnTo>
                <a:lnTo>
                  <a:pt x="0" y="2151"/>
                </a:lnTo>
                <a:lnTo>
                  <a:pt x="2154" y="2151"/>
                </a:lnTo>
                <a:lnTo>
                  <a:pt x="2154" y="1656"/>
                </a:lnTo>
                <a:lnTo>
                  <a:pt x="2156" y="1656"/>
                </a:lnTo>
                <a:lnTo>
                  <a:pt x="2156" y="1220"/>
                </a:lnTo>
                <a:lnTo>
                  <a:pt x="2156" y="1220"/>
                </a:lnTo>
                <a:lnTo>
                  <a:pt x="2158" y="1207"/>
                </a:lnTo>
                <a:lnTo>
                  <a:pt x="2159" y="1196"/>
                </a:lnTo>
                <a:lnTo>
                  <a:pt x="2163" y="1186"/>
                </a:lnTo>
                <a:lnTo>
                  <a:pt x="2166" y="1178"/>
                </a:lnTo>
                <a:lnTo>
                  <a:pt x="2171" y="1171"/>
                </a:lnTo>
                <a:lnTo>
                  <a:pt x="2177" y="1166"/>
                </a:lnTo>
                <a:lnTo>
                  <a:pt x="2182" y="1163"/>
                </a:lnTo>
                <a:lnTo>
                  <a:pt x="2189" y="1161"/>
                </a:lnTo>
                <a:lnTo>
                  <a:pt x="2197" y="1161"/>
                </a:lnTo>
                <a:lnTo>
                  <a:pt x="2203" y="1163"/>
                </a:lnTo>
                <a:lnTo>
                  <a:pt x="2211" y="1166"/>
                </a:lnTo>
                <a:lnTo>
                  <a:pt x="2218" y="1171"/>
                </a:lnTo>
                <a:lnTo>
                  <a:pt x="2226" y="1178"/>
                </a:lnTo>
                <a:lnTo>
                  <a:pt x="2232" y="1186"/>
                </a:lnTo>
                <a:lnTo>
                  <a:pt x="2239" y="1196"/>
                </a:lnTo>
                <a:lnTo>
                  <a:pt x="2245" y="1207"/>
                </a:lnTo>
                <a:lnTo>
                  <a:pt x="2245" y="1207"/>
                </a:lnTo>
                <a:lnTo>
                  <a:pt x="2254" y="1220"/>
                </a:lnTo>
                <a:lnTo>
                  <a:pt x="2263" y="1235"/>
                </a:lnTo>
                <a:lnTo>
                  <a:pt x="2278" y="1251"/>
                </a:lnTo>
                <a:lnTo>
                  <a:pt x="2288" y="1259"/>
                </a:lnTo>
                <a:lnTo>
                  <a:pt x="2298" y="1266"/>
                </a:lnTo>
                <a:lnTo>
                  <a:pt x="2309" y="1274"/>
                </a:lnTo>
                <a:lnTo>
                  <a:pt x="2322" y="1280"/>
                </a:lnTo>
                <a:lnTo>
                  <a:pt x="2337" y="1285"/>
                </a:lnTo>
                <a:lnTo>
                  <a:pt x="2351" y="1290"/>
                </a:lnTo>
                <a:lnTo>
                  <a:pt x="2368" y="1293"/>
                </a:lnTo>
                <a:lnTo>
                  <a:pt x="2385" y="1293"/>
                </a:lnTo>
                <a:lnTo>
                  <a:pt x="2385" y="1293"/>
                </a:lnTo>
                <a:lnTo>
                  <a:pt x="2407" y="1293"/>
                </a:lnTo>
                <a:lnTo>
                  <a:pt x="2426" y="1288"/>
                </a:lnTo>
                <a:lnTo>
                  <a:pt x="2446" y="1283"/>
                </a:lnTo>
                <a:lnTo>
                  <a:pt x="2463" y="1274"/>
                </a:lnTo>
                <a:lnTo>
                  <a:pt x="2481" y="1264"/>
                </a:lnTo>
                <a:lnTo>
                  <a:pt x="2498" y="1251"/>
                </a:lnTo>
                <a:lnTo>
                  <a:pt x="2514" y="1236"/>
                </a:lnTo>
                <a:lnTo>
                  <a:pt x="2527" y="1220"/>
                </a:lnTo>
                <a:lnTo>
                  <a:pt x="2540" y="1204"/>
                </a:lnTo>
                <a:lnTo>
                  <a:pt x="2553" y="1184"/>
                </a:lnTo>
                <a:lnTo>
                  <a:pt x="2563" y="1163"/>
                </a:lnTo>
                <a:lnTo>
                  <a:pt x="2571" y="1142"/>
                </a:lnTo>
                <a:lnTo>
                  <a:pt x="2577" y="1119"/>
                </a:lnTo>
                <a:lnTo>
                  <a:pt x="2582" y="1095"/>
                </a:lnTo>
                <a:lnTo>
                  <a:pt x="2586" y="1070"/>
                </a:lnTo>
                <a:lnTo>
                  <a:pt x="2587" y="1044"/>
                </a:lnTo>
                <a:lnTo>
                  <a:pt x="2587" y="1044"/>
                </a:lnTo>
                <a:lnTo>
                  <a:pt x="2586" y="1018"/>
                </a:lnTo>
                <a:lnTo>
                  <a:pt x="2582" y="994"/>
                </a:lnTo>
                <a:lnTo>
                  <a:pt x="2577" y="969"/>
                </a:lnTo>
                <a:lnTo>
                  <a:pt x="2571" y="947"/>
                </a:lnTo>
                <a:lnTo>
                  <a:pt x="2563" y="926"/>
                </a:lnTo>
                <a:lnTo>
                  <a:pt x="2553" y="904"/>
                </a:lnTo>
                <a:lnTo>
                  <a:pt x="2540" y="885"/>
                </a:lnTo>
                <a:lnTo>
                  <a:pt x="2527" y="867"/>
                </a:lnTo>
                <a:lnTo>
                  <a:pt x="2514" y="852"/>
                </a:lnTo>
                <a:lnTo>
                  <a:pt x="2498" y="838"/>
                </a:lnTo>
                <a:lnTo>
                  <a:pt x="2481" y="825"/>
                </a:lnTo>
                <a:lnTo>
                  <a:pt x="2463" y="815"/>
                </a:lnTo>
                <a:lnTo>
                  <a:pt x="2446" y="805"/>
                </a:lnTo>
                <a:lnTo>
                  <a:pt x="2426" y="800"/>
                </a:lnTo>
                <a:lnTo>
                  <a:pt x="2407" y="795"/>
                </a:lnTo>
                <a:lnTo>
                  <a:pt x="2385" y="794"/>
                </a:lnTo>
                <a:lnTo>
                  <a:pt x="2385" y="794"/>
                </a:lnTo>
                <a:lnTo>
                  <a:pt x="2368" y="795"/>
                </a:lnTo>
                <a:lnTo>
                  <a:pt x="2351" y="799"/>
                </a:lnTo>
                <a:lnTo>
                  <a:pt x="2337" y="802"/>
                </a:lnTo>
                <a:lnTo>
                  <a:pt x="2322" y="808"/>
                </a:lnTo>
                <a:lnTo>
                  <a:pt x="2309" y="815"/>
                </a:lnTo>
                <a:lnTo>
                  <a:pt x="2298" y="821"/>
                </a:lnTo>
                <a:lnTo>
                  <a:pt x="2288" y="830"/>
                </a:lnTo>
                <a:lnTo>
                  <a:pt x="2278" y="838"/>
                </a:lnTo>
                <a:lnTo>
                  <a:pt x="2263" y="854"/>
                </a:lnTo>
                <a:lnTo>
                  <a:pt x="2254" y="869"/>
                </a:lnTo>
                <a:lnTo>
                  <a:pt x="2245" y="882"/>
                </a:lnTo>
                <a:lnTo>
                  <a:pt x="2245" y="882"/>
                </a:lnTo>
                <a:lnTo>
                  <a:pt x="2239" y="893"/>
                </a:lnTo>
                <a:lnTo>
                  <a:pt x="2232" y="903"/>
                </a:lnTo>
                <a:lnTo>
                  <a:pt x="2226" y="911"/>
                </a:lnTo>
                <a:lnTo>
                  <a:pt x="2218" y="917"/>
                </a:lnTo>
                <a:lnTo>
                  <a:pt x="2211" y="922"/>
                </a:lnTo>
                <a:lnTo>
                  <a:pt x="2203" y="926"/>
                </a:lnTo>
                <a:lnTo>
                  <a:pt x="2197" y="927"/>
                </a:lnTo>
                <a:lnTo>
                  <a:pt x="2189" y="927"/>
                </a:lnTo>
                <a:lnTo>
                  <a:pt x="2182" y="926"/>
                </a:lnTo>
                <a:lnTo>
                  <a:pt x="2177" y="922"/>
                </a:lnTo>
                <a:lnTo>
                  <a:pt x="2171" y="917"/>
                </a:lnTo>
                <a:lnTo>
                  <a:pt x="2166" y="911"/>
                </a:lnTo>
                <a:lnTo>
                  <a:pt x="2163" y="903"/>
                </a:lnTo>
                <a:lnTo>
                  <a:pt x="2159" y="893"/>
                </a:lnTo>
                <a:lnTo>
                  <a:pt x="2158" y="882"/>
                </a:lnTo>
                <a:lnTo>
                  <a:pt x="2156" y="869"/>
                </a:lnTo>
                <a:lnTo>
                  <a:pt x="2156" y="595"/>
                </a:lnTo>
                <a:lnTo>
                  <a:pt x="2154" y="595"/>
                </a:lnTo>
                <a:lnTo>
                  <a:pt x="2154" y="0"/>
                </a:lnTo>
                <a:lnTo>
                  <a:pt x="1282" y="0"/>
                </a:lnTo>
                <a:lnTo>
                  <a:pt x="1282" y="0"/>
                </a:lnTo>
                <a:lnTo>
                  <a:pt x="1269" y="1"/>
                </a:lnTo>
                <a:lnTo>
                  <a:pt x="1258" y="3"/>
                </a:lnTo>
                <a:lnTo>
                  <a:pt x="1248" y="6"/>
                </a:lnTo>
                <a:lnTo>
                  <a:pt x="1242" y="9"/>
                </a:lnTo>
                <a:lnTo>
                  <a:pt x="1235" y="14"/>
                </a:lnTo>
                <a:lnTo>
                  <a:pt x="1230" y="21"/>
                </a:lnTo>
                <a:lnTo>
                  <a:pt x="1227" y="27"/>
                </a:lnTo>
                <a:lnTo>
                  <a:pt x="1225" y="34"/>
                </a:lnTo>
                <a:lnTo>
                  <a:pt x="1225" y="40"/>
                </a:lnTo>
                <a:lnTo>
                  <a:pt x="1225" y="47"/>
                </a:lnTo>
                <a:lnTo>
                  <a:pt x="1229" y="55"/>
                </a:lnTo>
                <a:lnTo>
                  <a:pt x="1234" y="62"/>
                </a:lnTo>
                <a:lnTo>
                  <a:pt x="1240" y="70"/>
                </a:lnTo>
                <a:lnTo>
                  <a:pt x="1248" y="76"/>
                </a:lnTo>
                <a:lnTo>
                  <a:pt x="1258" y="83"/>
                </a:lnTo>
                <a:lnTo>
                  <a:pt x="1269" y="89"/>
                </a:lnTo>
                <a:lnTo>
                  <a:pt x="1269" y="89"/>
                </a:lnTo>
                <a:lnTo>
                  <a:pt x="1282" y="97"/>
                </a:lnTo>
                <a:lnTo>
                  <a:pt x="1297" y="107"/>
                </a:lnTo>
                <a:lnTo>
                  <a:pt x="1313" y="123"/>
                </a:lnTo>
                <a:lnTo>
                  <a:pt x="1321" y="131"/>
                </a:lnTo>
                <a:lnTo>
                  <a:pt x="1329" y="143"/>
                </a:lnTo>
                <a:lnTo>
                  <a:pt x="1336" y="154"/>
                </a:lnTo>
                <a:lnTo>
                  <a:pt x="1343" y="166"/>
                </a:lnTo>
                <a:lnTo>
                  <a:pt x="1349" y="180"/>
                </a:lnTo>
                <a:lnTo>
                  <a:pt x="1352" y="195"/>
                </a:lnTo>
                <a:lnTo>
                  <a:pt x="1356" y="213"/>
                </a:lnTo>
                <a:lnTo>
                  <a:pt x="1357" y="231"/>
                </a:lnTo>
                <a:lnTo>
                  <a:pt x="1357" y="231"/>
                </a:lnTo>
                <a:lnTo>
                  <a:pt x="1356" y="250"/>
                </a:lnTo>
                <a:lnTo>
                  <a:pt x="1352" y="270"/>
                </a:lnTo>
                <a:lnTo>
                  <a:pt x="1346" y="289"/>
                </a:lnTo>
                <a:lnTo>
                  <a:pt x="1338" y="307"/>
                </a:lnTo>
                <a:lnTo>
                  <a:pt x="1326" y="325"/>
                </a:lnTo>
                <a:lnTo>
                  <a:pt x="1313" y="341"/>
                </a:lnTo>
                <a:lnTo>
                  <a:pt x="1300" y="358"/>
                </a:lnTo>
                <a:lnTo>
                  <a:pt x="1284" y="372"/>
                </a:lnTo>
                <a:lnTo>
                  <a:pt x="1266" y="385"/>
                </a:lnTo>
                <a:lnTo>
                  <a:pt x="1247" y="397"/>
                </a:lnTo>
                <a:lnTo>
                  <a:pt x="1225" y="406"/>
                </a:lnTo>
                <a:lnTo>
                  <a:pt x="1204" y="415"/>
                </a:lnTo>
                <a:lnTo>
                  <a:pt x="1181" y="421"/>
                </a:lnTo>
                <a:lnTo>
                  <a:pt x="1157" y="426"/>
                </a:lnTo>
                <a:lnTo>
                  <a:pt x="1133" y="429"/>
                </a:lnTo>
                <a:lnTo>
                  <a:pt x="1107" y="431"/>
                </a:lnTo>
                <a:lnTo>
                  <a:pt x="1107" y="431"/>
                </a:lnTo>
                <a:lnTo>
                  <a:pt x="1082" y="429"/>
                </a:lnTo>
                <a:lnTo>
                  <a:pt x="1056" y="426"/>
                </a:lnTo>
                <a:lnTo>
                  <a:pt x="1033" y="421"/>
                </a:lnTo>
                <a:lnTo>
                  <a:pt x="1011" y="415"/>
                </a:lnTo>
                <a:lnTo>
                  <a:pt x="988" y="406"/>
                </a:lnTo>
                <a:lnTo>
                  <a:pt x="967" y="397"/>
                </a:lnTo>
                <a:lnTo>
                  <a:pt x="949" y="385"/>
                </a:lnTo>
                <a:lnTo>
                  <a:pt x="931" y="372"/>
                </a:lnTo>
                <a:lnTo>
                  <a:pt x="915" y="358"/>
                </a:lnTo>
                <a:lnTo>
                  <a:pt x="900" y="341"/>
                </a:lnTo>
                <a:lnTo>
                  <a:pt x="887" y="325"/>
                </a:lnTo>
                <a:lnTo>
                  <a:pt x="877" y="307"/>
                </a:lnTo>
                <a:lnTo>
                  <a:pt x="869" y="289"/>
                </a:lnTo>
                <a:lnTo>
                  <a:pt x="863" y="270"/>
                </a:lnTo>
                <a:lnTo>
                  <a:pt x="859" y="250"/>
                </a:lnTo>
                <a:lnTo>
                  <a:pt x="858" y="231"/>
                </a:lnTo>
                <a:lnTo>
                  <a:pt x="858" y="231"/>
                </a:lnTo>
                <a:close/>
              </a:path>
            </a:pathLst>
          </a:custGeom>
          <a:solidFill>
            <a:srgbClr val="CB0002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rIns="468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Service and Delivery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6151562" y="2909888"/>
            <a:ext cx="2497138" cy="3000375"/>
          </a:xfrm>
          <a:custGeom>
            <a:avLst/>
            <a:gdLst>
              <a:gd name="T0" fmla="*/ 195 w 2151"/>
              <a:gd name="T1" fmla="*/ 1725 h 2586"/>
              <a:gd name="T2" fmla="*/ 141 w 2151"/>
              <a:gd name="T3" fmla="*/ 1702 h 2586"/>
              <a:gd name="T4" fmla="*/ 96 w 2151"/>
              <a:gd name="T5" fmla="*/ 1655 h 2586"/>
              <a:gd name="T6" fmla="*/ 76 w 2151"/>
              <a:gd name="T7" fmla="*/ 1621 h 2586"/>
              <a:gd name="T8" fmla="*/ 47 w 2151"/>
              <a:gd name="T9" fmla="*/ 1598 h 2586"/>
              <a:gd name="T10" fmla="*/ 19 w 2151"/>
              <a:gd name="T11" fmla="*/ 1603 h 2586"/>
              <a:gd name="T12" fmla="*/ 2 w 2151"/>
              <a:gd name="T13" fmla="*/ 1631 h 2586"/>
              <a:gd name="T14" fmla="*/ 2151 w 2151"/>
              <a:gd name="T15" fmla="*/ 2586 h 2586"/>
              <a:gd name="T16" fmla="*/ 1218 w 2151"/>
              <a:gd name="T17" fmla="*/ 430 h 2586"/>
              <a:gd name="T18" fmla="*/ 1184 w 2151"/>
              <a:gd name="T19" fmla="*/ 425 h 2586"/>
              <a:gd name="T20" fmla="*/ 1163 w 2151"/>
              <a:gd name="T21" fmla="*/ 404 h 2586"/>
              <a:gd name="T22" fmla="*/ 1165 w 2151"/>
              <a:gd name="T23" fmla="*/ 376 h 2586"/>
              <a:gd name="T24" fmla="*/ 1194 w 2151"/>
              <a:gd name="T25" fmla="*/ 347 h 2586"/>
              <a:gd name="T26" fmla="*/ 1233 w 2151"/>
              <a:gd name="T27" fmla="*/ 322 h 2586"/>
              <a:gd name="T28" fmla="*/ 1272 w 2151"/>
              <a:gd name="T29" fmla="*/ 277 h 2586"/>
              <a:gd name="T30" fmla="*/ 1292 w 2151"/>
              <a:gd name="T31" fmla="*/ 218 h 2586"/>
              <a:gd name="T32" fmla="*/ 1288 w 2151"/>
              <a:gd name="T33" fmla="*/ 160 h 2586"/>
              <a:gd name="T34" fmla="*/ 1251 w 2151"/>
              <a:gd name="T35" fmla="*/ 88 h 2586"/>
              <a:gd name="T36" fmla="*/ 1183 w 2151"/>
              <a:gd name="T37" fmla="*/ 34 h 2586"/>
              <a:gd name="T38" fmla="*/ 1093 w 2151"/>
              <a:gd name="T39" fmla="*/ 4 h 2586"/>
              <a:gd name="T40" fmla="*/ 1018 w 2151"/>
              <a:gd name="T41" fmla="*/ 2 h 2586"/>
              <a:gd name="T42" fmla="*/ 924 w 2151"/>
              <a:gd name="T43" fmla="*/ 25 h 2586"/>
              <a:gd name="T44" fmla="*/ 851 w 2151"/>
              <a:gd name="T45" fmla="*/ 73 h 2586"/>
              <a:gd name="T46" fmla="*/ 805 w 2151"/>
              <a:gd name="T47" fmla="*/ 142 h 2586"/>
              <a:gd name="T48" fmla="*/ 794 w 2151"/>
              <a:gd name="T49" fmla="*/ 200 h 2586"/>
              <a:gd name="T50" fmla="*/ 807 w 2151"/>
              <a:gd name="T51" fmla="*/ 264 h 2586"/>
              <a:gd name="T52" fmla="*/ 838 w 2151"/>
              <a:gd name="T53" fmla="*/ 308 h 2586"/>
              <a:gd name="T54" fmla="*/ 882 w 2151"/>
              <a:gd name="T55" fmla="*/ 342 h 2586"/>
              <a:gd name="T56" fmla="*/ 916 w 2151"/>
              <a:gd name="T57" fmla="*/ 368 h 2586"/>
              <a:gd name="T58" fmla="*/ 926 w 2151"/>
              <a:gd name="T59" fmla="*/ 397 h 2586"/>
              <a:gd name="T60" fmla="*/ 909 w 2151"/>
              <a:gd name="T61" fmla="*/ 420 h 2586"/>
              <a:gd name="T62" fmla="*/ 869 w 2151"/>
              <a:gd name="T63" fmla="*/ 430 h 2586"/>
              <a:gd name="T64" fmla="*/ 0 w 2151"/>
              <a:gd name="T65" fmla="*/ 1305 h 2586"/>
              <a:gd name="T66" fmla="*/ 5 w 2151"/>
              <a:gd name="T67" fmla="*/ 1338 h 2586"/>
              <a:gd name="T68" fmla="*/ 26 w 2151"/>
              <a:gd name="T69" fmla="*/ 1361 h 2586"/>
              <a:gd name="T70" fmla="*/ 54 w 2151"/>
              <a:gd name="T71" fmla="*/ 1357 h 2586"/>
              <a:gd name="T72" fmla="*/ 83 w 2151"/>
              <a:gd name="T73" fmla="*/ 1328 h 2586"/>
              <a:gd name="T74" fmla="*/ 107 w 2151"/>
              <a:gd name="T75" fmla="*/ 1291 h 2586"/>
              <a:gd name="T76" fmla="*/ 153 w 2151"/>
              <a:gd name="T77" fmla="*/ 1250 h 2586"/>
              <a:gd name="T78" fmla="*/ 211 w 2151"/>
              <a:gd name="T79" fmla="*/ 1230 h 2586"/>
              <a:gd name="T80" fmla="*/ 270 w 2151"/>
              <a:gd name="T81" fmla="*/ 1235 h 2586"/>
              <a:gd name="T82" fmla="*/ 342 w 2151"/>
              <a:gd name="T83" fmla="*/ 1273 h 2586"/>
              <a:gd name="T84" fmla="*/ 395 w 2151"/>
              <a:gd name="T85" fmla="*/ 1339 h 2586"/>
              <a:gd name="T86" fmla="*/ 426 w 2151"/>
              <a:gd name="T87" fmla="*/ 1429 h 2586"/>
              <a:gd name="T88" fmla="*/ 428 w 2151"/>
              <a:gd name="T89" fmla="*/ 1505 h 2586"/>
              <a:gd name="T90" fmla="*/ 405 w 2151"/>
              <a:gd name="T91" fmla="*/ 1598 h 2586"/>
              <a:gd name="T92" fmla="*/ 356 w 2151"/>
              <a:gd name="T93" fmla="*/ 1673 h 2586"/>
              <a:gd name="T94" fmla="*/ 288 w 2151"/>
              <a:gd name="T95" fmla="*/ 1718 h 2586"/>
              <a:gd name="T96" fmla="*/ 229 w 2151"/>
              <a:gd name="T97" fmla="*/ 1730 h 2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51" h="2586">
                <a:moveTo>
                  <a:pt x="229" y="1730"/>
                </a:moveTo>
                <a:lnTo>
                  <a:pt x="229" y="1730"/>
                </a:lnTo>
                <a:lnTo>
                  <a:pt x="211" y="1728"/>
                </a:lnTo>
                <a:lnTo>
                  <a:pt x="195" y="1725"/>
                </a:lnTo>
                <a:lnTo>
                  <a:pt x="179" y="1722"/>
                </a:lnTo>
                <a:lnTo>
                  <a:pt x="166" y="1715"/>
                </a:lnTo>
                <a:lnTo>
                  <a:pt x="153" y="1709"/>
                </a:lnTo>
                <a:lnTo>
                  <a:pt x="141" y="1702"/>
                </a:lnTo>
                <a:lnTo>
                  <a:pt x="132" y="1694"/>
                </a:lnTo>
                <a:lnTo>
                  <a:pt x="122" y="1686"/>
                </a:lnTo>
                <a:lnTo>
                  <a:pt x="107" y="1670"/>
                </a:lnTo>
                <a:lnTo>
                  <a:pt x="96" y="1655"/>
                </a:lnTo>
                <a:lnTo>
                  <a:pt x="88" y="1642"/>
                </a:lnTo>
                <a:lnTo>
                  <a:pt x="88" y="1642"/>
                </a:lnTo>
                <a:lnTo>
                  <a:pt x="83" y="1631"/>
                </a:lnTo>
                <a:lnTo>
                  <a:pt x="76" y="1621"/>
                </a:lnTo>
                <a:lnTo>
                  <a:pt x="68" y="1613"/>
                </a:lnTo>
                <a:lnTo>
                  <a:pt x="62" y="1606"/>
                </a:lnTo>
                <a:lnTo>
                  <a:pt x="54" y="1601"/>
                </a:lnTo>
                <a:lnTo>
                  <a:pt x="47" y="1598"/>
                </a:lnTo>
                <a:lnTo>
                  <a:pt x="39" y="1598"/>
                </a:lnTo>
                <a:lnTo>
                  <a:pt x="32" y="1598"/>
                </a:lnTo>
                <a:lnTo>
                  <a:pt x="26" y="1600"/>
                </a:lnTo>
                <a:lnTo>
                  <a:pt x="19" y="1603"/>
                </a:lnTo>
                <a:lnTo>
                  <a:pt x="15" y="1608"/>
                </a:lnTo>
                <a:lnTo>
                  <a:pt x="10" y="1614"/>
                </a:lnTo>
                <a:lnTo>
                  <a:pt x="5" y="1621"/>
                </a:lnTo>
                <a:lnTo>
                  <a:pt x="2" y="1631"/>
                </a:lnTo>
                <a:lnTo>
                  <a:pt x="0" y="1642"/>
                </a:lnTo>
                <a:lnTo>
                  <a:pt x="0" y="1655"/>
                </a:lnTo>
                <a:lnTo>
                  <a:pt x="0" y="2586"/>
                </a:lnTo>
                <a:lnTo>
                  <a:pt x="2151" y="2586"/>
                </a:lnTo>
                <a:lnTo>
                  <a:pt x="2151" y="431"/>
                </a:lnTo>
                <a:lnTo>
                  <a:pt x="1656" y="431"/>
                </a:lnTo>
                <a:lnTo>
                  <a:pt x="1656" y="430"/>
                </a:lnTo>
                <a:lnTo>
                  <a:pt x="1218" y="430"/>
                </a:lnTo>
                <a:lnTo>
                  <a:pt x="1218" y="430"/>
                </a:lnTo>
                <a:lnTo>
                  <a:pt x="1205" y="430"/>
                </a:lnTo>
                <a:lnTo>
                  <a:pt x="1194" y="428"/>
                </a:lnTo>
                <a:lnTo>
                  <a:pt x="1184" y="425"/>
                </a:lnTo>
                <a:lnTo>
                  <a:pt x="1178" y="420"/>
                </a:lnTo>
                <a:lnTo>
                  <a:pt x="1171" y="415"/>
                </a:lnTo>
                <a:lnTo>
                  <a:pt x="1166" y="410"/>
                </a:lnTo>
                <a:lnTo>
                  <a:pt x="1163" y="404"/>
                </a:lnTo>
                <a:lnTo>
                  <a:pt x="1162" y="397"/>
                </a:lnTo>
                <a:lnTo>
                  <a:pt x="1162" y="391"/>
                </a:lnTo>
                <a:lnTo>
                  <a:pt x="1162" y="383"/>
                </a:lnTo>
                <a:lnTo>
                  <a:pt x="1165" y="376"/>
                </a:lnTo>
                <a:lnTo>
                  <a:pt x="1170" y="368"/>
                </a:lnTo>
                <a:lnTo>
                  <a:pt x="1176" y="361"/>
                </a:lnTo>
                <a:lnTo>
                  <a:pt x="1184" y="353"/>
                </a:lnTo>
                <a:lnTo>
                  <a:pt x="1194" y="347"/>
                </a:lnTo>
                <a:lnTo>
                  <a:pt x="1205" y="342"/>
                </a:lnTo>
                <a:lnTo>
                  <a:pt x="1205" y="342"/>
                </a:lnTo>
                <a:lnTo>
                  <a:pt x="1218" y="334"/>
                </a:lnTo>
                <a:lnTo>
                  <a:pt x="1233" y="322"/>
                </a:lnTo>
                <a:lnTo>
                  <a:pt x="1249" y="308"/>
                </a:lnTo>
                <a:lnTo>
                  <a:pt x="1258" y="298"/>
                </a:lnTo>
                <a:lnTo>
                  <a:pt x="1266" y="288"/>
                </a:lnTo>
                <a:lnTo>
                  <a:pt x="1272" y="277"/>
                </a:lnTo>
                <a:lnTo>
                  <a:pt x="1279" y="264"/>
                </a:lnTo>
                <a:lnTo>
                  <a:pt x="1285" y="251"/>
                </a:lnTo>
                <a:lnTo>
                  <a:pt x="1288" y="235"/>
                </a:lnTo>
                <a:lnTo>
                  <a:pt x="1292" y="218"/>
                </a:lnTo>
                <a:lnTo>
                  <a:pt x="1293" y="200"/>
                </a:lnTo>
                <a:lnTo>
                  <a:pt x="1293" y="200"/>
                </a:lnTo>
                <a:lnTo>
                  <a:pt x="1292" y="181"/>
                </a:lnTo>
                <a:lnTo>
                  <a:pt x="1288" y="160"/>
                </a:lnTo>
                <a:lnTo>
                  <a:pt x="1282" y="142"/>
                </a:lnTo>
                <a:lnTo>
                  <a:pt x="1274" y="122"/>
                </a:lnTo>
                <a:lnTo>
                  <a:pt x="1262" y="104"/>
                </a:lnTo>
                <a:lnTo>
                  <a:pt x="1251" y="88"/>
                </a:lnTo>
                <a:lnTo>
                  <a:pt x="1236" y="73"/>
                </a:lnTo>
                <a:lnTo>
                  <a:pt x="1220" y="59"/>
                </a:lnTo>
                <a:lnTo>
                  <a:pt x="1202" y="46"/>
                </a:lnTo>
                <a:lnTo>
                  <a:pt x="1183" y="34"/>
                </a:lnTo>
                <a:lnTo>
                  <a:pt x="1162" y="25"/>
                </a:lnTo>
                <a:lnTo>
                  <a:pt x="1140" y="17"/>
                </a:lnTo>
                <a:lnTo>
                  <a:pt x="1118" y="8"/>
                </a:lnTo>
                <a:lnTo>
                  <a:pt x="1093" y="4"/>
                </a:lnTo>
                <a:lnTo>
                  <a:pt x="1069" y="2"/>
                </a:lnTo>
                <a:lnTo>
                  <a:pt x="1043" y="0"/>
                </a:lnTo>
                <a:lnTo>
                  <a:pt x="1043" y="0"/>
                </a:lnTo>
                <a:lnTo>
                  <a:pt x="1018" y="2"/>
                </a:lnTo>
                <a:lnTo>
                  <a:pt x="992" y="4"/>
                </a:lnTo>
                <a:lnTo>
                  <a:pt x="970" y="8"/>
                </a:lnTo>
                <a:lnTo>
                  <a:pt x="947" y="17"/>
                </a:lnTo>
                <a:lnTo>
                  <a:pt x="924" y="25"/>
                </a:lnTo>
                <a:lnTo>
                  <a:pt x="903" y="34"/>
                </a:lnTo>
                <a:lnTo>
                  <a:pt x="885" y="46"/>
                </a:lnTo>
                <a:lnTo>
                  <a:pt x="867" y="59"/>
                </a:lnTo>
                <a:lnTo>
                  <a:pt x="851" y="73"/>
                </a:lnTo>
                <a:lnTo>
                  <a:pt x="836" y="88"/>
                </a:lnTo>
                <a:lnTo>
                  <a:pt x="823" y="104"/>
                </a:lnTo>
                <a:lnTo>
                  <a:pt x="813" y="122"/>
                </a:lnTo>
                <a:lnTo>
                  <a:pt x="805" y="142"/>
                </a:lnTo>
                <a:lnTo>
                  <a:pt x="799" y="160"/>
                </a:lnTo>
                <a:lnTo>
                  <a:pt x="795" y="181"/>
                </a:lnTo>
                <a:lnTo>
                  <a:pt x="794" y="200"/>
                </a:lnTo>
                <a:lnTo>
                  <a:pt x="794" y="200"/>
                </a:lnTo>
                <a:lnTo>
                  <a:pt x="794" y="218"/>
                </a:lnTo>
                <a:lnTo>
                  <a:pt x="797" y="235"/>
                </a:lnTo>
                <a:lnTo>
                  <a:pt x="802" y="251"/>
                </a:lnTo>
                <a:lnTo>
                  <a:pt x="807" y="264"/>
                </a:lnTo>
                <a:lnTo>
                  <a:pt x="813" y="277"/>
                </a:lnTo>
                <a:lnTo>
                  <a:pt x="822" y="288"/>
                </a:lnTo>
                <a:lnTo>
                  <a:pt x="830" y="298"/>
                </a:lnTo>
                <a:lnTo>
                  <a:pt x="838" y="308"/>
                </a:lnTo>
                <a:lnTo>
                  <a:pt x="854" y="322"/>
                </a:lnTo>
                <a:lnTo>
                  <a:pt x="867" y="334"/>
                </a:lnTo>
                <a:lnTo>
                  <a:pt x="882" y="342"/>
                </a:lnTo>
                <a:lnTo>
                  <a:pt x="882" y="342"/>
                </a:lnTo>
                <a:lnTo>
                  <a:pt x="891" y="347"/>
                </a:lnTo>
                <a:lnTo>
                  <a:pt x="901" y="353"/>
                </a:lnTo>
                <a:lnTo>
                  <a:pt x="909" y="361"/>
                </a:lnTo>
                <a:lnTo>
                  <a:pt x="916" y="368"/>
                </a:lnTo>
                <a:lnTo>
                  <a:pt x="921" y="376"/>
                </a:lnTo>
                <a:lnTo>
                  <a:pt x="924" y="383"/>
                </a:lnTo>
                <a:lnTo>
                  <a:pt x="926" y="391"/>
                </a:lnTo>
                <a:lnTo>
                  <a:pt x="926" y="397"/>
                </a:lnTo>
                <a:lnTo>
                  <a:pt x="924" y="404"/>
                </a:lnTo>
                <a:lnTo>
                  <a:pt x="921" y="410"/>
                </a:lnTo>
                <a:lnTo>
                  <a:pt x="916" y="415"/>
                </a:lnTo>
                <a:lnTo>
                  <a:pt x="909" y="420"/>
                </a:lnTo>
                <a:lnTo>
                  <a:pt x="901" y="425"/>
                </a:lnTo>
                <a:lnTo>
                  <a:pt x="891" y="428"/>
                </a:lnTo>
                <a:lnTo>
                  <a:pt x="880" y="430"/>
                </a:lnTo>
                <a:lnTo>
                  <a:pt x="869" y="430"/>
                </a:lnTo>
                <a:lnTo>
                  <a:pt x="595" y="430"/>
                </a:lnTo>
                <a:lnTo>
                  <a:pt x="595" y="431"/>
                </a:lnTo>
                <a:lnTo>
                  <a:pt x="0" y="431"/>
                </a:lnTo>
                <a:lnTo>
                  <a:pt x="0" y="1305"/>
                </a:lnTo>
                <a:lnTo>
                  <a:pt x="0" y="1305"/>
                </a:lnTo>
                <a:lnTo>
                  <a:pt x="0" y="1317"/>
                </a:lnTo>
                <a:lnTo>
                  <a:pt x="2" y="1328"/>
                </a:lnTo>
                <a:lnTo>
                  <a:pt x="5" y="1338"/>
                </a:lnTo>
                <a:lnTo>
                  <a:pt x="10" y="1346"/>
                </a:lnTo>
                <a:lnTo>
                  <a:pt x="15" y="1352"/>
                </a:lnTo>
                <a:lnTo>
                  <a:pt x="19" y="1357"/>
                </a:lnTo>
                <a:lnTo>
                  <a:pt x="26" y="1361"/>
                </a:lnTo>
                <a:lnTo>
                  <a:pt x="32" y="1362"/>
                </a:lnTo>
                <a:lnTo>
                  <a:pt x="39" y="1362"/>
                </a:lnTo>
                <a:lnTo>
                  <a:pt x="47" y="1361"/>
                </a:lnTo>
                <a:lnTo>
                  <a:pt x="54" y="1357"/>
                </a:lnTo>
                <a:lnTo>
                  <a:pt x="62" y="1352"/>
                </a:lnTo>
                <a:lnTo>
                  <a:pt x="68" y="1346"/>
                </a:lnTo>
                <a:lnTo>
                  <a:pt x="76" y="1338"/>
                </a:lnTo>
                <a:lnTo>
                  <a:pt x="83" y="1328"/>
                </a:lnTo>
                <a:lnTo>
                  <a:pt x="88" y="1318"/>
                </a:lnTo>
                <a:lnTo>
                  <a:pt x="88" y="1318"/>
                </a:lnTo>
                <a:lnTo>
                  <a:pt x="96" y="1304"/>
                </a:lnTo>
                <a:lnTo>
                  <a:pt x="107" y="1291"/>
                </a:lnTo>
                <a:lnTo>
                  <a:pt x="122" y="1274"/>
                </a:lnTo>
                <a:lnTo>
                  <a:pt x="132" y="1266"/>
                </a:lnTo>
                <a:lnTo>
                  <a:pt x="141" y="1258"/>
                </a:lnTo>
                <a:lnTo>
                  <a:pt x="153" y="1250"/>
                </a:lnTo>
                <a:lnTo>
                  <a:pt x="166" y="1243"/>
                </a:lnTo>
                <a:lnTo>
                  <a:pt x="179" y="1238"/>
                </a:lnTo>
                <a:lnTo>
                  <a:pt x="195" y="1234"/>
                </a:lnTo>
                <a:lnTo>
                  <a:pt x="211" y="1230"/>
                </a:lnTo>
                <a:lnTo>
                  <a:pt x="229" y="1230"/>
                </a:lnTo>
                <a:lnTo>
                  <a:pt x="229" y="1230"/>
                </a:lnTo>
                <a:lnTo>
                  <a:pt x="249" y="1232"/>
                </a:lnTo>
                <a:lnTo>
                  <a:pt x="270" y="1235"/>
                </a:lnTo>
                <a:lnTo>
                  <a:pt x="288" y="1242"/>
                </a:lnTo>
                <a:lnTo>
                  <a:pt x="307" y="1250"/>
                </a:lnTo>
                <a:lnTo>
                  <a:pt x="325" y="1260"/>
                </a:lnTo>
                <a:lnTo>
                  <a:pt x="342" y="1273"/>
                </a:lnTo>
                <a:lnTo>
                  <a:pt x="356" y="1287"/>
                </a:lnTo>
                <a:lnTo>
                  <a:pt x="371" y="1304"/>
                </a:lnTo>
                <a:lnTo>
                  <a:pt x="384" y="1321"/>
                </a:lnTo>
                <a:lnTo>
                  <a:pt x="395" y="1339"/>
                </a:lnTo>
                <a:lnTo>
                  <a:pt x="405" y="1361"/>
                </a:lnTo>
                <a:lnTo>
                  <a:pt x="413" y="1383"/>
                </a:lnTo>
                <a:lnTo>
                  <a:pt x="421" y="1406"/>
                </a:lnTo>
                <a:lnTo>
                  <a:pt x="426" y="1429"/>
                </a:lnTo>
                <a:lnTo>
                  <a:pt x="428" y="1455"/>
                </a:lnTo>
                <a:lnTo>
                  <a:pt x="429" y="1479"/>
                </a:lnTo>
                <a:lnTo>
                  <a:pt x="429" y="1479"/>
                </a:lnTo>
                <a:lnTo>
                  <a:pt x="428" y="1505"/>
                </a:lnTo>
                <a:lnTo>
                  <a:pt x="426" y="1530"/>
                </a:lnTo>
                <a:lnTo>
                  <a:pt x="421" y="1554"/>
                </a:lnTo>
                <a:lnTo>
                  <a:pt x="413" y="1577"/>
                </a:lnTo>
                <a:lnTo>
                  <a:pt x="405" y="1598"/>
                </a:lnTo>
                <a:lnTo>
                  <a:pt x="395" y="1619"/>
                </a:lnTo>
                <a:lnTo>
                  <a:pt x="384" y="1639"/>
                </a:lnTo>
                <a:lnTo>
                  <a:pt x="371" y="1657"/>
                </a:lnTo>
                <a:lnTo>
                  <a:pt x="356" y="1673"/>
                </a:lnTo>
                <a:lnTo>
                  <a:pt x="342" y="1686"/>
                </a:lnTo>
                <a:lnTo>
                  <a:pt x="325" y="1699"/>
                </a:lnTo>
                <a:lnTo>
                  <a:pt x="307" y="1710"/>
                </a:lnTo>
                <a:lnTo>
                  <a:pt x="288" y="1718"/>
                </a:lnTo>
                <a:lnTo>
                  <a:pt x="270" y="1725"/>
                </a:lnTo>
                <a:lnTo>
                  <a:pt x="249" y="1728"/>
                </a:lnTo>
                <a:lnTo>
                  <a:pt x="229" y="1730"/>
                </a:lnTo>
                <a:lnTo>
                  <a:pt x="229" y="1730"/>
                </a:lnTo>
                <a:close/>
              </a:path>
            </a:pathLst>
          </a:custGeom>
          <a:solidFill>
            <a:srgbClr val="2A70B6"/>
          </a:solidFill>
          <a:ln w="285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tIns="46800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Collaborative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Collection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Retention Agreement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49DBA-192A-42A6-A8F1-545D3F28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601" y="4868178"/>
            <a:ext cx="466725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37FD1-5DD2-4A2A-9CC9-187C0208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26" y="1029619"/>
            <a:ext cx="99060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45FCC-5BB3-4E6F-9109-471ADD222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769" y="5431875"/>
            <a:ext cx="2381506" cy="39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379B1A-84A8-415F-A76B-682997FE6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498" y="3031205"/>
            <a:ext cx="780256" cy="74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DC9E5-5F51-457E-B037-1265CF94F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832" y="1036512"/>
            <a:ext cx="1519236" cy="50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6185" y="1118507"/>
            <a:ext cx="254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True and ongoing partnership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24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38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https://www.ukrr.ac.uk/</a:t>
            </a:r>
          </a:p>
        </p:txBody>
      </p:sp>
    </p:spTree>
    <p:extLst>
      <p:ext uri="{BB962C8B-B14F-4D97-AF65-F5344CB8AC3E}">
        <p14:creationId xmlns:p14="http://schemas.microsoft.com/office/powerpoint/2010/main" val="165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UKRR in numbers</a:t>
            </a:r>
          </a:p>
        </p:txBody>
      </p:sp>
      <p:pic>
        <p:nvPicPr>
          <p:cNvPr id="10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4499749" cy="29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Three phases 2007 - 2019</a:t>
            </a:r>
          </a:p>
          <a:p>
            <a:r>
              <a:rPr lang="en-GB" dirty="0"/>
              <a:t>17 cycles (p1; p2 = 13 p3=3)</a:t>
            </a:r>
          </a:p>
          <a:p>
            <a:r>
              <a:rPr lang="en-GB" dirty="0" smtClean="0"/>
              <a:t>36  </a:t>
            </a:r>
            <a:r>
              <a:rPr lang="en-GB" dirty="0"/>
              <a:t>libraries</a:t>
            </a:r>
          </a:p>
          <a:p>
            <a:r>
              <a:rPr lang="en-GB" dirty="0"/>
              <a:t>28,655 </a:t>
            </a:r>
            <a:r>
              <a:rPr lang="en-GB" dirty="0" smtClean="0"/>
              <a:t>journals (many of which changed titles over the years)</a:t>
            </a:r>
            <a:endParaRPr lang="en-GB" dirty="0"/>
          </a:p>
          <a:p>
            <a:r>
              <a:rPr lang="en-GB" dirty="0"/>
              <a:t>Over </a:t>
            </a:r>
            <a:r>
              <a:rPr lang="en-GB" dirty="0" smtClean="0"/>
              <a:t>275k </a:t>
            </a:r>
            <a:r>
              <a:rPr lang="en-GB" dirty="0"/>
              <a:t>data </a:t>
            </a:r>
            <a:r>
              <a:rPr lang="en-GB" dirty="0" smtClean="0"/>
              <a:t>lines added to the BL’s catalogue</a:t>
            </a:r>
            <a:endParaRPr lang="en-GB" dirty="0"/>
          </a:p>
          <a:p>
            <a:r>
              <a:rPr lang="en-GB" dirty="0"/>
              <a:t>125 </a:t>
            </a:r>
            <a:r>
              <a:rPr lang="en-GB" dirty="0" smtClean="0"/>
              <a:t>kilometres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ED3DC-378C-4D78-A54F-5AC8AD2F5278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5828" y="100"/>
            <a:ext cx="7927930" cy="8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50" tIns="54425" rIns="108850" bIns="54425" anchor="ctr"/>
          <a:lstStyle/>
          <a:p>
            <a:pPr eaLnBrk="0" hangingPunct="0">
              <a:defRPr/>
            </a:pPr>
            <a:r>
              <a:rPr lang="en-GB" sz="3999" kern="0" dirty="0">
                <a:ea typeface="+mj-ea"/>
                <a:cs typeface="+mj-cs"/>
              </a:rPr>
              <a:t>UKRR - Three Project Phases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551" y="1212737"/>
            <a:ext cx="0" cy="1913161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4295" y="2199861"/>
            <a:ext cx="1431284" cy="712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9" dirty="0">
                <a:solidFill>
                  <a:schemeClr val="tx1"/>
                </a:solidFill>
              </a:rPr>
              <a:t> Phase 1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(9 Members)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0561" y="1322017"/>
            <a:ext cx="11432950" cy="0"/>
          </a:xfrm>
          <a:prstGeom prst="line">
            <a:avLst/>
          </a:prstGeom>
          <a:ln w="15875">
            <a:solidFill>
              <a:srgbClr val="0070C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38908" y="601192"/>
            <a:ext cx="828857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Timeline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883049" y="2401691"/>
            <a:ext cx="0" cy="118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96911" y="2199861"/>
            <a:ext cx="5041957" cy="7123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9" dirty="0">
                <a:solidFill>
                  <a:schemeClr val="tx1"/>
                </a:solidFill>
              </a:rPr>
              <a:t> Phase 2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(29 Members)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38868" y="2197882"/>
            <a:ext cx="2134002" cy="71233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9" dirty="0"/>
              <a:t> </a:t>
            </a:r>
            <a:r>
              <a:rPr lang="en-GB" sz="1799" dirty="0">
                <a:solidFill>
                  <a:schemeClr val="tx1"/>
                </a:solidFill>
              </a:rPr>
              <a:t>Phase 3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(+ 6 </a:t>
            </a:r>
            <a:r>
              <a:rPr lang="en-GB" sz="1200">
                <a:solidFill>
                  <a:schemeClr val="tx1"/>
                </a:solidFill>
              </a:rPr>
              <a:t>new institutions)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8260" y="1472194"/>
            <a:ext cx="1890795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Metres Processed (km)</a:t>
            </a:r>
          </a:p>
        </p:txBody>
      </p:sp>
      <p:sp>
        <p:nvSpPr>
          <p:cNvPr id="26" name="Pentagon 25"/>
          <p:cNvSpPr/>
          <p:nvPr/>
        </p:nvSpPr>
        <p:spPr>
          <a:xfrm>
            <a:off x="9672871" y="2197882"/>
            <a:ext cx="2080639" cy="71431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99" dirty="0">
                <a:solidFill>
                  <a:schemeClr val="tx1"/>
                </a:solidFill>
              </a:rPr>
              <a:t>BL Service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(Open to anyone)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56629" y="1241819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75579" y="123943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96911" y="124702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15861" y="124702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32431" y="123943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51381" y="1252532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67765" y="123957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86714" y="1237196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8047" y="1244786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26996" y="1244786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43567" y="1237196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62517" y="1250290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672872" y="1247027"/>
            <a:ext cx="0" cy="149979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294501" y="960269"/>
            <a:ext cx="756741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Apr 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930" y="935810"/>
            <a:ext cx="772768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Jan  2007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775579" y="1312185"/>
            <a:ext cx="0" cy="72909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91923" y="1448253"/>
            <a:ext cx="367312" cy="3076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11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94220" y="946975"/>
            <a:ext cx="811230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Aug  2008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1953" y="3120635"/>
            <a:ext cx="197194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en-GB" sz="1400" kern="0" dirty="0">
              <a:solidFill>
                <a:prstClr val="black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en-GB" sz="1400" kern="0" dirty="0">
                <a:solidFill>
                  <a:prstClr val="black"/>
                </a:solidFill>
              </a:rPr>
              <a:t>Partners:</a:t>
            </a:r>
          </a:p>
          <a:p>
            <a:pPr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en-GB" sz="1400" kern="0" dirty="0">
                <a:solidFill>
                  <a:prstClr val="black"/>
                </a:solidFill>
              </a:rPr>
              <a:t>British Library +  Birmingham, Cardiff, Liverpool, Southampton, </a:t>
            </a:r>
          </a:p>
          <a:p>
            <a:pPr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r>
              <a:rPr lang="en-GB" sz="1400" kern="0" dirty="0">
                <a:solidFill>
                  <a:prstClr val="black"/>
                </a:solidFill>
              </a:rPr>
              <a:t>St. Andrews, Imperial College London, Newcastle and Exeter.</a:t>
            </a:r>
          </a:p>
          <a:p>
            <a:pPr eaLnBrk="0" hangingPunct="0">
              <a:spcBef>
                <a:spcPct val="20000"/>
              </a:spcBef>
              <a:buClr>
                <a:srgbClr val="EEECE1"/>
              </a:buClr>
              <a:buSzPct val="75000"/>
              <a:defRPr/>
            </a:pPr>
            <a:endParaRPr lang="en-GB" sz="1400" kern="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92893" y="951692"/>
            <a:ext cx="794562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Feb  2009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40612" y="923813"/>
            <a:ext cx="772768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Jan  2017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3339" y="1448252"/>
            <a:ext cx="367312" cy="3076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95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7531634" y="1360934"/>
            <a:ext cx="0" cy="72909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496911" y="3135550"/>
            <a:ext cx="5025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75000"/>
            </a:pPr>
            <a:endParaRPr lang="en-GB" sz="14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75000"/>
            </a:pPr>
            <a:r>
              <a:rPr lang="en-GB" sz="1400" dirty="0"/>
              <a:t>Partners: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75000"/>
            </a:pPr>
            <a:r>
              <a:rPr lang="en-GB" sz="1400" dirty="0"/>
              <a:t>British Library + </a:t>
            </a:r>
            <a:br>
              <a:rPr lang="en-GB" sz="1400" dirty="0"/>
            </a:br>
            <a:r>
              <a:rPr lang="en-GB" sz="1400" dirty="0"/>
              <a:t>Aberdeen, Aberystwyth, Birmingham, Oxford, Cambridge, Cardiff, Durham, Edinburgh, Glasgow, ICL, KCL, Kingston, Leeds, LSE, Manchester, Newcastle, Northumbria, Nottingham, Open University, Queen Mary, Reading, Royal Holloway, St Andrews, Sheffield, Southampton, Sussex, UCL, Senate House 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75000"/>
            </a:pPr>
            <a:endParaRPr lang="en-GB" sz="14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75000"/>
            </a:pPr>
            <a:endParaRPr lang="en-GB" sz="1400" dirty="0"/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7526996" y="3037216"/>
            <a:ext cx="2134002" cy="30248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Partners: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British Library  + </a:t>
            </a:r>
            <a:b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Bristol, Goldsmiths, East Anglia,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Rothamstead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Research, Canterbury Christ Church, City University of London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9675530" y="1387175"/>
            <a:ext cx="0" cy="729090"/>
          </a:xfrm>
          <a:prstGeom prst="line">
            <a:avLst/>
          </a:prstGeom>
          <a:ln w="9525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477343" y="1436578"/>
            <a:ext cx="367408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20564" y="3568502"/>
            <a:ext cx="2070971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+mj-lt"/>
              </a:rPr>
              <a:t>A sustainable service delivered by the British Library, open to anyone.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59627" y="1808568"/>
            <a:ext cx="1122167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125 km total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9219000" y="423876"/>
            <a:ext cx="1657518" cy="4850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511"/>
              <a:gd name="adj6" fmla="val -21792"/>
            </a:avLst>
          </a:pr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UKRR Board Approval Sept 2018</a:t>
            </a:r>
          </a:p>
        </p:txBody>
      </p:sp>
    </p:spTree>
    <p:extLst>
      <p:ext uri="{BB962C8B-B14F-4D97-AF65-F5344CB8AC3E}">
        <p14:creationId xmlns:p14="http://schemas.microsoft.com/office/powerpoint/2010/main" val="41447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6" grpId="0" animBg="1"/>
      <p:bldP spid="48" grpId="0" animBg="1"/>
      <p:bldP spid="53" grpId="0"/>
      <p:bldP spid="57" grpId="0" animBg="1"/>
      <p:bldP spid="49" grpId="0"/>
      <p:bldP spid="52" grpId="0" build="allAtOnce"/>
      <p:bldP spid="2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and savings – conservative estimate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40594" y="1145406"/>
            <a:ext cx="4711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£11.5m HEFCE funded project</a:t>
            </a:r>
          </a:p>
          <a:p>
            <a:endParaRPr lang="en-GB" sz="3600" dirty="0"/>
          </a:p>
          <a:p>
            <a:r>
              <a:rPr lang="en-GB" sz="3600" dirty="0" smtClean="0"/>
              <a:t>£2.56m </a:t>
            </a:r>
            <a:r>
              <a:rPr lang="en-GB" sz="3600" u="sng" dirty="0" smtClean="0"/>
              <a:t>recurrent</a:t>
            </a:r>
            <a:r>
              <a:rPr lang="en-GB" sz="3600" dirty="0" smtClean="0"/>
              <a:t> savings</a:t>
            </a:r>
          </a:p>
          <a:p>
            <a:endParaRPr lang="en-GB" sz="3600" dirty="0"/>
          </a:p>
          <a:p>
            <a:r>
              <a:rPr lang="en-GB" sz="3600" dirty="0" smtClean="0"/>
              <a:t>£30.37m </a:t>
            </a:r>
            <a:r>
              <a:rPr lang="en-GB" sz="3600" u="sng" dirty="0" smtClean="0"/>
              <a:t>capital</a:t>
            </a:r>
            <a:r>
              <a:rPr lang="en-GB" sz="3600" dirty="0" smtClean="0"/>
              <a:t> savings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875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UKRR by discipline over time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32" y="2175782"/>
            <a:ext cx="11057935" cy="37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28,655 titles offered,</a:t>
            </a:r>
            <a:br>
              <a:rPr lang="en-US" dirty="0"/>
            </a:br>
            <a:r>
              <a:rPr lang="en-US" dirty="0"/>
              <a:t>15,590 were offered only once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714500"/>
            <a:ext cx="4495800" cy="396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B25B03-0FB9-43C5-8773-28EA50E028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1020" y="1714500"/>
            <a:ext cx="3917659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CDBD0-CAEB-4E4E-B471-7A3D4972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Discipline breakdown</a:t>
            </a:r>
            <a:endParaRPr lang="en-GB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9A4A6BC-692F-42B1-ADF2-98E064B05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77313"/>
            <a:ext cx="9143999" cy="471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5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Title offered the most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GB" sz="3200" i="1" dirty="0"/>
              <a:t>Journal of the Chemical </a:t>
            </a:r>
            <a:r>
              <a:rPr lang="en-GB" sz="3200" i="1" dirty="0" smtClean="0"/>
              <a:t>Society</a:t>
            </a:r>
            <a:endParaRPr lang="en-GB" i="1" dirty="0"/>
          </a:p>
          <a:p>
            <a:pPr marL="4572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45720" indent="0" algn="ctr">
              <a:buNone/>
            </a:pPr>
            <a:r>
              <a:rPr lang="en-GB" sz="28700" dirty="0" smtClean="0"/>
              <a:t>68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6" y="1573911"/>
            <a:ext cx="1455748" cy="4743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8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UKRR">
      <a:dk1>
        <a:srgbClr val="262626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28791902E6945AF8857BD637D67EA" ma:contentTypeVersion="7" ma:contentTypeDescription="Create a new document." ma:contentTypeScope="" ma:versionID="66d963d70e1ab11f052e3989c25f9cbb">
  <xsd:schema xmlns:xsd="http://www.w3.org/2001/XMLSchema" xmlns:xs="http://www.w3.org/2001/XMLSchema" xmlns:p="http://schemas.microsoft.com/office/2006/metadata/properties" xmlns:ns2="93d7370f-bf84-4e03-9445-bce8a1f6a25e" xmlns:ns3="9100138a-d935-4373-b034-ce00da66eefc" targetNamespace="http://schemas.microsoft.com/office/2006/metadata/properties" ma:root="true" ma:fieldsID="10f2db58439a407803288ef01cfd4009" ns2:_="" ns3:_="">
    <xsd:import namespace="93d7370f-bf84-4e03-9445-bce8a1f6a25e"/>
    <xsd:import namespace="9100138a-d935-4373-b034-ce00da66ee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370f-bf84-4e03-9445-bce8a1f6a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0138a-d935-4373-b034-ce00da66ee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2C45E4-07AA-4A14-A423-EE514C4BAF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2FB81F-C2D3-48F7-BA40-51BF4834B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370f-bf84-4e03-9445-bce8a1f6a25e"/>
    <ds:schemaRef ds:uri="9100138a-d935-4373-b034-ce00da66ee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D119D9-95A4-4FC2-AAE9-37ED2DBD65F9}">
  <ds:schemaRefs>
    <ds:schemaRef ds:uri="http://purl.org/dc/elements/1.1/"/>
    <ds:schemaRef ds:uri="http://schemas.microsoft.com/office/2006/metadata/properties"/>
    <ds:schemaRef ds:uri="93d7370f-bf84-4e03-9445-bce8a1f6a25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00138a-d935-4373-b034-ce00da66eef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447</Words>
  <Application>Microsoft Office PowerPoint</Application>
  <PresentationFormat>Widescreen</PresentationFormat>
  <Paragraphs>101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Berlin Sans FB Demi</vt:lpstr>
      <vt:lpstr>Calibri</vt:lpstr>
      <vt:lpstr>Calibri Light</vt:lpstr>
      <vt:lpstr>Health Fitness 16x9</vt:lpstr>
      <vt:lpstr>Office Theme</vt:lpstr>
      <vt:lpstr>UKRR: Partnership &amp; Collaboration</vt:lpstr>
      <vt:lpstr>A note about this data</vt:lpstr>
      <vt:lpstr>UKRR in numbers</vt:lpstr>
      <vt:lpstr>PowerPoint Presentation</vt:lpstr>
      <vt:lpstr>Investment and savings – conservative estimate</vt:lpstr>
      <vt:lpstr>UKRR by discipline over time</vt:lpstr>
      <vt:lpstr>Of 28,655 titles offered, 15,590 were offered only once</vt:lpstr>
      <vt:lpstr>Discipline breakdown</vt:lpstr>
      <vt:lpstr>Title offered the most</vt:lpstr>
      <vt:lpstr>Journal with most meterage</vt:lpstr>
      <vt:lpstr>Broad spread of disciplines covered</vt:lpstr>
      <vt:lpstr>81% of most offered titles were safe to de-duplicate</vt:lpstr>
      <vt:lpstr>Retention status increases as scarcity increases</vt:lpstr>
      <vt:lpstr>Over 17,000 gaps in BL holdings identified</vt:lpstr>
      <vt:lpstr>UKRR has identified and retained scarce titles – only 18% of titles offered only once were safe to de-duplicate</vt:lpstr>
      <vt:lpstr>Science titles had the highest meterage</vt:lpstr>
      <vt:lpstr>68% of materials de-duplicated are science materials</vt:lpstr>
      <vt:lpstr>Demand has reached the long tail</vt:lpstr>
      <vt:lpstr>PowerPoint Presentation</vt:lpstr>
      <vt:lpstr>PowerPoint Presentation</vt:lpstr>
      <vt:lpstr>Thank you &amp; Questions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Pictures layout</dc:title>
  <dc:creator>Banks, Chris</dc:creator>
  <cp:lastModifiedBy>Banks, Chris</cp:lastModifiedBy>
  <cp:revision>37</cp:revision>
  <dcterms:created xsi:type="dcterms:W3CDTF">2018-11-07T10:28:30Z</dcterms:created>
  <dcterms:modified xsi:type="dcterms:W3CDTF">2019-04-03T10:43:45Z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0x0101001D428791902E6945AF8857BD637D67EA</vt:lpwstr>
  </property>
</Properties>
</file>