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906000" type="A4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90" d="100"/>
          <a:sy n="190" d="100"/>
        </p:scale>
        <p:origin x="-72" y="31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4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0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9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2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1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9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2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8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6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0721-9887-40FC-BA59-0D8F53E819FF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9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499708" y="416496"/>
            <a:ext cx="2737604" cy="2175827"/>
            <a:chOff x="518483" y="647130"/>
            <a:chExt cx="2737604" cy="2175827"/>
          </a:xfrm>
        </p:grpSpPr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7942102"/>
                </p:ext>
              </p:extLst>
            </p:nvPr>
          </p:nvGraphicFramePr>
          <p:xfrm>
            <a:off x="660525" y="647130"/>
            <a:ext cx="2595562" cy="1798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50" name="Prism Project" r:id="rId3" imgW="3154680" imgH="2188440" progId="Prism5.Document">
                    <p:embed/>
                  </p:oleObj>
                </mc:Choice>
                <mc:Fallback>
                  <p:oleObj name="Prism Project" r:id="rId3" imgW="3154680" imgH="2188440" progId="Prism5.Document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525" y="647130"/>
                          <a:ext cx="2595562" cy="1798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 rot="16200000">
              <a:off x="-79116" y="1422822"/>
              <a:ext cx="14414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CFU / mL BAL (log10)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950155" y="2360712"/>
              <a:ext cx="2156503" cy="462245"/>
              <a:chOff x="950155" y="2360712"/>
              <a:chExt cx="2156503" cy="462245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951142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38319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78092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4" name="Straight Connector 23"/>
              <p:cNvCxnSpPr>
                <a:stCxn id="11" idx="2"/>
                <a:endCxn id="13" idx="2"/>
              </p:cNvCxnSpPr>
              <p:nvPr/>
            </p:nvCxnSpPr>
            <p:spPr>
              <a:xfrm>
                <a:off x="2114007" y="2606933"/>
                <a:ext cx="82978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2137421" y="2576736"/>
                <a:ext cx="8595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MCAO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97734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0938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6" name="Straight Connector 45"/>
              <p:cNvCxnSpPr>
                <a:stCxn id="29" idx="2"/>
              </p:cNvCxnSpPr>
              <p:nvPr/>
            </p:nvCxnSpPr>
            <p:spPr>
              <a:xfrm>
                <a:off x="1140205" y="2606933"/>
                <a:ext cx="43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950155" y="2576736"/>
                <a:ext cx="82266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Sham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476672" y="2720752"/>
            <a:ext cx="2742778" cy="2195959"/>
            <a:chOff x="3717032" y="626998"/>
            <a:chExt cx="2742778" cy="2195959"/>
          </a:xfrm>
        </p:grpSpPr>
        <p:sp>
          <p:nvSpPr>
            <p:cNvPr id="7" name="TextBox 6"/>
            <p:cNvSpPr txBox="1"/>
            <p:nvPr/>
          </p:nvSpPr>
          <p:spPr>
            <a:xfrm rot="16200000">
              <a:off x="3226032" y="1442733"/>
              <a:ext cx="12282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CFU / lung (log10)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4684797"/>
                </p:ext>
              </p:extLst>
            </p:nvPr>
          </p:nvGraphicFramePr>
          <p:xfrm>
            <a:off x="3865835" y="626998"/>
            <a:ext cx="2593975" cy="1808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51" name="Prism Project" r:id="rId5" imgW="3154680" imgH="2200320" progId="Prism5.Document">
                    <p:embed/>
                  </p:oleObj>
                </mc:Choice>
                <mc:Fallback>
                  <p:oleObj name="Prism Project" r:id="rId5" imgW="3154680" imgH="2200320" progId="Prism5.Document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5835" y="626998"/>
                          <a:ext cx="2593975" cy="1808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8" name="Group 47"/>
            <p:cNvGrpSpPr/>
            <p:nvPr/>
          </p:nvGrpSpPr>
          <p:grpSpPr>
            <a:xfrm>
              <a:off x="4152817" y="2360712"/>
              <a:ext cx="2156503" cy="462245"/>
              <a:chOff x="950155" y="2360712"/>
              <a:chExt cx="2156503" cy="462245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951142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38319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78092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2" name="Straight Connector 51"/>
              <p:cNvCxnSpPr>
                <a:stCxn id="49" idx="2"/>
                <a:endCxn id="51" idx="2"/>
              </p:cNvCxnSpPr>
              <p:nvPr/>
            </p:nvCxnSpPr>
            <p:spPr>
              <a:xfrm>
                <a:off x="2114007" y="2606933"/>
                <a:ext cx="82978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2137421" y="2576736"/>
                <a:ext cx="8595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MCAO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7734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40938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6" name="Straight Connector 55"/>
              <p:cNvCxnSpPr>
                <a:stCxn id="54" idx="2"/>
              </p:cNvCxnSpPr>
              <p:nvPr/>
            </p:nvCxnSpPr>
            <p:spPr>
              <a:xfrm>
                <a:off x="1140205" y="2606933"/>
                <a:ext cx="43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950155" y="2576736"/>
                <a:ext cx="82266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Sham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3501008" y="2720752"/>
            <a:ext cx="2757063" cy="2186592"/>
            <a:chOff x="2204864" y="2940621"/>
            <a:chExt cx="2757063" cy="2186592"/>
          </a:xfrm>
        </p:grpSpPr>
        <p:sp>
          <p:nvSpPr>
            <p:cNvPr id="5" name="TextBox 4"/>
            <p:cNvSpPr txBox="1"/>
            <p:nvPr/>
          </p:nvSpPr>
          <p:spPr>
            <a:xfrm rot="16200000">
              <a:off x="1571999" y="3764827"/>
              <a:ext cx="15119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CFU / mL blood (log10)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4613774"/>
                </p:ext>
              </p:extLst>
            </p:nvPr>
          </p:nvGraphicFramePr>
          <p:xfrm>
            <a:off x="2367952" y="2940621"/>
            <a:ext cx="2593975" cy="1795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52" name="Prism Project" r:id="rId7" imgW="3154680" imgH="2188440" progId="Prism5.Document">
                    <p:embed/>
                  </p:oleObj>
                </mc:Choice>
                <mc:Fallback>
                  <p:oleObj name="Prism Project" r:id="rId7" imgW="3154680" imgH="2188440" progId="Prism5.Document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7952" y="2940621"/>
                          <a:ext cx="2593975" cy="1795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8" name="Group 57"/>
            <p:cNvGrpSpPr/>
            <p:nvPr/>
          </p:nvGrpSpPr>
          <p:grpSpPr>
            <a:xfrm>
              <a:off x="2651473" y="4664968"/>
              <a:ext cx="2156503" cy="462245"/>
              <a:chOff x="950155" y="2360712"/>
              <a:chExt cx="2156503" cy="462245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951142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38319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78092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2" name="Straight Connector 61"/>
              <p:cNvCxnSpPr>
                <a:stCxn id="59" idx="2"/>
                <a:endCxn id="61" idx="2"/>
              </p:cNvCxnSpPr>
              <p:nvPr/>
            </p:nvCxnSpPr>
            <p:spPr>
              <a:xfrm>
                <a:off x="2114007" y="2606933"/>
                <a:ext cx="82978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2137421" y="2576736"/>
                <a:ext cx="8595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MCAO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977340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409388" y="236071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6" name="Straight Connector 65"/>
              <p:cNvCxnSpPr>
                <a:stCxn id="64" idx="2"/>
              </p:cNvCxnSpPr>
              <p:nvPr/>
            </p:nvCxnSpPr>
            <p:spPr>
              <a:xfrm>
                <a:off x="1140205" y="2606933"/>
                <a:ext cx="43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950155" y="2576736"/>
                <a:ext cx="82266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after Sham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469430" y="34448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484784" y="5210835"/>
            <a:ext cx="3761904" cy="2706448"/>
            <a:chOff x="1484784" y="5210835"/>
            <a:chExt cx="3761904" cy="2706448"/>
          </a:xfrm>
        </p:grpSpPr>
        <p:sp>
          <p:nvSpPr>
            <p:cNvPr id="42" name="TextBox 41"/>
            <p:cNvSpPr txBox="1"/>
            <p:nvPr/>
          </p:nvSpPr>
          <p:spPr>
            <a:xfrm rot="16200000">
              <a:off x="1601107" y="6569120"/>
              <a:ext cx="1165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CFU / mL (log10)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43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2237943"/>
                </p:ext>
              </p:extLst>
            </p:nvPr>
          </p:nvGraphicFramePr>
          <p:xfrm>
            <a:off x="1795463" y="5745088"/>
            <a:ext cx="3451225" cy="179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53" name="Prism Project" r:id="rId9" imgW="4192200" imgH="2188440" progId="Prism5.Document">
                    <p:embed/>
                  </p:oleObj>
                </mc:Choice>
                <mc:Fallback>
                  <p:oleObj name="Prism Project" r:id="rId9" imgW="4192200" imgH="218844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5463" y="5745088"/>
                          <a:ext cx="3451225" cy="1793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" name="TextBox 71"/>
            <p:cNvSpPr txBox="1"/>
            <p:nvPr/>
          </p:nvSpPr>
          <p:spPr>
            <a:xfrm>
              <a:off x="2534642" y="7469261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2190909" y="7671062"/>
              <a:ext cx="7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2283804" y="7671062"/>
              <a:ext cx="4251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BAL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046813" y="7455038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492896" y="745503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394254" y="7671062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Lung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37112" y="7671062"/>
              <a:ext cx="5100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Blood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484784" y="525206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204864" y="5210835"/>
              <a:ext cx="2448272" cy="678269"/>
              <a:chOff x="3717032" y="4706779"/>
              <a:chExt cx="2448272" cy="678269"/>
            </a:xfrm>
          </p:grpSpPr>
          <p:cxnSp>
            <p:nvCxnSpPr>
              <p:cNvPr id="108" name="Straight Arrow Connector 107"/>
              <p:cNvCxnSpPr/>
              <p:nvPr/>
            </p:nvCxnSpPr>
            <p:spPr>
              <a:xfrm>
                <a:off x="3717032" y="5152535"/>
                <a:ext cx="2448272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3861048" y="4917048"/>
                <a:ext cx="0" cy="46800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4905165" y="4917048"/>
                <a:ext cx="0" cy="46800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5601243" y="4917048"/>
                <a:ext cx="0" cy="46800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/>
              <p:cNvGrpSpPr/>
              <p:nvPr/>
            </p:nvGrpSpPr>
            <p:grpSpPr>
              <a:xfrm>
                <a:off x="3753056" y="5025992"/>
                <a:ext cx="180000" cy="287048"/>
                <a:chOff x="3429000" y="4751835"/>
                <a:chExt cx="180000" cy="287048"/>
              </a:xfrm>
            </p:grpSpPr>
            <p:sp>
              <p:nvSpPr>
                <p:cNvPr id="143" name="Round Single Corner Rectangle 142"/>
                <p:cNvSpPr/>
                <p:nvPr/>
              </p:nvSpPr>
              <p:spPr>
                <a:xfrm>
                  <a:off x="3429000" y="4751835"/>
                  <a:ext cx="180000" cy="287048"/>
                </a:xfrm>
                <a:prstGeom prst="round1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Lightning Bolt 139"/>
                <p:cNvSpPr/>
                <p:nvPr/>
              </p:nvSpPr>
              <p:spPr>
                <a:xfrm>
                  <a:off x="3446992" y="4787347"/>
                  <a:ext cx="144016" cy="216024"/>
                </a:xfrm>
                <a:prstGeom prst="lightningBolt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2" name="TextBox 141"/>
              <p:cNvSpPr txBox="1"/>
              <p:nvPr/>
            </p:nvSpPr>
            <p:spPr>
              <a:xfrm>
                <a:off x="5533008" y="5005263"/>
                <a:ext cx="128240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2000" dirty="0" smtClean="0"/>
                  <a:t>†</a:t>
                </a:r>
                <a:endParaRPr lang="en-US" sz="2000" dirty="0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3717032" y="4706779"/>
                <a:ext cx="3177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/>
                  <a:t>d0</a:t>
                </a:r>
                <a:endParaRPr lang="en-US" sz="1000" dirty="0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4767468" y="4706779"/>
                <a:ext cx="3177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/>
                  <a:t>d3</a:t>
                </a:r>
                <a:endParaRPr lang="en-US" sz="1000" dirty="0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5445224" y="4706779"/>
                <a:ext cx="3177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/>
                  <a:t>d5</a:t>
                </a:r>
                <a:endParaRPr lang="en-US" sz="1000" dirty="0"/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3621439" y="7487503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3277706" y="7671062"/>
              <a:ext cx="7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>
              <a:off x="3140968" y="7455038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579693" y="745503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708917" y="7487503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>
            <a:xfrm flipV="1">
              <a:off x="4365184" y="7671062"/>
              <a:ext cx="7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4221088" y="7455038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4667171" y="745503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3276170" y="5456073"/>
            <a:ext cx="223538" cy="396000"/>
            <a:chOff x="1088760" y="6897216"/>
            <a:chExt cx="252008" cy="446435"/>
          </a:xfrm>
        </p:grpSpPr>
        <p:sp>
          <p:nvSpPr>
            <p:cNvPr id="162" name="Round Single Corner Rectangle 161"/>
            <p:cNvSpPr/>
            <p:nvPr/>
          </p:nvSpPr>
          <p:spPr>
            <a:xfrm>
              <a:off x="1088760" y="6897216"/>
              <a:ext cx="252008" cy="419128"/>
            </a:xfrm>
            <a:prstGeom prst="round1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813"/>
            <p:cNvGrpSpPr>
              <a:grpSpLocks noChangeAspect="1"/>
            </p:cNvGrpSpPr>
            <p:nvPr/>
          </p:nvGrpSpPr>
          <p:grpSpPr bwMode="auto">
            <a:xfrm rot="3650976" flipV="1">
              <a:off x="1005872" y="7106441"/>
              <a:ext cx="431221" cy="43200"/>
              <a:chOff x="1403287" y="11783084"/>
              <a:chExt cx="1362690" cy="140330"/>
            </a:xfrm>
            <a:solidFill>
              <a:schemeClr val="bg1"/>
            </a:solidFill>
          </p:grpSpPr>
          <p:sp>
            <p:nvSpPr>
              <p:cNvPr id="157" name="Rounded Rectangle 814"/>
              <p:cNvSpPr>
                <a:spLocks noChangeArrowheads="1"/>
              </p:cNvSpPr>
              <p:nvPr/>
            </p:nvSpPr>
            <p:spPr bwMode="auto">
              <a:xfrm>
                <a:off x="1693021" y="11783084"/>
                <a:ext cx="684000" cy="140330"/>
              </a:xfrm>
              <a:prstGeom prst="roundRect">
                <a:avLst>
                  <a:gd name="adj" fmla="val 16667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58" name="Rounded Rectangle 815"/>
              <p:cNvSpPr>
                <a:spLocks noChangeArrowheads="1"/>
              </p:cNvSpPr>
              <p:nvPr/>
            </p:nvSpPr>
            <p:spPr bwMode="auto">
              <a:xfrm>
                <a:off x="2376552" y="11830390"/>
                <a:ext cx="108000" cy="45719"/>
              </a:xfrm>
              <a:prstGeom prst="roundRect">
                <a:avLst>
                  <a:gd name="adj" fmla="val 16667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cxnSp>
            <p:nvCxnSpPr>
              <p:cNvPr id="159" name="Straight Connector 816"/>
              <p:cNvCxnSpPr>
                <a:cxnSpLocks noChangeShapeType="1"/>
                <a:stCxn id="158" idx="3"/>
              </p:cNvCxnSpPr>
              <p:nvPr/>
            </p:nvCxnSpPr>
            <p:spPr bwMode="auto">
              <a:xfrm flipV="1">
                <a:off x="2484553" y="11853249"/>
                <a:ext cx="281424" cy="0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0" name="Straight Connector 817"/>
              <p:cNvCxnSpPr>
                <a:cxnSpLocks noChangeShapeType="1"/>
                <a:stCxn id="157" idx="1"/>
              </p:cNvCxnSpPr>
              <p:nvPr/>
            </p:nvCxnSpPr>
            <p:spPr bwMode="auto">
              <a:xfrm flipH="1">
                <a:off x="1403287" y="11853249"/>
                <a:ext cx="289734" cy="0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1" name="Straight Connector 818"/>
              <p:cNvCxnSpPr>
                <a:cxnSpLocks noChangeShapeType="1"/>
              </p:cNvCxnSpPr>
              <p:nvPr/>
            </p:nvCxnSpPr>
            <p:spPr bwMode="auto">
              <a:xfrm>
                <a:off x="1403287" y="11793873"/>
                <a:ext cx="0" cy="118752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0" name="Group 19"/>
          <p:cNvGrpSpPr/>
          <p:nvPr/>
        </p:nvGrpSpPr>
        <p:grpSpPr>
          <a:xfrm>
            <a:off x="764704" y="560512"/>
            <a:ext cx="2477956" cy="1512024"/>
            <a:chOff x="663012" y="704528"/>
            <a:chExt cx="2477956" cy="1512024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692696" y="1225072"/>
              <a:ext cx="244827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692696" y="1587547"/>
              <a:ext cx="244827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692696" y="1942672"/>
              <a:ext cx="244827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6712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1184751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1532790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1880829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2228868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2576907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2924944" y="920552"/>
              <a:ext cx="0" cy="1296000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764704" y="1065552"/>
              <a:ext cx="180000" cy="287048"/>
              <a:chOff x="3861048" y="2937760"/>
              <a:chExt cx="180000" cy="287048"/>
            </a:xfrm>
          </p:grpSpPr>
          <p:sp>
            <p:nvSpPr>
              <p:cNvPr id="27" name="Round Single Corner Rectangle 26"/>
              <p:cNvSpPr/>
              <p:nvPr/>
            </p:nvSpPr>
            <p:spPr>
              <a:xfrm>
                <a:off x="3861048" y="2937760"/>
                <a:ext cx="180000" cy="28704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Lightning Bolt 25"/>
              <p:cNvSpPr/>
              <p:nvPr/>
            </p:nvSpPr>
            <p:spPr>
              <a:xfrm>
                <a:off x="3879040" y="2973272"/>
                <a:ext cx="144016" cy="216024"/>
              </a:xfrm>
              <a:prstGeom prst="lightningBol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760073" y="1443972"/>
              <a:ext cx="180000" cy="287048"/>
              <a:chOff x="3856417" y="2901212"/>
              <a:chExt cx="180000" cy="287048"/>
            </a:xfrm>
          </p:grpSpPr>
          <p:sp>
            <p:nvSpPr>
              <p:cNvPr id="122" name="Round Single Corner Rectangle 121"/>
              <p:cNvSpPr/>
              <p:nvPr/>
            </p:nvSpPr>
            <p:spPr>
              <a:xfrm>
                <a:off x="3856417" y="2901212"/>
                <a:ext cx="180000" cy="28704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Lightning Bolt 122"/>
              <p:cNvSpPr/>
              <p:nvPr/>
            </p:nvSpPr>
            <p:spPr>
              <a:xfrm>
                <a:off x="3879040" y="2936776"/>
                <a:ext cx="144016" cy="216024"/>
              </a:xfrm>
              <a:prstGeom prst="lightningBol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>
              <a:off x="764704" y="1815145"/>
              <a:ext cx="180000" cy="287048"/>
              <a:chOff x="3861048" y="2864768"/>
              <a:chExt cx="180000" cy="287048"/>
            </a:xfrm>
          </p:grpSpPr>
          <p:sp>
            <p:nvSpPr>
              <p:cNvPr id="125" name="Round Single Corner Rectangle 124"/>
              <p:cNvSpPr/>
              <p:nvPr/>
            </p:nvSpPr>
            <p:spPr>
              <a:xfrm>
                <a:off x="3861048" y="2864768"/>
                <a:ext cx="180000" cy="28704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Lightning Bolt 125"/>
              <p:cNvSpPr/>
              <p:nvPr/>
            </p:nvSpPr>
            <p:spPr>
              <a:xfrm>
                <a:off x="3879040" y="2901264"/>
                <a:ext cx="144016" cy="216024"/>
              </a:xfrm>
              <a:prstGeom prst="lightningBol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484784" y="1064568"/>
              <a:ext cx="12824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 smtClean="0"/>
                <a:t>†</a:t>
              </a:r>
              <a:endParaRPr lang="en-US" sz="20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168840" y="1407528"/>
              <a:ext cx="12824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 smtClean="0"/>
                <a:t>†</a:t>
              </a:r>
              <a:endParaRPr lang="en-US" sz="2000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860824" y="1762882"/>
              <a:ext cx="12824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dirty="0" smtClean="0"/>
                <a:t>†</a:t>
              </a:r>
              <a:endParaRPr lang="en-US" sz="20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63012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d0</a:t>
              </a:r>
              <a:endParaRPr lang="en-US" sz="1000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023052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d1</a:t>
              </a:r>
              <a:endParaRPr lang="en-US" sz="1000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383092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d2</a:t>
              </a:r>
              <a:endParaRPr lang="en-US" sz="1000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743132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d3</a:t>
              </a:r>
              <a:endParaRPr lang="en-US" sz="10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060848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d4</a:t>
              </a:r>
              <a:endParaRPr lang="en-US" sz="1000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420888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d5</a:t>
              </a:r>
              <a:endParaRPr lang="en-US" sz="10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751244" y="704528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/>
                <a:t>d6</a:t>
              </a:r>
              <a:endParaRPr lang="en-US" sz="1000" dirty="0"/>
            </a:p>
          </p:txBody>
        </p:sp>
        <p:grpSp>
          <p:nvGrpSpPr>
            <p:cNvPr id="163" name="Group 162"/>
            <p:cNvGrpSpPr>
              <a:grpSpLocks noChangeAspect="1"/>
            </p:cNvGrpSpPr>
            <p:nvPr/>
          </p:nvGrpSpPr>
          <p:grpSpPr>
            <a:xfrm>
              <a:off x="1070141" y="1020456"/>
              <a:ext cx="223538" cy="396000"/>
              <a:chOff x="1088760" y="6897216"/>
              <a:chExt cx="252008" cy="446435"/>
            </a:xfrm>
          </p:grpSpPr>
          <p:sp>
            <p:nvSpPr>
              <p:cNvPr id="164" name="Round Single Corner Rectangle 163"/>
              <p:cNvSpPr/>
              <p:nvPr/>
            </p:nvSpPr>
            <p:spPr>
              <a:xfrm>
                <a:off x="1088760" y="6897216"/>
                <a:ext cx="252008" cy="41912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5" name="Group 813"/>
              <p:cNvGrpSpPr>
                <a:grpSpLocks noChangeAspect="1"/>
              </p:cNvGrpSpPr>
              <p:nvPr/>
            </p:nvGrpSpPr>
            <p:grpSpPr bwMode="auto">
              <a:xfrm rot="3650976" flipV="1">
                <a:off x="1005872" y="7106441"/>
                <a:ext cx="431221" cy="43200"/>
                <a:chOff x="1403287" y="11783084"/>
                <a:chExt cx="1362690" cy="140330"/>
              </a:xfrm>
              <a:solidFill>
                <a:schemeClr val="bg1"/>
              </a:solidFill>
            </p:grpSpPr>
            <p:sp>
              <p:nvSpPr>
                <p:cNvPr id="166" name="Rounded Rectangle 814"/>
                <p:cNvSpPr>
                  <a:spLocks noChangeArrowheads="1"/>
                </p:cNvSpPr>
                <p:nvPr/>
              </p:nvSpPr>
              <p:spPr bwMode="auto">
                <a:xfrm>
                  <a:off x="1693021" y="11783084"/>
                  <a:ext cx="684000" cy="14033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7" name="Rounded Rectangle 815"/>
                <p:cNvSpPr>
                  <a:spLocks noChangeArrowheads="1"/>
                </p:cNvSpPr>
                <p:nvPr/>
              </p:nvSpPr>
              <p:spPr bwMode="auto">
                <a:xfrm>
                  <a:off x="2376552" y="11830390"/>
                  <a:ext cx="108000" cy="45719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cxnSp>
              <p:nvCxnSpPr>
                <p:cNvPr id="168" name="Straight Connector 816"/>
                <p:cNvCxnSpPr>
                  <a:cxnSpLocks noChangeShapeType="1"/>
                  <a:stCxn id="167" idx="3"/>
                </p:cNvCxnSpPr>
                <p:nvPr/>
              </p:nvCxnSpPr>
              <p:spPr bwMode="auto">
                <a:xfrm flipV="1">
                  <a:off x="2484553" y="11853249"/>
                  <a:ext cx="28142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9" name="Straight Connector 817"/>
                <p:cNvCxnSpPr>
                  <a:cxnSpLocks noChangeShapeType="1"/>
                  <a:stCxn id="166" idx="1"/>
                </p:cNvCxnSpPr>
                <p:nvPr/>
              </p:nvCxnSpPr>
              <p:spPr bwMode="auto">
                <a:xfrm flipH="1">
                  <a:off x="1403287" y="11853249"/>
                  <a:ext cx="28973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0" name="Straight Connector 818"/>
                <p:cNvCxnSpPr>
                  <a:cxnSpLocks noChangeShapeType="1"/>
                </p:cNvCxnSpPr>
                <p:nvPr/>
              </p:nvCxnSpPr>
              <p:spPr bwMode="auto">
                <a:xfrm>
                  <a:off x="1403287" y="11793873"/>
                  <a:ext cx="0" cy="118752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71" name="Group 170"/>
            <p:cNvGrpSpPr>
              <a:grpSpLocks noChangeAspect="1"/>
            </p:cNvGrpSpPr>
            <p:nvPr/>
          </p:nvGrpSpPr>
          <p:grpSpPr>
            <a:xfrm>
              <a:off x="1769060" y="1388648"/>
              <a:ext cx="223538" cy="396000"/>
              <a:chOff x="1088760" y="6897216"/>
              <a:chExt cx="252008" cy="446435"/>
            </a:xfrm>
          </p:grpSpPr>
          <p:sp>
            <p:nvSpPr>
              <p:cNvPr id="172" name="Round Single Corner Rectangle 171"/>
              <p:cNvSpPr/>
              <p:nvPr/>
            </p:nvSpPr>
            <p:spPr>
              <a:xfrm>
                <a:off x="1088760" y="6897216"/>
                <a:ext cx="252008" cy="41912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3" name="Group 813"/>
              <p:cNvGrpSpPr>
                <a:grpSpLocks noChangeAspect="1"/>
              </p:cNvGrpSpPr>
              <p:nvPr/>
            </p:nvGrpSpPr>
            <p:grpSpPr bwMode="auto">
              <a:xfrm rot="3650976" flipV="1">
                <a:off x="1005872" y="7106441"/>
                <a:ext cx="431221" cy="43200"/>
                <a:chOff x="1403287" y="11783084"/>
                <a:chExt cx="1362690" cy="140330"/>
              </a:xfrm>
              <a:solidFill>
                <a:schemeClr val="bg1"/>
              </a:solidFill>
            </p:grpSpPr>
            <p:sp>
              <p:nvSpPr>
                <p:cNvPr id="174" name="Rounded Rectangle 814"/>
                <p:cNvSpPr>
                  <a:spLocks noChangeArrowheads="1"/>
                </p:cNvSpPr>
                <p:nvPr/>
              </p:nvSpPr>
              <p:spPr bwMode="auto">
                <a:xfrm>
                  <a:off x="1693021" y="11783084"/>
                  <a:ext cx="684000" cy="14033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75" name="Rounded Rectangle 815"/>
                <p:cNvSpPr>
                  <a:spLocks noChangeArrowheads="1"/>
                </p:cNvSpPr>
                <p:nvPr/>
              </p:nvSpPr>
              <p:spPr bwMode="auto">
                <a:xfrm>
                  <a:off x="2376552" y="11830390"/>
                  <a:ext cx="108000" cy="45719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cxnSp>
              <p:nvCxnSpPr>
                <p:cNvPr id="176" name="Straight Connector 816"/>
                <p:cNvCxnSpPr>
                  <a:cxnSpLocks noChangeShapeType="1"/>
                  <a:stCxn id="175" idx="3"/>
                </p:cNvCxnSpPr>
                <p:nvPr/>
              </p:nvCxnSpPr>
              <p:spPr bwMode="auto">
                <a:xfrm flipV="1">
                  <a:off x="2484553" y="11853249"/>
                  <a:ext cx="28142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7" name="Straight Connector 817"/>
                <p:cNvCxnSpPr>
                  <a:cxnSpLocks noChangeShapeType="1"/>
                  <a:stCxn id="174" idx="1"/>
                </p:cNvCxnSpPr>
                <p:nvPr/>
              </p:nvCxnSpPr>
              <p:spPr bwMode="auto">
                <a:xfrm flipH="1">
                  <a:off x="1403287" y="11853249"/>
                  <a:ext cx="28973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8" name="Straight Connector 818"/>
                <p:cNvCxnSpPr>
                  <a:cxnSpLocks noChangeShapeType="1"/>
                </p:cNvCxnSpPr>
                <p:nvPr/>
              </p:nvCxnSpPr>
              <p:spPr bwMode="auto">
                <a:xfrm>
                  <a:off x="1403287" y="11793873"/>
                  <a:ext cx="0" cy="118752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79" name="Group 178"/>
            <p:cNvGrpSpPr>
              <a:grpSpLocks noChangeAspect="1"/>
            </p:cNvGrpSpPr>
            <p:nvPr/>
          </p:nvGrpSpPr>
          <p:grpSpPr>
            <a:xfrm>
              <a:off x="2467977" y="1748688"/>
              <a:ext cx="223538" cy="396000"/>
              <a:chOff x="1088760" y="6897216"/>
              <a:chExt cx="252008" cy="446435"/>
            </a:xfrm>
          </p:grpSpPr>
          <p:sp>
            <p:nvSpPr>
              <p:cNvPr id="180" name="Round Single Corner Rectangle 179"/>
              <p:cNvSpPr/>
              <p:nvPr/>
            </p:nvSpPr>
            <p:spPr>
              <a:xfrm>
                <a:off x="1088760" y="6897216"/>
                <a:ext cx="252008" cy="419128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1" name="Group 813"/>
              <p:cNvGrpSpPr>
                <a:grpSpLocks noChangeAspect="1"/>
              </p:cNvGrpSpPr>
              <p:nvPr/>
            </p:nvGrpSpPr>
            <p:grpSpPr bwMode="auto">
              <a:xfrm rot="3650976" flipV="1">
                <a:off x="1005872" y="7106441"/>
                <a:ext cx="431221" cy="43200"/>
                <a:chOff x="1403287" y="11783084"/>
                <a:chExt cx="1362690" cy="140330"/>
              </a:xfrm>
              <a:solidFill>
                <a:schemeClr val="bg1"/>
              </a:solidFill>
            </p:grpSpPr>
            <p:sp>
              <p:nvSpPr>
                <p:cNvPr id="182" name="Rounded Rectangle 814"/>
                <p:cNvSpPr>
                  <a:spLocks noChangeArrowheads="1"/>
                </p:cNvSpPr>
                <p:nvPr/>
              </p:nvSpPr>
              <p:spPr bwMode="auto">
                <a:xfrm>
                  <a:off x="1693021" y="11783084"/>
                  <a:ext cx="684000" cy="140330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83" name="Rounded Rectangle 815"/>
                <p:cNvSpPr>
                  <a:spLocks noChangeArrowheads="1"/>
                </p:cNvSpPr>
                <p:nvPr/>
              </p:nvSpPr>
              <p:spPr bwMode="auto">
                <a:xfrm>
                  <a:off x="2376552" y="11830390"/>
                  <a:ext cx="108000" cy="45719"/>
                </a:xfrm>
                <a:prstGeom prst="roundRect">
                  <a:avLst>
                    <a:gd name="adj" fmla="val 16667"/>
                  </a:avLst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474788" eaLnBrk="0" hangingPunct="0"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4747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9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cxnSp>
              <p:nvCxnSpPr>
                <p:cNvPr id="184" name="Straight Connector 816"/>
                <p:cNvCxnSpPr>
                  <a:cxnSpLocks noChangeShapeType="1"/>
                  <a:stCxn id="183" idx="3"/>
                </p:cNvCxnSpPr>
                <p:nvPr/>
              </p:nvCxnSpPr>
              <p:spPr bwMode="auto">
                <a:xfrm flipV="1">
                  <a:off x="2484553" y="11853249"/>
                  <a:ext cx="28142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5" name="Straight Connector 817"/>
                <p:cNvCxnSpPr>
                  <a:cxnSpLocks noChangeShapeType="1"/>
                  <a:stCxn id="182" idx="1"/>
                </p:cNvCxnSpPr>
                <p:nvPr/>
              </p:nvCxnSpPr>
              <p:spPr bwMode="auto">
                <a:xfrm flipH="1">
                  <a:off x="1403287" y="11853249"/>
                  <a:ext cx="289734" cy="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6" name="Straight Connector 818"/>
                <p:cNvCxnSpPr>
                  <a:cxnSpLocks noChangeShapeType="1"/>
                </p:cNvCxnSpPr>
                <p:nvPr/>
              </p:nvCxnSpPr>
              <p:spPr bwMode="auto">
                <a:xfrm>
                  <a:off x="1403287" y="11793873"/>
                  <a:ext cx="0" cy="118752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sp>
        <p:nvSpPr>
          <p:cNvPr id="187" name="Lightning Bolt 186"/>
          <p:cNvSpPr/>
          <p:nvPr/>
        </p:nvSpPr>
        <p:spPr>
          <a:xfrm>
            <a:off x="764704" y="2274094"/>
            <a:ext cx="144016" cy="216024"/>
          </a:xfrm>
          <a:prstGeom prst="lightningBol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36712" y="2207466"/>
            <a:ext cx="6110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surgery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0" name="Group 189"/>
          <p:cNvGrpSpPr>
            <a:grpSpLocks noChangeAspect="1"/>
          </p:cNvGrpSpPr>
          <p:nvPr/>
        </p:nvGrpSpPr>
        <p:grpSpPr>
          <a:xfrm>
            <a:off x="1556792" y="2144688"/>
            <a:ext cx="223538" cy="396000"/>
            <a:chOff x="1088760" y="6897216"/>
            <a:chExt cx="252008" cy="446435"/>
          </a:xfrm>
        </p:grpSpPr>
        <p:sp>
          <p:nvSpPr>
            <p:cNvPr id="191" name="Round Single Corner Rectangle 190"/>
            <p:cNvSpPr/>
            <p:nvPr/>
          </p:nvSpPr>
          <p:spPr>
            <a:xfrm>
              <a:off x="1088760" y="6897216"/>
              <a:ext cx="252008" cy="419128"/>
            </a:xfrm>
            <a:prstGeom prst="round1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813"/>
            <p:cNvGrpSpPr>
              <a:grpSpLocks noChangeAspect="1"/>
            </p:cNvGrpSpPr>
            <p:nvPr/>
          </p:nvGrpSpPr>
          <p:grpSpPr bwMode="auto">
            <a:xfrm rot="3650976" flipV="1">
              <a:off x="1005872" y="7106441"/>
              <a:ext cx="431221" cy="43200"/>
              <a:chOff x="1403287" y="11783084"/>
              <a:chExt cx="1362690" cy="140330"/>
            </a:xfrm>
            <a:solidFill>
              <a:schemeClr val="bg1"/>
            </a:solidFill>
          </p:grpSpPr>
          <p:sp>
            <p:nvSpPr>
              <p:cNvPr id="193" name="Rounded Rectangle 814"/>
              <p:cNvSpPr>
                <a:spLocks noChangeArrowheads="1"/>
              </p:cNvSpPr>
              <p:nvPr/>
            </p:nvSpPr>
            <p:spPr bwMode="auto">
              <a:xfrm>
                <a:off x="1693021" y="11783084"/>
                <a:ext cx="684000" cy="140330"/>
              </a:xfrm>
              <a:prstGeom prst="roundRect">
                <a:avLst>
                  <a:gd name="adj" fmla="val 16667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94" name="Rounded Rectangle 815"/>
              <p:cNvSpPr>
                <a:spLocks noChangeArrowheads="1"/>
              </p:cNvSpPr>
              <p:nvPr/>
            </p:nvSpPr>
            <p:spPr bwMode="auto">
              <a:xfrm>
                <a:off x="2376552" y="11830390"/>
                <a:ext cx="108000" cy="45719"/>
              </a:xfrm>
              <a:prstGeom prst="roundRect">
                <a:avLst>
                  <a:gd name="adj" fmla="val 16667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1474788" eaLnBrk="0" hangingPunct="0">
                  <a:defRPr sz="29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cxnSp>
            <p:nvCxnSpPr>
              <p:cNvPr id="195" name="Straight Connector 816"/>
              <p:cNvCxnSpPr>
                <a:cxnSpLocks noChangeShapeType="1"/>
                <a:stCxn id="194" idx="3"/>
              </p:cNvCxnSpPr>
              <p:nvPr/>
            </p:nvCxnSpPr>
            <p:spPr bwMode="auto">
              <a:xfrm flipV="1">
                <a:off x="2484553" y="11853249"/>
                <a:ext cx="281424" cy="0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6" name="Straight Connector 817"/>
              <p:cNvCxnSpPr>
                <a:cxnSpLocks noChangeShapeType="1"/>
                <a:stCxn id="193" idx="1"/>
              </p:cNvCxnSpPr>
              <p:nvPr/>
            </p:nvCxnSpPr>
            <p:spPr bwMode="auto">
              <a:xfrm flipH="1">
                <a:off x="1403287" y="11853249"/>
                <a:ext cx="289734" cy="0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7" name="Straight Connector 818"/>
              <p:cNvCxnSpPr>
                <a:cxnSpLocks noChangeShapeType="1"/>
              </p:cNvCxnSpPr>
              <p:nvPr/>
            </p:nvCxnSpPr>
            <p:spPr bwMode="auto">
              <a:xfrm>
                <a:off x="1403287" y="11793873"/>
                <a:ext cx="0" cy="118752"/>
              </a:xfrm>
              <a:prstGeom prst="lin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8" name="TextBox 197"/>
          <p:cNvSpPr txBox="1"/>
          <p:nvPr/>
        </p:nvSpPr>
        <p:spPr>
          <a:xfrm>
            <a:off x="1700808" y="2207466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inoculation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2564904" y="2216696"/>
            <a:ext cx="12824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dirty="0" smtClean="0"/>
              <a:t>†</a:t>
            </a:r>
            <a:endParaRPr lang="en-US" sz="2000" dirty="0"/>
          </a:p>
        </p:txBody>
      </p:sp>
      <p:sp>
        <p:nvSpPr>
          <p:cNvPr id="200" name="TextBox 199"/>
          <p:cNvSpPr txBox="1"/>
          <p:nvPr/>
        </p:nvSpPr>
        <p:spPr>
          <a:xfrm>
            <a:off x="2622678" y="2207466"/>
            <a:ext cx="696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COMPATIBLERD03" val="RXP"/>
  <p:tag name="VARPPTTYPE" val="RXP"/>
  <p:tag name="VARPPTSLIDEFORMAT" val="RXP"/>
  <p:tag name="VARPPTCOMPATIBLE4" val="RXP"/>
  <p:tag name="VARSAVEMESSAGETIMESTAMP" val="RXP04.05.201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A4 Paper (210x297 mm)</PresentationFormat>
  <Paragraphs>54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mracskoeva</dc:creator>
  <cp:lastModifiedBy>Mracsko, Eva Zsuzsanna {PCNM~Basel}</cp:lastModifiedBy>
  <cp:revision>123</cp:revision>
  <dcterms:created xsi:type="dcterms:W3CDTF">2014-05-26T07:29:12Z</dcterms:created>
  <dcterms:modified xsi:type="dcterms:W3CDTF">2016-05-04T19:37:30Z</dcterms:modified>
</cp:coreProperties>
</file>