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25" d="100"/>
          <a:sy n="125" d="100"/>
        </p:scale>
        <p:origin x="-1046" y="234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4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90812-ED9A-4B66-98C1-C9F3AF254AEE}" type="datetimeFigureOut">
              <a:rPr lang="en-US" smtClean="0"/>
              <a:t>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D48E5-01B5-4CF4-BA29-CE36D05B28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929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90812-ED9A-4B66-98C1-C9F3AF254AEE}" type="datetimeFigureOut">
              <a:rPr lang="en-US" smtClean="0"/>
              <a:t>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D48E5-01B5-4CF4-BA29-CE36D05B28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568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90812-ED9A-4B66-98C1-C9F3AF254AEE}" type="datetimeFigureOut">
              <a:rPr lang="en-US" smtClean="0"/>
              <a:t>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D48E5-01B5-4CF4-BA29-CE36D05B28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457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90812-ED9A-4B66-98C1-C9F3AF254AEE}" type="datetimeFigureOut">
              <a:rPr lang="en-US" smtClean="0"/>
              <a:t>1/17/2016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D48E5-01B5-4CF4-BA29-CE36D05B28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534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90812-ED9A-4B66-98C1-C9F3AF254AEE}" type="datetimeFigureOut">
              <a:rPr lang="en-US" smtClean="0"/>
              <a:t>1/17/2016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D48E5-01B5-4CF4-BA29-CE36D05B28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397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90812-ED9A-4B66-98C1-C9F3AF254AEE}" type="datetimeFigureOut">
              <a:rPr lang="en-US" smtClean="0"/>
              <a:t>1/17/2016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D48E5-01B5-4CF4-BA29-CE36D05B28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971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90812-ED9A-4B66-98C1-C9F3AF254AEE}" type="datetimeFigureOut">
              <a:rPr lang="en-US" smtClean="0"/>
              <a:t>1/17/2016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D48E5-01B5-4CF4-BA29-CE36D05B28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120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90812-ED9A-4B66-98C1-C9F3AF254AEE}" type="datetimeFigureOut">
              <a:rPr lang="en-US" smtClean="0"/>
              <a:t>1/17/2016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D48E5-01B5-4CF4-BA29-CE36D05B28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393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90812-ED9A-4B66-98C1-C9F3AF254AEE}" type="datetimeFigureOut">
              <a:rPr lang="en-US" smtClean="0"/>
              <a:t>1/17/2016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D48E5-01B5-4CF4-BA29-CE36D05B28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058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90812-ED9A-4B66-98C1-C9F3AF254AEE}" type="datetimeFigureOut">
              <a:rPr lang="en-US" smtClean="0"/>
              <a:t>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D48E5-01B5-4CF4-BA29-CE36D05B28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828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90812-ED9A-4B66-98C1-C9F3AF254AEE}" type="datetimeFigureOut">
              <a:rPr lang="en-US" smtClean="0"/>
              <a:t>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D48E5-01B5-4CF4-BA29-CE36D05B28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785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F90812-ED9A-4B66-98C1-C9F3AF254AEE}" type="datetimeFigureOut">
              <a:rPr lang="en-US" smtClean="0"/>
              <a:t>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ED48E5-01B5-4CF4-BA29-CE36D05B28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7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emf"/><Relationship Id="rId4" Type="http://schemas.openxmlformats.org/officeDocument/2006/relationships/image" Target="../media/image1.emf"/><Relationship Id="rId9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372001" y="488504"/>
            <a:ext cx="2696959" cy="2046421"/>
            <a:chOff x="372001" y="632520"/>
            <a:chExt cx="2696959" cy="2046421"/>
          </a:xfrm>
        </p:grpSpPr>
        <p:sp>
          <p:nvSpPr>
            <p:cNvPr id="5" name="TextBox 4"/>
            <p:cNvSpPr txBox="1"/>
            <p:nvPr/>
          </p:nvSpPr>
          <p:spPr>
            <a:xfrm rot="16200000">
              <a:off x="228318" y="1621340"/>
              <a:ext cx="87556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hu-H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Survival (%)</a:t>
              </a:r>
              <a:endParaRPr lang="en-GB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271836" y="818347"/>
              <a:ext cx="146065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MCAO </a:t>
              </a:r>
              <a:r>
                <a:rPr lang="hu-HU" sz="10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S. pneumoniae</a:t>
              </a:r>
              <a:endParaRPr lang="en-GB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271836" y="632520"/>
              <a:ext cx="8595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MCAO PBS</a:t>
              </a:r>
              <a:endParaRPr lang="en-GB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8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69374315"/>
                </p:ext>
              </p:extLst>
            </p:nvPr>
          </p:nvGraphicFramePr>
          <p:xfrm>
            <a:off x="677052" y="896435"/>
            <a:ext cx="2391908" cy="162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78" name="Prism Project" r:id="rId3" imgW="3564000" imgH="2412000" progId="Prism5.Document">
                    <p:embed/>
                  </p:oleObj>
                </mc:Choice>
                <mc:Fallback>
                  <p:oleObj name="Prism Project" r:id="rId3" imgW="3564000" imgH="2412000" progId="Prism5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677052" y="896435"/>
                          <a:ext cx="2391908" cy="162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" name="TextBox 8"/>
            <p:cNvSpPr txBox="1"/>
            <p:nvPr/>
          </p:nvSpPr>
          <p:spPr>
            <a:xfrm>
              <a:off x="1198352" y="2432720"/>
              <a:ext cx="127631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Days after infection</a:t>
              </a:r>
              <a:endParaRPr lang="en-GB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842971" y="755630"/>
              <a:ext cx="428865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842971" y="941457"/>
              <a:ext cx="428865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372001" y="632520"/>
              <a:ext cx="2952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72001" y="2648744"/>
            <a:ext cx="2873638" cy="2329615"/>
            <a:chOff x="372001" y="2767401"/>
            <a:chExt cx="2873638" cy="2329615"/>
          </a:xfrm>
        </p:grpSpPr>
        <p:graphicFrame>
          <p:nvGraphicFramePr>
            <p:cNvPr id="14" name="Object 1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28524790"/>
                </p:ext>
              </p:extLst>
            </p:nvPr>
          </p:nvGraphicFramePr>
          <p:xfrm>
            <a:off x="523875" y="3488920"/>
            <a:ext cx="1349375" cy="1438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79" name="Prism Project" r:id="rId5" imgW="2052000" imgH="2196000" progId="Prism5.Document">
                    <p:embed/>
                  </p:oleObj>
                </mc:Choice>
                <mc:Fallback>
                  <p:oleObj name="Prism Project" r:id="rId5" imgW="2052000" imgH="2196000" progId="Prism5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523875" y="3488920"/>
                          <a:ext cx="1349375" cy="14382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" name="TextBox 16"/>
            <p:cNvSpPr txBox="1"/>
            <p:nvPr/>
          </p:nvSpPr>
          <p:spPr>
            <a:xfrm>
              <a:off x="574771" y="3241260"/>
              <a:ext cx="146065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MCAO </a:t>
              </a:r>
              <a:r>
                <a:rPr lang="hu-HU" sz="10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S. pneumoniae</a:t>
              </a:r>
              <a:endParaRPr lang="en-GB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74771" y="3055433"/>
              <a:ext cx="8595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MCAO PBS</a:t>
              </a:r>
              <a:endParaRPr lang="en-GB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51251" y="3124543"/>
              <a:ext cx="144000" cy="108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51267" y="3310370"/>
              <a:ext cx="144000" cy="10800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 rot="16200000">
              <a:off x="-90917" y="4137650"/>
              <a:ext cx="118654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hu-H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Infarct size (mm</a:t>
              </a:r>
              <a:r>
                <a:rPr lang="hu-HU" sz="1000" baseline="30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hu-H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en-GB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2001" y="2767401"/>
              <a:ext cx="2952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360941" y="3776093"/>
              <a:ext cx="48122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hu-HU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 cells</a:t>
              </a:r>
              <a:endParaRPr lang="en-GB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758005" y="3776093"/>
              <a:ext cx="48763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hu-HU" sz="800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lang="hu-HU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cells</a:t>
              </a:r>
              <a:endParaRPr lang="en-GB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394604" y="4881572"/>
              <a:ext cx="41389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hu-HU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Gran</a:t>
              </a:r>
              <a:endParaRPr lang="en-GB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809301" y="4881572"/>
              <a:ext cx="38504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hu-HU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Mon</a:t>
              </a:r>
              <a:endParaRPr lang="en-GB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 rot="16200000">
              <a:off x="1678693" y="3294153"/>
              <a:ext cx="97975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hu-HU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Cells/hemisphere</a:t>
              </a:r>
              <a:endParaRPr lang="en-GB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 rot="16200000">
              <a:off x="1606685" y="4389760"/>
              <a:ext cx="97975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hu-HU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Cells/hemisphere</a:t>
              </a:r>
              <a:endParaRPr lang="en-GB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3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16772219"/>
                </p:ext>
              </p:extLst>
            </p:nvPr>
          </p:nvGraphicFramePr>
          <p:xfrm>
            <a:off x="2141827" y="3996126"/>
            <a:ext cx="1098550" cy="971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80" name="Prism Project" r:id="rId7" imgW="2484000" imgH="2196000" progId="Prism5.Document">
                    <p:embed/>
                  </p:oleObj>
                </mc:Choice>
                <mc:Fallback>
                  <p:oleObj name="Prism Project" r:id="rId7" imgW="2484000" imgH="2196000" progId="Prism5.Document">
                    <p:embed/>
                    <p:pic>
                      <p:nvPicPr>
                        <p:cNvPr id="0" name="Object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41827" y="3996126"/>
                          <a:ext cx="1098550" cy="9715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" name="Object 2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59729782"/>
                </p:ext>
              </p:extLst>
            </p:nvPr>
          </p:nvGraphicFramePr>
          <p:xfrm>
            <a:off x="2203302" y="2878526"/>
            <a:ext cx="1035050" cy="9699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81" name="Prism Project" r:id="rId9" imgW="2340000" imgH="2196000" progId="Prism5.Document">
                    <p:embed/>
                  </p:oleObj>
                </mc:Choice>
                <mc:Fallback>
                  <p:oleObj name="Prism Project" r:id="rId9" imgW="2340000" imgH="2196000" progId="Prism5.Document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3302" y="2878526"/>
                          <a:ext cx="1035050" cy="9699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697582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32</Words>
  <Application>Microsoft Office PowerPoint</Application>
  <PresentationFormat>A4 Paper (210x297 mm)</PresentationFormat>
  <Paragraphs>15</Paragraphs>
  <Slides>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Office Theme</vt:lpstr>
      <vt:lpstr>Prism Project</vt:lpstr>
      <vt:lpstr>GraphPad Prism 5 Project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mracskoeva</dc:creator>
  <cp:lastModifiedBy>mracskoeva</cp:lastModifiedBy>
  <cp:revision>12</cp:revision>
  <dcterms:created xsi:type="dcterms:W3CDTF">2015-11-01T20:02:07Z</dcterms:created>
  <dcterms:modified xsi:type="dcterms:W3CDTF">2016-01-17T21:40:04Z</dcterms:modified>
</cp:coreProperties>
</file>