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08" y="183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743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142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6301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090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127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9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12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993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121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588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16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40721-9887-40FC-BA59-0D8F53E819FF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999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e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7.emf"/><Relationship Id="rId20" Type="http://schemas.openxmlformats.org/officeDocument/2006/relationships/image" Target="../media/image9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4.e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emf"/><Relationship Id="rId22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343689" y="774298"/>
            <a:ext cx="6246024" cy="4394726"/>
            <a:chOff x="343689" y="630282"/>
            <a:chExt cx="6246024" cy="4394726"/>
          </a:xfrm>
        </p:grpSpPr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2356200"/>
                </p:ext>
              </p:extLst>
            </p:nvPr>
          </p:nvGraphicFramePr>
          <p:xfrm>
            <a:off x="498475" y="648147"/>
            <a:ext cx="1922463" cy="20843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40" name="Prism Project" r:id="rId3" imgW="2160000" imgH="2340000" progId="Prism5.Document">
                    <p:embed/>
                  </p:oleObj>
                </mc:Choice>
                <mc:Fallback>
                  <p:oleObj name="Prism Project" r:id="rId3" imgW="2160000" imgH="2340000" progId="Prism5.Document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475" y="648147"/>
                          <a:ext cx="1922463" cy="20843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53447378"/>
                </p:ext>
              </p:extLst>
            </p:nvPr>
          </p:nvGraphicFramePr>
          <p:xfrm>
            <a:off x="2644775" y="630282"/>
            <a:ext cx="1857375" cy="2085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41" name="Prism Project" r:id="rId5" imgW="2088000" imgH="2340000" progId="Prism5.Document">
                    <p:embed/>
                  </p:oleObj>
                </mc:Choice>
                <mc:Fallback>
                  <p:oleObj name="Prism Project" r:id="rId5" imgW="2088000" imgH="2340000" progId="Prism5.Document">
                    <p:embed/>
                    <p:pic>
                      <p:nvPicPr>
                        <p:cNvPr id="0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4775" y="630282"/>
                          <a:ext cx="1857375" cy="2085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 rot="16200000">
              <a:off x="-355092" y="1463556"/>
              <a:ext cx="16745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Leukocytes / </a:t>
              </a:r>
              <a:r>
                <a:rPr lang="el-GR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hu-HU" sz="1200" dirty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blood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1743172" y="1463556"/>
              <a:ext cx="17764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CD4+ T cells / </a:t>
              </a:r>
              <a:r>
                <a:rPr lang="el-GR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 blood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1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86039742"/>
                </p:ext>
              </p:extLst>
            </p:nvPr>
          </p:nvGraphicFramePr>
          <p:xfrm>
            <a:off x="4733925" y="630282"/>
            <a:ext cx="1855788" cy="2085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42" name="Prism Project" r:id="rId7" imgW="2088000" imgH="2340000" progId="Prism5.Document">
                    <p:embed/>
                  </p:oleObj>
                </mc:Choice>
                <mc:Fallback>
                  <p:oleObj name="Prism Project" r:id="rId7" imgW="2088000" imgH="2340000" progId="Prism5.Document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3925" y="630282"/>
                          <a:ext cx="1855788" cy="2085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TextBox 11"/>
            <p:cNvSpPr txBox="1"/>
            <p:nvPr/>
          </p:nvSpPr>
          <p:spPr>
            <a:xfrm rot="16200000">
              <a:off x="3831404" y="1463556"/>
              <a:ext cx="17764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CD8+ T cells / </a:t>
              </a:r>
              <a:r>
                <a:rPr lang="el-GR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hu-HU" sz="1200" dirty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blood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1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27214953"/>
                </p:ext>
              </p:extLst>
            </p:nvPr>
          </p:nvGraphicFramePr>
          <p:xfrm>
            <a:off x="498475" y="2935779"/>
            <a:ext cx="1922463" cy="20843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43" name="Prism Project" r:id="rId9" imgW="2160000" imgH="2340000" progId="Prism5.Document">
                    <p:embed/>
                  </p:oleObj>
                </mc:Choice>
                <mc:Fallback>
                  <p:oleObj name="Prism Project" r:id="rId9" imgW="2160000" imgH="2340000" progId="Prism5.Document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475" y="2935779"/>
                          <a:ext cx="1922463" cy="20843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51290308"/>
                </p:ext>
              </p:extLst>
            </p:nvPr>
          </p:nvGraphicFramePr>
          <p:xfrm>
            <a:off x="2644775" y="2935779"/>
            <a:ext cx="1857375" cy="20843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44" name="Prism Project" r:id="rId11" imgW="2088000" imgH="2340000" progId="Prism5.Document">
                    <p:embed/>
                  </p:oleObj>
                </mc:Choice>
                <mc:Fallback>
                  <p:oleObj name="Prism Project" r:id="rId11" imgW="2088000" imgH="2340000" progId="Prism5.Document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4775" y="2935779"/>
                          <a:ext cx="1857375" cy="20843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TextBox 14"/>
            <p:cNvSpPr txBox="1"/>
            <p:nvPr/>
          </p:nvSpPr>
          <p:spPr>
            <a:xfrm rot="16200000">
              <a:off x="-193187" y="3767564"/>
              <a:ext cx="1350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 cells / </a:t>
              </a:r>
              <a:r>
                <a:rPr lang="el-GR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hu-HU" sz="1200" dirty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blood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 rot="16200000">
              <a:off x="1729997" y="3767564"/>
              <a:ext cx="180280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Granulocytes / </a:t>
              </a:r>
              <a:r>
                <a:rPr lang="el-GR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hu-HU" sz="1200" dirty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blood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17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85378287"/>
                </p:ext>
              </p:extLst>
            </p:nvPr>
          </p:nvGraphicFramePr>
          <p:xfrm>
            <a:off x="4733925" y="2935779"/>
            <a:ext cx="1855788" cy="20843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45" name="Prism Project" r:id="rId13" imgW="2088000" imgH="2340000" progId="Prism5.Document">
                    <p:embed/>
                  </p:oleObj>
                </mc:Choice>
                <mc:Fallback>
                  <p:oleObj name="Prism Project" r:id="rId13" imgW="2088000" imgH="2340000" progId="Prism5.Document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3925" y="2935779"/>
                          <a:ext cx="1855788" cy="20843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TextBox 17"/>
            <p:cNvSpPr txBox="1"/>
            <p:nvPr/>
          </p:nvSpPr>
          <p:spPr>
            <a:xfrm rot="16200000">
              <a:off x="3899180" y="3767564"/>
              <a:ext cx="16408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Monocytes / </a:t>
              </a:r>
              <a:r>
                <a:rPr lang="el-GR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hu-HU" sz="1200" dirty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blood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80728" y="2443753"/>
              <a:ext cx="5854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48252" y="2443753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068960" y="2443753"/>
              <a:ext cx="5854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736484" y="2443753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157192" y="2443753"/>
              <a:ext cx="5854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24716" y="2443753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157192" y="4748009"/>
              <a:ext cx="5854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24716" y="4748009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068960" y="4748009"/>
              <a:ext cx="5854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36484" y="4748009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80728" y="4748009"/>
              <a:ext cx="5854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648252" y="4748009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59928" y="571545"/>
            <a:ext cx="2085590" cy="276999"/>
            <a:chOff x="859928" y="571545"/>
            <a:chExt cx="2085590" cy="276999"/>
          </a:xfrm>
        </p:grpSpPr>
        <p:sp>
          <p:nvSpPr>
            <p:cNvPr id="32" name="Rectangle 31"/>
            <p:cNvSpPr/>
            <p:nvPr/>
          </p:nvSpPr>
          <p:spPr>
            <a:xfrm>
              <a:off x="859928" y="632520"/>
              <a:ext cx="138500" cy="14401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010041" y="571545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PBS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580008" y="632520"/>
              <a:ext cx="138500" cy="14401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730121" y="571545"/>
              <a:ext cx="12153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S. pneumoniae</a:t>
              </a:r>
              <a:endParaRPr lang="en-US" sz="1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404664" y="416496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04664" y="5396081"/>
            <a:ext cx="2740515" cy="1933183"/>
            <a:chOff x="404664" y="5252065"/>
            <a:chExt cx="2740515" cy="1933183"/>
          </a:xfrm>
        </p:grpSpPr>
        <p:sp>
          <p:nvSpPr>
            <p:cNvPr id="38" name="TextBox 37"/>
            <p:cNvSpPr txBox="1"/>
            <p:nvPr/>
          </p:nvSpPr>
          <p:spPr>
            <a:xfrm>
              <a:off x="2128312" y="5786899"/>
              <a:ext cx="5806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Spleen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 rot="16200000">
              <a:off x="-133624" y="6355385"/>
              <a:ext cx="13227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MHC II MFI / B cells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30692" y="5786899"/>
              <a:ext cx="51007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Blood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41" name="Object 4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86832331"/>
                </p:ext>
              </p:extLst>
            </p:nvPr>
          </p:nvGraphicFramePr>
          <p:xfrm>
            <a:off x="1844824" y="5872401"/>
            <a:ext cx="1300355" cy="126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46" name="Prism Project" r:id="rId15" imgW="2412000" imgH="2340000" progId="Prism5.Document">
                    <p:embed/>
                  </p:oleObj>
                </mc:Choice>
                <mc:Fallback>
                  <p:oleObj name="Prism Project" r:id="rId15" imgW="2412000" imgH="2340000" progId="Prism5.Document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44824" y="5872401"/>
                          <a:ext cx="1300355" cy="1260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" name="TextBox 41"/>
            <p:cNvSpPr txBox="1"/>
            <p:nvPr/>
          </p:nvSpPr>
          <p:spPr>
            <a:xfrm>
              <a:off x="836712" y="6939027"/>
              <a:ext cx="51809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268760" y="693902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118821" y="6939027"/>
              <a:ext cx="51809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564904" y="693902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692696" y="5498867"/>
              <a:ext cx="1691336" cy="246221"/>
              <a:chOff x="935439" y="571545"/>
              <a:chExt cx="1691336" cy="246221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935439" y="632520"/>
                <a:ext cx="108000" cy="108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1010041" y="57154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PBS</a:t>
                </a:r>
                <a:endParaRPr 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1511503" y="632520"/>
                <a:ext cx="108000" cy="108000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1586105" y="571545"/>
                <a:ext cx="104067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10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S. pneumoniae</a:t>
                </a:r>
                <a:endParaRPr lang="en-US" sz="10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aphicFrame>
          <p:nvGraphicFramePr>
            <p:cNvPr id="47" name="Object 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46996936"/>
                </p:ext>
              </p:extLst>
            </p:nvPr>
          </p:nvGraphicFramePr>
          <p:xfrm>
            <a:off x="562530" y="5872401"/>
            <a:ext cx="1300145" cy="126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47" name="Prism Project" r:id="rId17" imgW="2412000" imgH="2340000" progId="Prism5.Document">
                    <p:embed/>
                  </p:oleObj>
                </mc:Choice>
                <mc:Fallback>
                  <p:oleObj name="Prism Project" r:id="rId17" imgW="2412000" imgH="2340000" progId="Prism5.Document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2530" y="5872401"/>
                          <a:ext cx="1300145" cy="1260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8" name="TextBox 67"/>
            <p:cNvSpPr txBox="1"/>
            <p:nvPr/>
          </p:nvSpPr>
          <p:spPr>
            <a:xfrm>
              <a:off x="404664" y="525206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0716931"/>
              </p:ext>
            </p:extLst>
          </p:nvPr>
        </p:nvGraphicFramePr>
        <p:xfrm>
          <a:off x="3954463" y="6024563"/>
          <a:ext cx="1284287" cy="1243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48" name="Prism Project" r:id="rId19" imgW="2412000" imgH="2340000" progId="Prism5.Document">
                  <p:embed/>
                </p:oleObj>
              </mc:Choice>
              <mc:Fallback>
                <p:oleObj name="Prism Project" r:id="rId19" imgW="2412000" imgH="2340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4463" y="6024563"/>
                        <a:ext cx="1284287" cy="1243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TextBox 53"/>
          <p:cNvSpPr txBox="1"/>
          <p:nvPr/>
        </p:nvSpPr>
        <p:spPr>
          <a:xfrm rot="16200000">
            <a:off x="3310421" y="6471669"/>
            <a:ext cx="989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CD11b MFI / granulocytes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215068" y="5930915"/>
            <a:ext cx="5100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Blood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504329" y="5930915"/>
            <a:ext cx="5806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Spleen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494838" y="7083043"/>
            <a:ext cx="5180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Sham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947598" y="708304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MCAO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221088" y="7083043"/>
            <a:ext cx="5180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Sham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653136" y="708304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MCAO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4077072" y="5642883"/>
            <a:ext cx="1691336" cy="246221"/>
            <a:chOff x="935439" y="571545"/>
            <a:chExt cx="1691336" cy="246221"/>
          </a:xfrm>
        </p:grpSpPr>
        <p:sp>
          <p:nvSpPr>
            <p:cNvPr id="63" name="Rectangle 62"/>
            <p:cNvSpPr/>
            <p:nvPr/>
          </p:nvSpPr>
          <p:spPr>
            <a:xfrm>
              <a:off x="935439" y="632520"/>
              <a:ext cx="108000" cy="108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010041" y="571545"/>
              <a:ext cx="4395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PBS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511503" y="632520"/>
              <a:ext cx="108000" cy="1080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586105" y="571545"/>
              <a:ext cx="104067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S. pneumoniae</a:t>
              </a:r>
              <a:endParaRPr 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5434268"/>
              </p:ext>
            </p:extLst>
          </p:nvPr>
        </p:nvGraphicFramePr>
        <p:xfrm>
          <a:off x="5229200" y="6016417"/>
          <a:ext cx="1301370" cy="12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49" name="Prism Project" r:id="rId21" imgW="2412000" imgH="2340000" progId="Prism5.Document">
                  <p:embed/>
                </p:oleObj>
              </mc:Choice>
              <mc:Fallback>
                <p:oleObj name="Prism Project" r:id="rId21" imgW="2412000" imgH="2340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9200" y="6016417"/>
                        <a:ext cx="1301370" cy="126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TextBox 68"/>
          <p:cNvSpPr txBox="1"/>
          <p:nvPr/>
        </p:nvSpPr>
        <p:spPr>
          <a:xfrm>
            <a:off x="3645024" y="5396081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17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4150</TotalTime>
  <Words>86</Words>
  <Application>Microsoft Office PowerPoint</Application>
  <PresentationFormat>A4 Paper (210x297 mm)</PresentationFormat>
  <Paragraphs>41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Office Theme</vt:lpstr>
      <vt:lpstr>Prism Project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mracskoeva</dc:creator>
  <cp:lastModifiedBy>mracskoeva</cp:lastModifiedBy>
  <cp:revision>102</cp:revision>
  <dcterms:created xsi:type="dcterms:W3CDTF">2014-05-26T07:29:12Z</dcterms:created>
  <dcterms:modified xsi:type="dcterms:W3CDTF">2016-01-13T21:18:13Z</dcterms:modified>
</cp:coreProperties>
</file>