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89" y="8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4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14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30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09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127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9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1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993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2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58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16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99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31086" y="560388"/>
            <a:ext cx="6079252" cy="3395662"/>
            <a:chOff x="431086" y="560388"/>
            <a:chExt cx="6079252" cy="3395662"/>
          </a:xfrm>
        </p:grpSpPr>
        <p:sp>
          <p:nvSpPr>
            <p:cNvPr id="3" name="TextBox 2"/>
            <p:cNvSpPr txBox="1"/>
            <p:nvPr/>
          </p:nvSpPr>
          <p:spPr>
            <a:xfrm rot="16200000">
              <a:off x="1933928" y="1301155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pg/mL IL-6</a:t>
              </a:r>
              <a:endParaRPr lang="en-GB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89442916"/>
                </p:ext>
              </p:extLst>
            </p:nvPr>
          </p:nvGraphicFramePr>
          <p:xfrm>
            <a:off x="609600" y="2344738"/>
            <a:ext cx="1811338" cy="1598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79" name="Prism Project" r:id="rId3" imgW="2448000" imgH="2160000" progId="Prism5.Document">
                    <p:embed/>
                  </p:oleObj>
                </mc:Choice>
                <mc:Fallback>
                  <p:oleObj name="Prism Project" r:id="rId3" imgW="2448000" imgH="2160000" progId="Prism5.Document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" y="2344738"/>
                          <a:ext cx="1811338" cy="15986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 rot="16200000">
              <a:off x="82432" y="3040384"/>
              <a:ext cx="95891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pg/mL </a:t>
              </a:r>
              <a:r>
                <a:rPr lang="hu-HU" sz="1100" dirty="0">
                  <a:latin typeface="Arial" panose="020B0604020202020204" pitchFamily="34" charset="0"/>
                  <a:cs typeface="Arial" panose="020B0604020202020204" pitchFamily="34" charset="0"/>
                </a:rPr>
                <a:t>IFN-</a:t>
              </a:r>
              <a:r>
                <a:rPr lang="el-GR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2489467"/>
                </p:ext>
              </p:extLst>
            </p:nvPr>
          </p:nvGraphicFramePr>
          <p:xfrm>
            <a:off x="4724400" y="2335213"/>
            <a:ext cx="1716088" cy="162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80" name="Prism Project" r:id="rId5" imgW="2317680" imgH="2188440" progId="Prism5.Document">
                    <p:embed/>
                  </p:oleObj>
                </mc:Choice>
                <mc:Fallback>
                  <p:oleObj name="Prism Project" r:id="rId5" imgW="2317680" imgH="218844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24400" y="2335213"/>
                          <a:ext cx="1716088" cy="16208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TextBox 19"/>
            <p:cNvSpPr txBox="1"/>
            <p:nvPr/>
          </p:nvSpPr>
          <p:spPr>
            <a:xfrm rot="16200000">
              <a:off x="4085225" y="1295534"/>
              <a:ext cx="10182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pg/mL </a:t>
              </a:r>
              <a:r>
                <a:rPr lang="hu-HU" sz="1100" dirty="0">
                  <a:latin typeface="Arial" panose="020B0604020202020204" pitchFamily="34" charset="0"/>
                  <a:cs typeface="Arial" panose="020B0604020202020204" pitchFamily="34" charset="0"/>
                </a:rPr>
                <a:t>TNF-</a:t>
              </a:r>
              <a:r>
                <a:rPr lang="el-GR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endParaRPr lang="el-GR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2156266" y="3071096"/>
              <a:ext cx="93487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pg/mL IL-17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4198911" y="3059074"/>
              <a:ext cx="93487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pg/mL IL-10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604000" y="1011214"/>
              <a:ext cx="108000" cy="10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604000" y="1247496"/>
              <a:ext cx="108000" cy="1080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04000" y="1507848"/>
              <a:ext cx="108000" cy="108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04000" y="1751553"/>
              <a:ext cx="108000" cy="1080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23496" y="934682"/>
              <a:ext cx="8082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 PBS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3496" y="1178386"/>
              <a:ext cx="1409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 </a:t>
              </a:r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23496" y="1682443"/>
              <a:ext cx="14959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</a:t>
              </a:r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23496" y="1438738"/>
              <a:ext cx="8595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PBS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7758081"/>
                </p:ext>
              </p:extLst>
            </p:nvPr>
          </p:nvGraphicFramePr>
          <p:xfrm>
            <a:off x="2633663" y="2346325"/>
            <a:ext cx="1757362" cy="1597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81" name="Prism Project" r:id="rId7" imgW="2376000" imgH="2160000" progId="Prism5.Document">
                    <p:embed/>
                  </p:oleObj>
                </mc:Choice>
                <mc:Fallback>
                  <p:oleObj name="Prism Project" r:id="rId7" imgW="2376000" imgH="2160000" progId="Prism5.Document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3663" y="2346325"/>
                          <a:ext cx="1757362" cy="15970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0738907"/>
                </p:ext>
              </p:extLst>
            </p:nvPr>
          </p:nvGraphicFramePr>
          <p:xfrm>
            <a:off x="4645025" y="560388"/>
            <a:ext cx="1865313" cy="160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82" name="Prism Project" r:id="rId9" imgW="2520000" imgH="2160000" progId="Prism5.Document">
                    <p:embed/>
                  </p:oleObj>
                </mc:Choice>
                <mc:Fallback>
                  <p:oleObj name="Prism Project" r:id="rId9" imgW="2520000" imgH="2160000" progId="Prism5.Document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5025" y="560388"/>
                          <a:ext cx="1865313" cy="160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2934652"/>
                </p:ext>
              </p:extLst>
            </p:nvPr>
          </p:nvGraphicFramePr>
          <p:xfrm>
            <a:off x="2365375" y="560388"/>
            <a:ext cx="1863725" cy="160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83" name="Prism Project" r:id="rId11" imgW="2520000" imgH="2160000" progId="Prism5.Document">
                    <p:embed/>
                  </p:oleObj>
                </mc:Choice>
                <mc:Fallback>
                  <p:oleObj name="Prism Project" r:id="rId11" imgW="2520000" imgH="2160000" progId="Prism5.Document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5375" y="560388"/>
                          <a:ext cx="1863725" cy="160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45483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4252</TotalTime>
  <Words>24</Words>
  <Application>Microsoft Office PowerPoint</Application>
  <PresentationFormat>A4 Paper (210x297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Office Theme</vt:lpstr>
      <vt:lpstr>Prism Project</vt:lpstr>
      <vt:lpstr>GraphPad Prism 5 Project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mracskoeva</dc:creator>
  <cp:lastModifiedBy>mracskoeva</cp:lastModifiedBy>
  <cp:revision>109</cp:revision>
  <dcterms:created xsi:type="dcterms:W3CDTF">2014-05-26T07:29:12Z</dcterms:created>
  <dcterms:modified xsi:type="dcterms:W3CDTF">2016-01-17T21:39:59Z</dcterms:modified>
</cp:coreProperties>
</file>