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89" y="239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image" Target="../media/image1.emf"/><Relationship Id="rId5" Type="http://schemas.openxmlformats.org/officeDocument/2006/relationships/image" Target="../media/image5.emf"/><Relationship Id="rId4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743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142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6301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090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127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9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12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993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121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588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16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40721-9887-40FC-BA59-0D8F53E819FF}" type="datetimeFigureOut">
              <a:rPr lang="en-GB" smtClean="0"/>
              <a:t>17/01/2016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9CDDB-3A80-4F95-A540-1592F879D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999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13" Type="http://schemas.openxmlformats.org/officeDocument/2006/relationships/oleObject" Target="../embeddings/oleObject4.bin"/><Relationship Id="rId3" Type="http://schemas.openxmlformats.org/officeDocument/2006/relationships/image" Target="../media/image6.jpeg"/><Relationship Id="rId7" Type="http://schemas.openxmlformats.org/officeDocument/2006/relationships/oleObject" Target="../embeddings/oleObject1.bin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jpeg"/><Relationship Id="rId11" Type="http://schemas.openxmlformats.org/officeDocument/2006/relationships/oleObject" Target="../embeddings/oleObject3.bin"/><Relationship Id="rId5" Type="http://schemas.openxmlformats.org/officeDocument/2006/relationships/image" Target="../media/image8.jpeg"/><Relationship Id="rId15" Type="http://schemas.openxmlformats.org/officeDocument/2006/relationships/oleObject" Target="../embeddings/oleObject5.bin"/><Relationship Id="rId10" Type="http://schemas.openxmlformats.org/officeDocument/2006/relationships/image" Target="../media/image2.wmf"/><Relationship Id="rId4" Type="http://schemas.openxmlformats.org/officeDocument/2006/relationships/image" Target="../media/image7.jpeg"/><Relationship Id="rId9" Type="http://schemas.openxmlformats.org/officeDocument/2006/relationships/oleObject" Target="../embeddings/oleObject2.bin"/><Relationship Id="rId1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32049" y="596696"/>
            <a:ext cx="5949279" cy="3276184"/>
            <a:chOff x="432049" y="560512"/>
            <a:chExt cx="5949279" cy="3276184"/>
          </a:xfrm>
        </p:grpSpPr>
        <p:pic>
          <p:nvPicPr>
            <p:cNvPr id="4" name="Picture 2" descr="C:\Users\mracskoeva\AppData\Local\Temp\II16_HE_10x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49" y="560512"/>
              <a:ext cx="2936251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3" descr="C:\Users\mracskoeva\AppData\Local\Temp\II13_HE_10x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5078" y="560512"/>
              <a:ext cx="2936249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C:\Users\mracskoeva\AppData\Local\Temp\I9_HE_10x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50" y="2216696"/>
              <a:ext cx="2936250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5" descr="C:\Users\mracskoeva\AppData\Local\Temp\I5_HE_10x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5078" y="2216696"/>
              <a:ext cx="2936250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432049" y="560512"/>
              <a:ext cx="808235" cy="2462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Sham PBS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32049" y="2216696"/>
              <a:ext cx="859531" cy="2462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 PBS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429000" y="560512"/>
              <a:ext cx="1409360" cy="2462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Sham </a:t>
              </a:r>
              <a:r>
                <a:rPr lang="hu-HU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S. pneumoniae</a:t>
              </a:r>
              <a:endParaRPr lang="en-GB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429000" y="2216696"/>
              <a:ext cx="1460656" cy="2462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 </a:t>
              </a:r>
              <a:r>
                <a:rPr lang="hu-HU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S. pneumoniae</a:t>
              </a:r>
              <a:endParaRPr lang="en-GB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2503052"/>
              </p:ext>
            </p:extLst>
          </p:nvPr>
        </p:nvGraphicFramePr>
        <p:xfrm>
          <a:off x="4557713" y="4171950"/>
          <a:ext cx="1897062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9" name="Prism Project" r:id="rId7" imgW="2304000" imgH="2160000" progId="Prism5.Document">
                  <p:embed/>
                </p:oleObj>
              </mc:Choice>
              <mc:Fallback>
                <p:oleObj name="Prism Project" r:id="rId7" imgW="2304000" imgH="2160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7713" y="4171950"/>
                        <a:ext cx="1897062" cy="177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417765" y="4016896"/>
            <a:ext cx="21795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Perivascular/peribronchial neutrophil-infiltration</a:t>
            </a: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4220" y="6249144"/>
            <a:ext cx="16126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Goblet cell metaplasia</a:t>
            </a: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0631340"/>
              </p:ext>
            </p:extLst>
          </p:nvPr>
        </p:nvGraphicFramePr>
        <p:xfrm>
          <a:off x="2492375" y="6315075"/>
          <a:ext cx="1905000" cy="180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0" name="Prism Project" r:id="rId9" imgW="2317680" imgH="2188440" progId="Prism5.Document">
                  <p:embed/>
                </p:oleObj>
              </mc:Choice>
              <mc:Fallback>
                <p:oleObj name="Prism Project" r:id="rId9" imgW="2317680" imgH="218844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2375" y="6315075"/>
                        <a:ext cx="1905000" cy="180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541110" y="6249144"/>
            <a:ext cx="1896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Eosinophil macrophages</a:t>
            </a: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588181"/>
              </p:ext>
            </p:extLst>
          </p:nvPr>
        </p:nvGraphicFramePr>
        <p:xfrm>
          <a:off x="4441825" y="6326188"/>
          <a:ext cx="2105025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1" name="Prism Project" r:id="rId11" imgW="2556000" imgH="2160000" progId="Prism5.Document">
                  <p:embed/>
                </p:oleObj>
              </mc:Choice>
              <mc:Fallback>
                <p:oleObj name="Prism Project" r:id="rId11" imgW="2556000" imgH="2160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1825" y="6326188"/>
                        <a:ext cx="2105025" cy="177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849615" y="6249144"/>
            <a:ext cx="13876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Sum of scores</a:t>
            </a: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4889657"/>
              </p:ext>
            </p:extLst>
          </p:nvPr>
        </p:nvGraphicFramePr>
        <p:xfrm>
          <a:off x="2493963" y="4170363"/>
          <a:ext cx="1900237" cy="178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2" name="Prism Project" r:id="rId13" imgW="2322360" imgH="2188440" progId="Prism5.Document">
                  <p:embed/>
                </p:oleObj>
              </mc:Choice>
              <mc:Fallback>
                <p:oleObj name="Prism Project" r:id="rId13" imgW="2322360" imgH="218844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493963" y="4170363"/>
                        <a:ext cx="1900237" cy="178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2786804" y="4088904"/>
            <a:ext cx="13131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Perivascular edema</a:t>
            </a: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rot="16200000">
            <a:off x="1796966" y="4974829"/>
            <a:ext cx="13500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Score (arbitrary unit)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219258" y="7128833"/>
            <a:ext cx="13500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Score (arbitrary unit)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696720" y="4535082"/>
            <a:ext cx="1580152" cy="993982"/>
            <a:chOff x="770538" y="4360288"/>
            <a:chExt cx="1580152" cy="993982"/>
          </a:xfrm>
        </p:grpSpPr>
        <p:sp>
          <p:nvSpPr>
            <p:cNvPr id="25" name="Oval 24"/>
            <p:cNvSpPr/>
            <p:nvPr/>
          </p:nvSpPr>
          <p:spPr>
            <a:xfrm>
              <a:off x="770538" y="4436820"/>
              <a:ext cx="108000" cy="10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770538" y="4673102"/>
              <a:ext cx="108000" cy="1080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70538" y="4933454"/>
              <a:ext cx="108000" cy="108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70538" y="5177159"/>
              <a:ext cx="108000" cy="1080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90034" y="4360288"/>
              <a:ext cx="80823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Sham PBS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90034" y="4603992"/>
              <a:ext cx="14093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Sham </a:t>
              </a:r>
              <a:r>
                <a:rPr lang="hu-HU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S. pneumoniae</a:t>
              </a:r>
              <a:endParaRPr lang="en-GB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90034" y="5108049"/>
              <a:ext cx="14606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 </a:t>
              </a:r>
              <a:r>
                <a:rPr lang="hu-HU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S. pneumoniae</a:t>
              </a:r>
              <a:endParaRPr lang="en-GB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90034" y="4864344"/>
              <a:ext cx="8595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MCAO PBS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404664" y="344488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04664" y="4088904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4527844"/>
              </p:ext>
            </p:extLst>
          </p:nvPr>
        </p:nvGraphicFramePr>
        <p:xfrm>
          <a:off x="527050" y="6321425"/>
          <a:ext cx="1893888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3" name="Prism Project" r:id="rId15" imgW="2304000" imgH="2160000" progId="Prism5.Document">
                  <p:embed/>
                </p:oleObj>
              </mc:Choice>
              <mc:Fallback>
                <p:oleObj name="Prism Project" r:id="rId15" imgW="2304000" imgH="2160000" progId="Prism5.Document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050" y="6321425"/>
                        <a:ext cx="1893888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045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4355</TotalTime>
  <Words>48</Words>
  <Application>Microsoft Office PowerPoint</Application>
  <PresentationFormat>A4 Paper (210x297 mm)</PresentationFormat>
  <Paragraphs>17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Office Theme</vt:lpstr>
      <vt:lpstr>GraphPad Prism 5 Project</vt:lpstr>
      <vt:lpstr>Prism Project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mracskoeva</dc:creator>
  <cp:lastModifiedBy>mracskoeva</cp:lastModifiedBy>
  <cp:revision>107</cp:revision>
  <dcterms:created xsi:type="dcterms:W3CDTF">2014-05-26T07:29:12Z</dcterms:created>
  <dcterms:modified xsi:type="dcterms:W3CDTF">2016-01-17T21:40:08Z</dcterms:modified>
</cp:coreProperties>
</file>