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E9DF1-014A-4F3C-A17C-E9F818464DAE}" type="datetimeFigureOut">
              <a:rPr lang="en-GB" smtClean="0"/>
              <a:t>17/02/2016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B97ED-A8DC-48C6-9249-48BFA8A81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0756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E9DF1-014A-4F3C-A17C-E9F818464DAE}" type="datetimeFigureOut">
              <a:rPr lang="en-GB" smtClean="0"/>
              <a:t>17/02/2016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B97ED-A8DC-48C6-9249-48BFA8A81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163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E9DF1-014A-4F3C-A17C-E9F818464DAE}" type="datetimeFigureOut">
              <a:rPr lang="en-GB" smtClean="0"/>
              <a:t>17/02/2016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B97ED-A8DC-48C6-9249-48BFA8A81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067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E9DF1-014A-4F3C-A17C-E9F818464DAE}" type="datetimeFigureOut">
              <a:rPr lang="en-GB" smtClean="0"/>
              <a:t>17/02/2016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B97ED-A8DC-48C6-9249-48BFA8A81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6658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E9DF1-014A-4F3C-A17C-E9F818464DAE}" type="datetimeFigureOut">
              <a:rPr lang="en-GB" smtClean="0"/>
              <a:t>17/02/2016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B97ED-A8DC-48C6-9249-48BFA8A81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2904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E9DF1-014A-4F3C-A17C-E9F818464DAE}" type="datetimeFigureOut">
              <a:rPr lang="en-GB" smtClean="0"/>
              <a:t>17/02/2016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B97ED-A8DC-48C6-9249-48BFA8A81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5479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E9DF1-014A-4F3C-A17C-E9F818464DAE}" type="datetimeFigureOut">
              <a:rPr lang="en-GB" smtClean="0"/>
              <a:t>17/02/2016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B97ED-A8DC-48C6-9249-48BFA8A81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929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E9DF1-014A-4F3C-A17C-E9F818464DAE}" type="datetimeFigureOut">
              <a:rPr lang="en-GB" smtClean="0"/>
              <a:t>17/02/2016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B97ED-A8DC-48C6-9249-48BFA8A81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2149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E9DF1-014A-4F3C-A17C-E9F818464DAE}" type="datetimeFigureOut">
              <a:rPr lang="en-GB" smtClean="0"/>
              <a:t>17/02/2016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B97ED-A8DC-48C6-9249-48BFA8A81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4677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E9DF1-014A-4F3C-A17C-E9F818464DAE}" type="datetimeFigureOut">
              <a:rPr lang="en-GB" smtClean="0"/>
              <a:t>17/02/2016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B97ED-A8DC-48C6-9249-48BFA8A81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687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E9DF1-014A-4F3C-A17C-E9F818464DAE}" type="datetimeFigureOut">
              <a:rPr lang="en-GB" smtClean="0"/>
              <a:t>17/02/2016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B97ED-A8DC-48C6-9249-48BFA8A81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3067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7E9DF1-014A-4F3C-A17C-E9F818464DAE}" type="datetimeFigureOut">
              <a:rPr lang="en-GB" smtClean="0"/>
              <a:t>17/02/2016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B97ED-A8DC-48C6-9249-48BFA8A81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2486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60" y="0"/>
            <a:ext cx="10058400" cy="654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612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Imperial College London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Hayes, Peter J</dc:creator>
  <cp:lastModifiedBy>Hayes, Peter J</cp:lastModifiedBy>
  <cp:revision>6</cp:revision>
  <cp:lastPrinted>2016-02-11T10:06:09Z</cp:lastPrinted>
  <dcterms:created xsi:type="dcterms:W3CDTF">2016-02-11T10:05:16Z</dcterms:created>
  <dcterms:modified xsi:type="dcterms:W3CDTF">2016-02-17T15:54:40Z</dcterms:modified>
</cp:coreProperties>
</file>