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6858000" cy="9906000" type="A4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19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30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04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1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1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34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14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46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0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68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52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EAF82-6192-496B-A183-51CBF1E36A5C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2FE47-621B-436F-B767-9B90BE065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82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4000" y="3178684"/>
            <a:ext cx="3402303" cy="2340000"/>
            <a:chOff x="254000" y="3178684"/>
            <a:chExt cx="3402303" cy="2340000"/>
          </a:xfrm>
        </p:grpSpPr>
        <p:sp>
          <p:nvSpPr>
            <p:cNvPr id="5" name="TextBox 4"/>
            <p:cNvSpPr txBox="1"/>
            <p:nvPr/>
          </p:nvSpPr>
          <p:spPr>
            <a:xfrm>
              <a:off x="2658775" y="4693943"/>
              <a:ext cx="997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0.92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24124095"/>
                </p:ext>
              </p:extLst>
            </p:nvPr>
          </p:nvGraphicFramePr>
          <p:xfrm>
            <a:off x="254000" y="3178684"/>
            <a:ext cx="3332855" cy="234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1" name="Prism 6" r:id="rId3" imgW="3777824" imgH="2652895" progId="Prism6.Document">
                    <p:embed/>
                  </p:oleObj>
                </mc:Choice>
                <mc:Fallback>
                  <p:oleObj name="Prism 6" r:id="rId3" imgW="3777824" imgH="2652895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54000" y="3178684"/>
                          <a:ext cx="3332855" cy="234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3473450" y="652463"/>
            <a:ext cx="3243263" cy="2387707"/>
            <a:chOff x="3473450" y="652463"/>
            <a:chExt cx="3243263" cy="2387707"/>
          </a:xfrm>
        </p:grpSpPr>
        <p:sp>
          <p:nvSpPr>
            <p:cNvPr id="8" name="TextBox 7"/>
            <p:cNvSpPr txBox="1"/>
            <p:nvPr/>
          </p:nvSpPr>
          <p:spPr>
            <a:xfrm>
              <a:off x="5030399" y="2793949"/>
              <a:ext cx="8949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CV = 5.2%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1083813"/>
                </p:ext>
              </p:extLst>
            </p:nvPr>
          </p:nvGraphicFramePr>
          <p:xfrm>
            <a:off x="3473450" y="652463"/>
            <a:ext cx="3243263" cy="2339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2" name="Prism 6" r:id="rId5" imgW="3494397" imgH="2523239" progId="Prism6.Document">
                    <p:embed/>
                  </p:oleObj>
                </mc:Choice>
                <mc:Fallback>
                  <p:oleObj name="Prism 6" r:id="rId5" imgW="3494397" imgH="2523239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473450" y="652463"/>
                          <a:ext cx="3243263" cy="2339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Box 11"/>
          <p:cNvSpPr txBox="1"/>
          <p:nvPr/>
        </p:nvSpPr>
        <p:spPr>
          <a:xfrm>
            <a:off x="926274" y="546265"/>
            <a:ext cx="22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0947" y="546265"/>
            <a:ext cx="22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6274" y="3022779"/>
            <a:ext cx="22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80975" y="652463"/>
            <a:ext cx="3241675" cy="2339975"/>
            <a:chOff x="180975" y="652463"/>
            <a:chExt cx="3241675" cy="2339975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2915889"/>
                </p:ext>
              </p:extLst>
            </p:nvPr>
          </p:nvGraphicFramePr>
          <p:xfrm>
            <a:off x="180975" y="652463"/>
            <a:ext cx="3241675" cy="2339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3" name="Prism 6" r:id="rId7" imgW="3494397" imgH="2523239" progId="Prism6.Document">
                    <p:embed/>
                  </p:oleObj>
                </mc:Choice>
                <mc:Fallback>
                  <p:oleObj name="Prism 6" r:id="rId7" imgW="3494397" imgH="2523239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80975" y="652463"/>
                          <a:ext cx="3241675" cy="2339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Connector 18"/>
            <p:cNvCxnSpPr/>
            <p:nvPr/>
          </p:nvCxnSpPr>
          <p:spPr>
            <a:xfrm>
              <a:off x="1663240" y="1036320"/>
              <a:ext cx="9631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646060" y="790099"/>
              <a:ext cx="997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 </a:t>
              </a:r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NS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92241" y="6437765"/>
            <a:ext cx="3336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Lomax-Browne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052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64020" y="546265"/>
            <a:ext cx="6400429" cy="4816514"/>
            <a:chOff x="359024" y="439387"/>
            <a:chExt cx="6400429" cy="4816514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4924402"/>
                </p:ext>
              </p:extLst>
            </p:nvPr>
          </p:nvGraphicFramePr>
          <p:xfrm>
            <a:off x="359024" y="587776"/>
            <a:ext cx="3220490" cy="234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7" name="Prism 6" r:id="rId3" imgW="3814557" imgH="2771745" progId="Prism6.Document">
                    <p:embed/>
                  </p:oleObj>
                </mc:Choice>
                <mc:Fallback>
                  <p:oleObj name="Prism 6" r:id="rId3" imgW="3814557" imgH="2771745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59024" y="587776"/>
                          <a:ext cx="3220490" cy="234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9065728"/>
                </p:ext>
              </p:extLst>
            </p:nvPr>
          </p:nvGraphicFramePr>
          <p:xfrm>
            <a:off x="3536647" y="587776"/>
            <a:ext cx="3220490" cy="234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8" name="Prism 6" r:id="rId5" imgW="3814557" imgH="2771745" progId="Prism6.Document">
                    <p:embed/>
                  </p:oleObj>
                </mc:Choice>
                <mc:Fallback>
                  <p:oleObj name="Prism 6" r:id="rId5" imgW="3814557" imgH="2771745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36647" y="587776"/>
                          <a:ext cx="3220490" cy="234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32688893"/>
                </p:ext>
              </p:extLst>
            </p:nvPr>
          </p:nvGraphicFramePr>
          <p:xfrm>
            <a:off x="435226" y="2915901"/>
            <a:ext cx="3134755" cy="234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9" name="Prism 6" r:id="rId7" imgW="3713719" imgH="2771745" progId="Prism6.Document">
                    <p:embed/>
                  </p:oleObj>
                </mc:Choice>
                <mc:Fallback>
                  <p:oleObj name="Prism 6" r:id="rId7" imgW="3713719" imgH="2771745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35226" y="2915901"/>
                          <a:ext cx="3134755" cy="234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8500166"/>
                </p:ext>
              </p:extLst>
            </p:nvPr>
          </p:nvGraphicFramePr>
          <p:xfrm>
            <a:off x="3624698" y="2915901"/>
            <a:ext cx="3134755" cy="234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0" name="Prism 6" r:id="rId9" imgW="3713719" imgH="2771745" progId="Prism6.Document">
                    <p:embed/>
                  </p:oleObj>
                </mc:Choice>
                <mc:Fallback>
                  <p:oleObj name="Prism 6" r:id="rId9" imgW="3713719" imgH="2771745" progId="Prism6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624698" y="2915901"/>
                          <a:ext cx="3134755" cy="234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1021278" y="439387"/>
              <a:ext cx="225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28951" y="439387"/>
              <a:ext cx="225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21278" y="2915901"/>
              <a:ext cx="225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28951" y="2915901"/>
              <a:ext cx="225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96688" y="2076151"/>
              <a:ext cx="997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0.84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51488" y="2076151"/>
              <a:ext cx="997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0.46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96688" y="4372823"/>
              <a:ext cx="997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0.48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51488" y="4372823"/>
              <a:ext cx="997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0.3</a:t>
              </a:r>
              <a:endParaRPr lang="en-GB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92241" y="6437765"/>
            <a:ext cx="3336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Lomax-Browne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0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</TotalTime>
  <Words>43</Words>
  <Application>Microsoft Office PowerPoint</Application>
  <PresentationFormat>A4 Paper (210x297 mm)</PresentationFormat>
  <Paragraphs>16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Prism 6</vt:lpstr>
      <vt:lpstr>PowerPoint Presentation</vt:lpstr>
      <vt:lpstr>PowerPoint Presentation</vt:lpstr>
    </vt:vector>
  </TitlesOfParts>
  <Company>Imperial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Lomax-Browne, Hannah</dc:creator>
  <cp:lastModifiedBy>Lomax-Browne, Hannah</cp:lastModifiedBy>
  <cp:revision>14</cp:revision>
  <cp:lastPrinted>2016-02-11T18:34:40Z</cp:lastPrinted>
  <dcterms:created xsi:type="dcterms:W3CDTF">2016-02-09T17:21:05Z</dcterms:created>
  <dcterms:modified xsi:type="dcterms:W3CDTF">2016-05-05T15:55:22Z</dcterms:modified>
</cp:coreProperties>
</file>